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6" r:id="rId2"/>
    <p:sldMasterId id="2147483692" r:id="rId3"/>
    <p:sldMasterId id="2147483708" r:id="rId4"/>
    <p:sldMasterId id="2147483724" r:id="rId5"/>
    <p:sldMasterId id="2147483739" r:id="rId6"/>
    <p:sldMasterId id="2147483754" r:id="rId7"/>
    <p:sldMasterId id="2147483787" r:id="rId8"/>
    <p:sldMasterId id="2147483805" r:id="rId9"/>
    <p:sldMasterId id="2147483826" r:id="rId10"/>
    <p:sldMasterId id="2147483844" r:id="rId11"/>
    <p:sldMasterId id="2147483862" r:id="rId12"/>
    <p:sldMasterId id="2147483877" r:id="rId13"/>
    <p:sldMasterId id="2147483895" r:id="rId14"/>
    <p:sldMasterId id="2147483912" r:id="rId15"/>
    <p:sldMasterId id="2147483930" r:id="rId16"/>
    <p:sldMasterId id="2147483949" r:id="rId17"/>
    <p:sldMasterId id="2147483987" r:id="rId18"/>
    <p:sldMasterId id="2147484005" r:id="rId19"/>
    <p:sldMasterId id="2147484026" r:id="rId20"/>
  </p:sldMasterIdLst>
  <p:notesMasterIdLst>
    <p:notesMasterId r:id="rId307"/>
  </p:notesMasterIdLst>
  <p:sldIdLst>
    <p:sldId id="258" r:id="rId21"/>
    <p:sldId id="440" r:id="rId22"/>
    <p:sldId id="262" r:id="rId23"/>
    <p:sldId id="261" r:id="rId24"/>
    <p:sldId id="279" r:id="rId25"/>
    <p:sldId id="2610" r:id="rId26"/>
    <p:sldId id="274" r:id="rId27"/>
    <p:sldId id="277" r:id="rId28"/>
    <p:sldId id="281" r:id="rId29"/>
    <p:sldId id="278" r:id="rId30"/>
    <p:sldId id="441" r:id="rId31"/>
    <p:sldId id="515" r:id="rId32"/>
    <p:sldId id="269" r:id="rId33"/>
    <p:sldId id="2619" r:id="rId34"/>
    <p:sldId id="2621" r:id="rId35"/>
    <p:sldId id="2622" r:id="rId36"/>
    <p:sldId id="586" r:id="rId37"/>
    <p:sldId id="283" r:id="rId38"/>
    <p:sldId id="442" r:id="rId39"/>
    <p:sldId id="285" r:id="rId40"/>
    <p:sldId id="287" r:id="rId41"/>
    <p:sldId id="2620" r:id="rId42"/>
    <p:sldId id="272" r:id="rId43"/>
    <p:sldId id="273" r:id="rId44"/>
    <p:sldId id="275" r:id="rId45"/>
    <p:sldId id="2618" r:id="rId46"/>
    <p:sldId id="443" r:id="rId47"/>
    <p:sldId id="516" r:id="rId48"/>
    <p:sldId id="517" r:id="rId49"/>
    <p:sldId id="298" r:id="rId50"/>
    <p:sldId id="300" r:id="rId51"/>
    <p:sldId id="303" r:id="rId52"/>
    <p:sldId id="301" r:id="rId53"/>
    <p:sldId id="518" r:id="rId54"/>
    <p:sldId id="302" r:id="rId55"/>
    <p:sldId id="519" r:id="rId56"/>
    <p:sldId id="306" r:id="rId57"/>
    <p:sldId id="310" r:id="rId58"/>
    <p:sldId id="313" r:id="rId59"/>
    <p:sldId id="327" r:id="rId60"/>
    <p:sldId id="311" r:id="rId61"/>
    <p:sldId id="319" r:id="rId62"/>
    <p:sldId id="334" r:id="rId63"/>
    <p:sldId id="320" r:id="rId64"/>
    <p:sldId id="520" r:id="rId65"/>
    <p:sldId id="325" r:id="rId66"/>
    <p:sldId id="326" r:id="rId67"/>
    <p:sldId id="328" r:id="rId68"/>
    <p:sldId id="521" r:id="rId69"/>
    <p:sldId id="330" r:id="rId70"/>
    <p:sldId id="332" r:id="rId71"/>
    <p:sldId id="523" r:id="rId72"/>
    <p:sldId id="336" r:id="rId73"/>
    <p:sldId id="340" r:id="rId74"/>
    <p:sldId id="522" r:id="rId75"/>
    <p:sldId id="346" r:id="rId76"/>
    <p:sldId id="356" r:id="rId77"/>
    <p:sldId id="371" r:id="rId78"/>
    <p:sldId id="524" r:id="rId79"/>
    <p:sldId id="2643" r:id="rId80"/>
    <p:sldId id="542" r:id="rId81"/>
    <p:sldId id="393" r:id="rId82"/>
    <p:sldId id="401" r:id="rId83"/>
    <p:sldId id="403" r:id="rId84"/>
    <p:sldId id="551" r:id="rId85"/>
    <p:sldId id="426" r:id="rId86"/>
    <p:sldId id="416" r:id="rId87"/>
    <p:sldId id="431" r:id="rId88"/>
    <p:sldId id="436" r:id="rId89"/>
    <p:sldId id="525" r:id="rId90"/>
    <p:sldId id="256" r:id="rId91"/>
    <p:sldId id="2645" r:id="rId92"/>
    <p:sldId id="2441" r:id="rId93"/>
    <p:sldId id="2462" r:id="rId94"/>
    <p:sldId id="2646" r:id="rId95"/>
    <p:sldId id="788" r:id="rId96"/>
    <p:sldId id="2458" r:id="rId97"/>
    <p:sldId id="2588" r:id="rId98"/>
    <p:sldId id="2466" r:id="rId99"/>
    <p:sldId id="2644" r:id="rId100"/>
    <p:sldId id="547" r:id="rId101"/>
    <p:sldId id="2450" r:id="rId102"/>
    <p:sldId id="2589" r:id="rId103"/>
    <p:sldId id="667" r:id="rId104"/>
    <p:sldId id="666" r:id="rId105"/>
    <p:sldId id="2471" r:id="rId106"/>
    <p:sldId id="2479" r:id="rId107"/>
    <p:sldId id="697" r:id="rId108"/>
    <p:sldId id="2488" r:id="rId109"/>
    <p:sldId id="2486" r:id="rId110"/>
    <p:sldId id="554" r:id="rId111"/>
    <p:sldId id="2513" r:id="rId112"/>
    <p:sldId id="2647" r:id="rId113"/>
    <p:sldId id="2591" r:id="rId114"/>
    <p:sldId id="2592" r:id="rId115"/>
    <p:sldId id="2455" r:id="rId116"/>
    <p:sldId id="2505" r:id="rId117"/>
    <p:sldId id="2507" r:id="rId118"/>
    <p:sldId id="2508" r:id="rId119"/>
    <p:sldId id="555" r:id="rId120"/>
    <p:sldId id="2595" r:id="rId121"/>
    <p:sldId id="2596" r:id="rId122"/>
    <p:sldId id="556" r:id="rId123"/>
    <p:sldId id="2648" r:id="rId124"/>
    <p:sldId id="598" r:id="rId125"/>
    <p:sldId id="599" r:id="rId126"/>
    <p:sldId id="665" r:id="rId127"/>
    <p:sldId id="2527" r:id="rId128"/>
    <p:sldId id="490" r:id="rId129"/>
    <p:sldId id="2649" r:id="rId130"/>
    <p:sldId id="2650" r:id="rId131"/>
    <p:sldId id="309" r:id="rId132"/>
    <p:sldId id="2597" r:id="rId133"/>
    <p:sldId id="312" r:id="rId134"/>
    <p:sldId id="2598" r:id="rId135"/>
    <p:sldId id="314" r:id="rId136"/>
    <p:sldId id="2599" r:id="rId137"/>
    <p:sldId id="2819" r:id="rId138"/>
    <p:sldId id="2600" r:id="rId139"/>
    <p:sldId id="2533" r:id="rId140"/>
    <p:sldId id="2532" r:id="rId141"/>
    <p:sldId id="2601" r:id="rId142"/>
    <p:sldId id="2820" r:id="rId143"/>
    <p:sldId id="315" r:id="rId144"/>
    <p:sldId id="2545" r:id="rId145"/>
    <p:sldId id="2602" r:id="rId146"/>
    <p:sldId id="2821" r:id="rId147"/>
    <p:sldId id="2603" r:id="rId148"/>
    <p:sldId id="2605" r:id="rId149"/>
    <p:sldId id="561" r:id="rId150"/>
    <p:sldId id="2606" r:id="rId151"/>
    <p:sldId id="562" r:id="rId152"/>
    <p:sldId id="625" r:id="rId153"/>
    <p:sldId id="2549" r:id="rId154"/>
    <p:sldId id="2552" r:id="rId155"/>
    <p:sldId id="2609" r:id="rId156"/>
    <p:sldId id="564" r:id="rId157"/>
    <p:sldId id="2553" r:id="rId158"/>
    <p:sldId id="2554" r:id="rId159"/>
    <p:sldId id="2556" r:id="rId160"/>
    <p:sldId id="280" r:id="rId161"/>
    <p:sldId id="2558" r:id="rId162"/>
    <p:sldId id="2561" r:id="rId163"/>
    <p:sldId id="2563" r:id="rId164"/>
    <p:sldId id="357" r:id="rId165"/>
    <p:sldId id="2582" r:id="rId166"/>
    <p:sldId id="2583" r:id="rId167"/>
    <p:sldId id="2608" r:id="rId168"/>
    <p:sldId id="2607" r:id="rId169"/>
    <p:sldId id="424" r:id="rId170"/>
    <p:sldId id="2612" r:id="rId171"/>
    <p:sldId id="621" r:id="rId172"/>
    <p:sldId id="624" r:id="rId173"/>
    <p:sldId id="622" r:id="rId174"/>
    <p:sldId id="623" r:id="rId175"/>
    <p:sldId id="2611" r:id="rId176"/>
    <p:sldId id="2614" r:id="rId177"/>
    <p:sldId id="845" r:id="rId178"/>
    <p:sldId id="847" r:id="rId179"/>
    <p:sldId id="2615" r:id="rId180"/>
    <p:sldId id="849" r:id="rId181"/>
    <p:sldId id="848" r:id="rId182"/>
    <p:sldId id="533" r:id="rId183"/>
    <p:sldId id="425" r:id="rId184"/>
    <p:sldId id="850" r:id="rId185"/>
    <p:sldId id="844" r:id="rId186"/>
    <p:sldId id="853" r:id="rId187"/>
    <p:sldId id="429" r:id="rId188"/>
    <p:sldId id="2616" r:id="rId189"/>
    <p:sldId id="2623" r:id="rId190"/>
    <p:sldId id="2624" r:id="rId191"/>
    <p:sldId id="2625" r:id="rId192"/>
    <p:sldId id="2822" r:id="rId193"/>
    <p:sldId id="2823" r:id="rId194"/>
    <p:sldId id="2626" r:id="rId195"/>
    <p:sldId id="2627" r:id="rId196"/>
    <p:sldId id="2628" r:id="rId197"/>
    <p:sldId id="2629" r:id="rId198"/>
    <p:sldId id="2630" r:id="rId199"/>
    <p:sldId id="2631" r:id="rId200"/>
    <p:sldId id="2632" r:id="rId201"/>
    <p:sldId id="2633" r:id="rId202"/>
    <p:sldId id="2832" r:id="rId203"/>
    <p:sldId id="2833" r:id="rId204"/>
    <p:sldId id="2834" r:id="rId205"/>
    <p:sldId id="2835" r:id="rId206"/>
    <p:sldId id="2836" r:id="rId207"/>
    <p:sldId id="2837" r:id="rId208"/>
    <p:sldId id="2838" r:id="rId209"/>
    <p:sldId id="2839" r:id="rId210"/>
    <p:sldId id="2840" r:id="rId211"/>
    <p:sldId id="2841" r:id="rId212"/>
    <p:sldId id="2842" r:id="rId213"/>
    <p:sldId id="2843" r:id="rId214"/>
    <p:sldId id="2844" r:id="rId215"/>
    <p:sldId id="2845" r:id="rId216"/>
    <p:sldId id="2846" r:id="rId217"/>
    <p:sldId id="2847" r:id="rId218"/>
    <p:sldId id="2848" r:id="rId219"/>
    <p:sldId id="2849" r:id="rId220"/>
    <p:sldId id="2850" r:id="rId221"/>
    <p:sldId id="2851" r:id="rId222"/>
    <p:sldId id="434" r:id="rId223"/>
    <p:sldId id="427" r:id="rId224"/>
    <p:sldId id="428" r:id="rId225"/>
    <p:sldId id="454" r:id="rId226"/>
    <p:sldId id="453" r:id="rId227"/>
    <p:sldId id="450" r:id="rId228"/>
    <p:sldId id="435" r:id="rId229"/>
    <p:sldId id="2852" r:id="rId230"/>
    <p:sldId id="876" r:id="rId231"/>
    <p:sldId id="878" r:id="rId232"/>
    <p:sldId id="880" r:id="rId233"/>
    <p:sldId id="881" r:id="rId234"/>
    <p:sldId id="883" r:id="rId235"/>
    <p:sldId id="885" r:id="rId236"/>
    <p:sldId id="884" r:id="rId237"/>
    <p:sldId id="897" r:id="rId238"/>
    <p:sldId id="895" r:id="rId239"/>
    <p:sldId id="896" r:id="rId240"/>
    <p:sldId id="2642" r:id="rId241"/>
    <p:sldId id="536" r:id="rId242"/>
    <p:sldId id="257" r:id="rId243"/>
    <p:sldId id="265" r:id="rId244"/>
    <p:sldId id="2651" r:id="rId245"/>
    <p:sldId id="266" r:id="rId246"/>
    <p:sldId id="293" r:id="rId247"/>
    <p:sldId id="2653" r:id="rId248"/>
    <p:sldId id="316" r:id="rId249"/>
    <p:sldId id="317" r:id="rId250"/>
    <p:sldId id="318" r:id="rId251"/>
    <p:sldId id="2655" r:id="rId252"/>
    <p:sldId id="2815" r:id="rId253"/>
    <p:sldId id="2814" r:id="rId254"/>
    <p:sldId id="324" r:id="rId255"/>
    <p:sldId id="2816" r:id="rId256"/>
    <p:sldId id="333" r:id="rId257"/>
    <p:sldId id="2818" r:id="rId258"/>
    <p:sldId id="2817" r:id="rId259"/>
    <p:sldId id="437" r:id="rId260"/>
    <p:sldId id="444" r:id="rId261"/>
    <p:sldId id="445" r:id="rId262"/>
    <p:sldId id="267" r:id="rId263"/>
    <p:sldId id="2824" r:id="rId264"/>
    <p:sldId id="2825" r:id="rId265"/>
    <p:sldId id="358" r:id="rId266"/>
    <p:sldId id="2826" r:id="rId267"/>
    <p:sldId id="2828" r:id="rId268"/>
    <p:sldId id="374" r:id="rId269"/>
    <p:sldId id="375" r:id="rId270"/>
    <p:sldId id="377" r:id="rId271"/>
    <p:sldId id="2829" r:id="rId272"/>
    <p:sldId id="378" r:id="rId273"/>
    <p:sldId id="359" r:id="rId274"/>
    <p:sldId id="382" r:id="rId275"/>
    <p:sldId id="383" r:id="rId276"/>
    <p:sldId id="514" r:id="rId277"/>
    <p:sldId id="2830" r:id="rId278"/>
    <p:sldId id="2831" r:id="rId279"/>
    <p:sldId id="400" r:id="rId280"/>
    <p:sldId id="402" r:id="rId281"/>
    <p:sldId id="469" r:id="rId282"/>
    <p:sldId id="471" r:id="rId283"/>
    <p:sldId id="475" r:id="rId284"/>
    <p:sldId id="476" r:id="rId285"/>
    <p:sldId id="477" r:id="rId286"/>
    <p:sldId id="2853" r:id="rId287"/>
    <p:sldId id="412" r:id="rId288"/>
    <p:sldId id="2854" r:id="rId289"/>
    <p:sldId id="414" r:id="rId290"/>
    <p:sldId id="2855" r:id="rId291"/>
    <p:sldId id="2856" r:id="rId292"/>
    <p:sldId id="2857" r:id="rId293"/>
    <p:sldId id="2858" r:id="rId294"/>
    <p:sldId id="351" r:id="rId295"/>
    <p:sldId id="350" r:id="rId296"/>
    <p:sldId id="2859" r:id="rId297"/>
    <p:sldId id="2860" r:id="rId298"/>
    <p:sldId id="352" r:id="rId299"/>
    <p:sldId id="2861" r:id="rId300"/>
    <p:sldId id="2862" r:id="rId301"/>
    <p:sldId id="2863" r:id="rId302"/>
    <p:sldId id="2864" r:id="rId303"/>
    <p:sldId id="2867" r:id="rId304"/>
    <p:sldId id="2865" r:id="rId305"/>
    <p:sldId id="2866" r:id="rId306"/>
  </p:sldIdLst>
  <p:sldSz cx="12192000" cy="6858000"/>
  <p:notesSz cx="6858000" cy="9144000"/>
  <p:embeddedFontLst>
    <p:embeddedFont>
      <p:font typeface="Agency FB" panose="020B0503020202020204" pitchFamily="34" charset="0"/>
      <p:regular r:id="rId308"/>
      <p:bold r:id="rId309"/>
    </p:embeddedFont>
    <p:embeddedFont>
      <p:font typeface="Arial Black" panose="020B0A04020102020204" pitchFamily="34" charset="0"/>
      <p:bold r:id="rId310"/>
    </p:embeddedFont>
    <p:embeddedFont>
      <p:font typeface="Arial Narrow" panose="020B0606020202030204" pitchFamily="34" charset="0"/>
      <p:regular r:id="rId311"/>
      <p:bold r:id="rId312"/>
      <p:italic r:id="rId313"/>
      <p:boldItalic r:id="rId314"/>
    </p:embeddedFont>
    <p:embeddedFont>
      <p:font typeface="Arial Rounded MT Bold" panose="020F0704030504030204" pitchFamily="34" charset="0"/>
      <p:regular r:id="rId315"/>
    </p:embeddedFont>
    <p:embeddedFont>
      <p:font typeface="Berlin Sans FB" panose="020E0602020502020306" pitchFamily="34" charset="0"/>
      <p:regular r:id="rId316"/>
      <p:bold r:id="rId317"/>
    </p:embeddedFont>
    <p:embeddedFont>
      <p:font typeface="Berlin Sans FB Demi" panose="020E0802020502020306" pitchFamily="34" charset="0"/>
      <p:bold r:id="rId318"/>
    </p:embeddedFont>
    <p:embeddedFont>
      <p:font typeface="Bernard MT Condensed" panose="02050806060905020404" pitchFamily="18" charset="0"/>
      <p:regular r:id="rId319"/>
    </p:embeddedFont>
    <p:embeddedFont>
      <p:font typeface="Bodoni MT Poster Compressed" panose="02070706080601050204" pitchFamily="18" charset="0"/>
      <p:regular r:id="rId320"/>
    </p:embeddedFont>
    <p:embeddedFont>
      <p:font typeface="Book Antiqua" panose="02040602050305030304" pitchFamily="18" charset="0"/>
      <p:regular r:id="rId321"/>
      <p:bold r:id="rId322"/>
      <p:italic r:id="rId323"/>
      <p:boldItalic r:id="rId324"/>
    </p:embeddedFont>
    <p:embeddedFont>
      <p:font typeface="Bookman Old Style" panose="02050604050505020204" pitchFamily="18" charset="0"/>
      <p:regular r:id="rId325"/>
      <p:bold r:id="rId326"/>
      <p:italic r:id="rId327"/>
      <p:boldItalic r:id="rId328"/>
    </p:embeddedFont>
    <p:embeddedFont>
      <p:font typeface="Brush Script MT" panose="03060802040406070304" pitchFamily="66" charset="0"/>
      <p:italic r:id="rId329"/>
    </p:embeddedFont>
    <p:embeddedFont>
      <p:font typeface="Comic Sans MS" panose="030F0702030302020204" pitchFamily="66" charset="0"/>
      <p:regular r:id="rId330"/>
      <p:bold r:id="rId331"/>
      <p:italic r:id="rId332"/>
      <p:boldItalic r:id="rId333"/>
    </p:embeddedFont>
    <p:embeddedFont>
      <p:font typeface="Cooper Black" panose="0208090404030B020404" pitchFamily="18" charset="0"/>
      <p:regular r:id="rId334"/>
    </p:embeddedFont>
    <p:embeddedFont>
      <p:font typeface="Copperplate Gothic Bold" panose="020E0705020206020404" pitchFamily="34" charset="0"/>
      <p:regular r:id="rId335"/>
    </p:embeddedFont>
    <p:embeddedFont>
      <p:font typeface="Eras Bold ITC" panose="020B0907030504020204" pitchFamily="34" charset="0"/>
      <p:regular r:id="rId336"/>
    </p:embeddedFont>
    <p:embeddedFont>
      <p:font typeface="Eras Demi ITC" panose="020B0805030504020804" pitchFamily="34" charset="0"/>
      <p:regular r:id="rId337"/>
    </p:embeddedFont>
    <p:embeddedFont>
      <p:font typeface="Euphemia" panose="020B0503040102020104" pitchFamily="34" charset="0"/>
      <p:regular r:id="rId338"/>
    </p:embeddedFont>
    <p:embeddedFont>
      <p:font typeface="Franklin Gothic Medium" panose="020B0603020102020204" pitchFamily="34" charset="0"/>
      <p:regular r:id="rId339"/>
      <p:italic r:id="rId340"/>
    </p:embeddedFont>
    <p:embeddedFont>
      <p:font typeface="Freestyle Script" panose="030804020302050B0404" pitchFamily="66" charset="0"/>
      <p:regular r:id="rId341"/>
    </p:embeddedFont>
    <p:embeddedFont>
      <p:font typeface="Garamond" panose="02020404030301010803" pitchFamily="18" charset="0"/>
      <p:regular r:id="rId342"/>
      <p:bold r:id="rId343"/>
      <p:italic r:id="rId344"/>
    </p:embeddedFont>
    <p:embeddedFont>
      <p:font typeface="Georgia" panose="02040502050405020303" pitchFamily="18" charset="0"/>
      <p:regular r:id="rId345"/>
      <p:bold r:id="rId346"/>
      <p:italic r:id="rId347"/>
      <p:boldItalic r:id="rId348"/>
    </p:embeddedFont>
    <p:embeddedFont>
      <p:font typeface="Greekth" panose="02020803070505020304" pitchFamily="18" charset="0"/>
      <p:bold r:id="rId349"/>
    </p:embeddedFont>
    <p:embeddedFont>
      <p:font typeface="HebrewTh" pitchFamily="2" charset="0"/>
      <p:regular r:id="rId350"/>
    </p:embeddedFont>
    <p:embeddedFont>
      <p:font typeface="Impact" panose="020B0806030902050204" pitchFamily="34" charset="0"/>
      <p:regular r:id="rId351"/>
    </p:embeddedFont>
    <p:embeddedFont>
      <p:font typeface="Lucida Bright" panose="02040602050505020304" pitchFamily="18" charset="0"/>
      <p:regular r:id="rId352"/>
      <p:bold r:id="rId353"/>
      <p:italic r:id="rId354"/>
      <p:boldItalic r:id="rId355"/>
    </p:embeddedFont>
    <p:embeddedFont>
      <p:font typeface="Lucida Sans Unicode" panose="020B0602030504020204" pitchFamily="34" charset="0"/>
      <p:regular r:id="rId356"/>
    </p:embeddedFont>
    <p:embeddedFont>
      <p:font typeface="Matura MT Script Capitals" panose="03020802060602070202" pitchFamily="66" charset="0"/>
      <p:regular r:id="rId357"/>
    </p:embeddedFont>
    <p:embeddedFont>
      <p:font typeface="Mistral" panose="03090702030407020403" pitchFamily="66" charset="0"/>
      <p:regular r:id="rId358"/>
    </p:embeddedFont>
    <p:embeddedFont>
      <p:font typeface="Narkisim" panose="020E0502050101010101" pitchFamily="34" charset="-79"/>
      <p:regular r:id="rId359"/>
    </p:embeddedFont>
    <p:embeddedFont>
      <p:font typeface="Papyrus" panose="03070502060502030205" pitchFamily="66" charset="0"/>
      <p:regular r:id="rId360"/>
    </p:embeddedFont>
    <p:embeddedFont>
      <p:font typeface="Pristina" panose="03060402040406080204" pitchFamily="66" charset="0"/>
      <p:regular r:id="rId361"/>
    </p:embeddedFont>
    <p:embeddedFont>
      <p:font typeface="Tahoma" panose="020B0604030504040204" pitchFamily="34" charset="0"/>
      <p:regular r:id="rId362"/>
      <p:bold r:id="rId363"/>
    </p:embeddedFont>
    <p:embeddedFont>
      <p:font typeface="Verdana" panose="020B0604030504040204" pitchFamily="34" charset="0"/>
      <p:regular r:id="rId364"/>
      <p:bold r:id="rId365"/>
      <p:italic r:id="rId366"/>
      <p:boldItalic r:id="rId367"/>
    </p:embeddedFont>
    <p:embeddedFont>
      <p:font typeface="Wide Latin" panose="020A0A07050505020404" pitchFamily="18" charset="0"/>
      <p:regular r:id="rId3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800000"/>
    <a:srgbClr val="580000"/>
    <a:srgbClr val="333300"/>
    <a:srgbClr val="336600"/>
    <a:srgbClr val="008080"/>
    <a:srgbClr val="660033"/>
    <a:srgbClr val="003366"/>
    <a:srgbClr val="00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99" d="100"/>
          <a:sy n="99" d="100"/>
        </p:scale>
        <p:origin x="1026" y="84"/>
      </p:cViewPr>
      <p:guideLst/>
    </p:cSldViewPr>
  </p:slideViewPr>
  <p:notesTextViewPr>
    <p:cViewPr>
      <p:scale>
        <a:sx n="1" d="1"/>
        <a:sy n="1" d="1"/>
      </p:scale>
      <p:origin x="0" y="0"/>
    </p:cViewPr>
  </p:notesTextViewPr>
  <p:sorterViewPr>
    <p:cViewPr>
      <p:scale>
        <a:sx n="100" d="100"/>
        <a:sy n="100" d="100"/>
      </p:scale>
      <p:origin x="0" y="-706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99" Type="http://schemas.openxmlformats.org/officeDocument/2006/relationships/slide" Target="slides/slide279.xml"/><Relationship Id="rId21" Type="http://schemas.openxmlformats.org/officeDocument/2006/relationships/slide" Target="slides/slide1.xml"/><Relationship Id="rId63" Type="http://schemas.openxmlformats.org/officeDocument/2006/relationships/slide" Target="slides/slide43.xml"/><Relationship Id="rId159" Type="http://schemas.openxmlformats.org/officeDocument/2006/relationships/slide" Target="slides/slide139.xml"/><Relationship Id="rId324" Type="http://schemas.openxmlformats.org/officeDocument/2006/relationships/font" Target="fonts/font17.fntdata"/><Relationship Id="rId366" Type="http://schemas.openxmlformats.org/officeDocument/2006/relationships/font" Target="fonts/font59.fntdata"/><Relationship Id="rId170" Type="http://schemas.openxmlformats.org/officeDocument/2006/relationships/slide" Target="slides/slide150.xml"/><Relationship Id="rId226" Type="http://schemas.openxmlformats.org/officeDocument/2006/relationships/slide" Target="slides/slide206.xml"/><Relationship Id="rId268" Type="http://schemas.openxmlformats.org/officeDocument/2006/relationships/slide" Target="slides/slide248.xml"/><Relationship Id="rId32" Type="http://schemas.openxmlformats.org/officeDocument/2006/relationships/slide" Target="slides/slide12.xml"/><Relationship Id="rId74" Type="http://schemas.openxmlformats.org/officeDocument/2006/relationships/slide" Target="slides/slide54.xml"/><Relationship Id="rId128" Type="http://schemas.openxmlformats.org/officeDocument/2006/relationships/slide" Target="slides/slide108.xml"/><Relationship Id="rId335" Type="http://schemas.openxmlformats.org/officeDocument/2006/relationships/font" Target="fonts/font28.fntdata"/><Relationship Id="rId5" Type="http://schemas.openxmlformats.org/officeDocument/2006/relationships/slideMaster" Target="slideMasters/slideMaster5.xml"/><Relationship Id="rId181" Type="http://schemas.openxmlformats.org/officeDocument/2006/relationships/slide" Target="slides/slide161.xml"/><Relationship Id="rId237" Type="http://schemas.openxmlformats.org/officeDocument/2006/relationships/slide" Target="slides/slide217.xml"/><Relationship Id="rId279" Type="http://schemas.openxmlformats.org/officeDocument/2006/relationships/slide" Target="slides/slide259.xml"/><Relationship Id="rId43" Type="http://schemas.openxmlformats.org/officeDocument/2006/relationships/slide" Target="slides/slide23.xml"/><Relationship Id="rId139" Type="http://schemas.openxmlformats.org/officeDocument/2006/relationships/slide" Target="slides/slide119.xml"/><Relationship Id="rId290" Type="http://schemas.openxmlformats.org/officeDocument/2006/relationships/slide" Target="slides/slide270.xml"/><Relationship Id="rId304" Type="http://schemas.openxmlformats.org/officeDocument/2006/relationships/slide" Target="slides/slide284.xml"/><Relationship Id="rId346" Type="http://schemas.openxmlformats.org/officeDocument/2006/relationships/font" Target="fonts/font39.fntdata"/><Relationship Id="rId85" Type="http://schemas.openxmlformats.org/officeDocument/2006/relationships/slide" Target="slides/slide65.xml"/><Relationship Id="rId150" Type="http://schemas.openxmlformats.org/officeDocument/2006/relationships/slide" Target="slides/slide130.xml"/><Relationship Id="rId192" Type="http://schemas.openxmlformats.org/officeDocument/2006/relationships/slide" Target="slides/slide172.xml"/><Relationship Id="rId206" Type="http://schemas.openxmlformats.org/officeDocument/2006/relationships/slide" Target="slides/slide186.xml"/><Relationship Id="rId248" Type="http://schemas.openxmlformats.org/officeDocument/2006/relationships/slide" Target="slides/slide228.xml"/><Relationship Id="rId12" Type="http://schemas.openxmlformats.org/officeDocument/2006/relationships/slideMaster" Target="slideMasters/slideMaster12.xml"/><Relationship Id="rId108" Type="http://schemas.openxmlformats.org/officeDocument/2006/relationships/slide" Target="slides/slide88.xml"/><Relationship Id="rId315" Type="http://schemas.openxmlformats.org/officeDocument/2006/relationships/font" Target="fonts/font8.fntdata"/><Relationship Id="rId357" Type="http://schemas.openxmlformats.org/officeDocument/2006/relationships/font" Target="fonts/font50.fntdata"/><Relationship Id="rId54" Type="http://schemas.openxmlformats.org/officeDocument/2006/relationships/slide" Target="slides/slide34.xml"/><Relationship Id="rId96" Type="http://schemas.openxmlformats.org/officeDocument/2006/relationships/slide" Target="slides/slide76.xml"/><Relationship Id="rId161" Type="http://schemas.openxmlformats.org/officeDocument/2006/relationships/slide" Target="slides/slide141.xml"/><Relationship Id="rId217" Type="http://schemas.openxmlformats.org/officeDocument/2006/relationships/slide" Target="slides/slide197.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326" Type="http://schemas.openxmlformats.org/officeDocument/2006/relationships/font" Target="fonts/font19.fntdata"/><Relationship Id="rId65" Type="http://schemas.openxmlformats.org/officeDocument/2006/relationships/slide" Target="slides/slide45.xml"/><Relationship Id="rId130" Type="http://schemas.openxmlformats.org/officeDocument/2006/relationships/slide" Target="slides/slide110.xml"/><Relationship Id="rId368" Type="http://schemas.openxmlformats.org/officeDocument/2006/relationships/font" Target="fonts/font61.fntdata"/><Relationship Id="rId172" Type="http://schemas.openxmlformats.org/officeDocument/2006/relationships/slide" Target="slides/slide152.xml"/><Relationship Id="rId228" Type="http://schemas.openxmlformats.org/officeDocument/2006/relationships/slide" Target="slides/slide208.xml"/><Relationship Id="rId281" Type="http://schemas.openxmlformats.org/officeDocument/2006/relationships/slide" Target="slides/slide261.xml"/><Relationship Id="rId337" Type="http://schemas.openxmlformats.org/officeDocument/2006/relationships/font" Target="fonts/font30.fntdata"/><Relationship Id="rId34" Type="http://schemas.openxmlformats.org/officeDocument/2006/relationships/slide" Target="slides/slide14.xml"/><Relationship Id="rId76" Type="http://schemas.openxmlformats.org/officeDocument/2006/relationships/slide" Target="slides/slide56.xml"/><Relationship Id="rId141" Type="http://schemas.openxmlformats.org/officeDocument/2006/relationships/slide" Target="slides/slide121.xml"/><Relationship Id="rId7" Type="http://schemas.openxmlformats.org/officeDocument/2006/relationships/slideMaster" Target="slideMasters/slideMaster7.xml"/><Relationship Id="rId183" Type="http://schemas.openxmlformats.org/officeDocument/2006/relationships/slide" Target="slides/slide163.xml"/><Relationship Id="rId239" Type="http://schemas.openxmlformats.org/officeDocument/2006/relationships/slide" Target="slides/slide219.xml"/><Relationship Id="rId250" Type="http://schemas.openxmlformats.org/officeDocument/2006/relationships/slide" Target="slides/slide230.xml"/><Relationship Id="rId292" Type="http://schemas.openxmlformats.org/officeDocument/2006/relationships/slide" Target="slides/slide272.xml"/><Relationship Id="rId306" Type="http://schemas.openxmlformats.org/officeDocument/2006/relationships/slide" Target="slides/slide286.xml"/><Relationship Id="rId45" Type="http://schemas.openxmlformats.org/officeDocument/2006/relationships/slide" Target="slides/slide25.xml"/><Relationship Id="rId87" Type="http://schemas.openxmlformats.org/officeDocument/2006/relationships/slide" Target="slides/slide67.xml"/><Relationship Id="rId110" Type="http://schemas.openxmlformats.org/officeDocument/2006/relationships/slide" Target="slides/slide90.xml"/><Relationship Id="rId348" Type="http://schemas.openxmlformats.org/officeDocument/2006/relationships/font" Target="fonts/font41.fntdata"/><Relationship Id="rId152" Type="http://schemas.openxmlformats.org/officeDocument/2006/relationships/slide" Target="slides/slide132.xml"/><Relationship Id="rId194" Type="http://schemas.openxmlformats.org/officeDocument/2006/relationships/slide" Target="slides/slide174.xml"/><Relationship Id="rId208" Type="http://schemas.openxmlformats.org/officeDocument/2006/relationships/slide" Target="slides/slide188.xml"/><Relationship Id="rId261" Type="http://schemas.openxmlformats.org/officeDocument/2006/relationships/slide" Target="slides/slide241.xml"/><Relationship Id="rId14" Type="http://schemas.openxmlformats.org/officeDocument/2006/relationships/slideMaster" Target="slideMasters/slideMaster14.xml"/><Relationship Id="rId56" Type="http://schemas.openxmlformats.org/officeDocument/2006/relationships/slide" Target="slides/slide36.xml"/><Relationship Id="rId317" Type="http://schemas.openxmlformats.org/officeDocument/2006/relationships/font" Target="fonts/font10.fntdata"/><Relationship Id="rId359" Type="http://schemas.openxmlformats.org/officeDocument/2006/relationships/font" Target="fonts/font52.fntdata"/><Relationship Id="rId98" Type="http://schemas.openxmlformats.org/officeDocument/2006/relationships/slide" Target="slides/slide78.xml"/><Relationship Id="rId121" Type="http://schemas.openxmlformats.org/officeDocument/2006/relationships/slide" Target="slides/slide101.xml"/><Relationship Id="rId163" Type="http://schemas.openxmlformats.org/officeDocument/2006/relationships/slide" Target="slides/slide143.xml"/><Relationship Id="rId219" Type="http://schemas.openxmlformats.org/officeDocument/2006/relationships/slide" Target="slides/slide199.xml"/><Relationship Id="rId370" Type="http://schemas.openxmlformats.org/officeDocument/2006/relationships/viewProps" Target="viewProps.xml"/><Relationship Id="rId230" Type="http://schemas.openxmlformats.org/officeDocument/2006/relationships/slide" Target="slides/slide210.xml"/><Relationship Id="rId25" Type="http://schemas.openxmlformats.org/officeDocument/2006/relationships/slide" Target="slides/slide5.xml"/><Relationship Id="rId67" Type="http://schemas.openxmlformats.org/officeDocument/2006/relationships/slide" Target="slides/slide47.xml"/><Relationship Id="rId272" Type="http://schemas.openxmlformats.org/officeDocument/2006/relationships/slide" Target="slides/slide252.xml"/><Relationship Id="rId328" Type="http://schemas.openxmlformats.org/officeDocument/2006/relationships/font" Target="fonts/font21.fntdata"/><Relationship Id="rId132" Type="http://schemas.openxmlformats.org/officeDocument/2006/relationships/slide" Target="slides/slide112.xml"/><Relationship Id="rId174" Type="http://schemas.openxmlformats.org/officeDocument/2006/relationships/slide" Target="slides/slide154.xml"/><Relationship Id="rId241" Type="http://schemas.openxmlformats.org/officeDocument/2006/relationships/slide" Target="slides/slide22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262" Type="http://schemas.openxmlformats.org/officeDocument/2006/relationships/slide" Target="slides/slide242.xml"/><Relationship Id="rId283" Type="http://schemas.openxmlformats.org/officeDocument/2006/relationships/slide" Target="slides/slide263.xml"/><Relationship Id="rId318" Type="http://schemas.openxmlformats.org/officeDocument/2006/relationships/font" Target="fonts/font11.fntdata"/><Relationship Id="rId339" Type="http://schemas.openxmlformats.org/officeDocument/2006/relationships/font" Target="fonts/font32.fntdata"/><Relationship Id="rId78" Type="http://schemas.openxmlformats.org/officeDocument/2006/relationships/slide" Target="slides/slide58.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64" Type="http://schemas.openxmlformats.org/officeDocument/2006/relationships/slide" Target="slides/slide144.xml"/><Relationship Id="rId185" Type="http://schemas.openxmlformats.org/officeDocument/2006/relationships/slide" Target="slides/slide165.xml"/><Relationship Id="rId350" Type="http://schemas.openxmlformats.org/officeDocument/2006/relationships/font" Target="fonts/font43.fntdata"/><Relationship Id="rId371"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90.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294" Type="http://schemas.openxmlformats.org/officeDocument/2006/relationships/slide" Target="slides/slide274.xml"/><Relationship Id="rId308" Type="http://schemas.openxmlformats.org/officeDocument/2006/relationships/font" Target="fonts/font1.fntdata"/><Relationship Id="rId329" Type="http://schemas.openxmlformats.org/officeDocument/2006/relationships/font" Target="fonts/font22.fntdata"/><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340" Type="http://schemas.openxmlformats.org/officeDocument/2006/relationships/font" Target="fonts/font33.fntdata"/><Relationship Id="rId361" Type="http://schemas.openxmlformats.org/officeDocument/2006/relationships/font" Target="fonts/font54.fntdata"/><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slide" Target="slides/slide264.xml"/><Relationship Id="rId319" Type="http://schemas.openxmlformats.org/officeDocument/2006/relationships/font" Target="fonts/font12.fntdata"/><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330" Type="http://schemas.openxmlformats.org/officeDocument/2006/relationships/font" Target="fonts/font23.fntdata"/><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351" Type="http://schemas.openxmlformats.org/officeDocument/2006/relationships/font" Target="fonts/font44.fntdata"/><Relationship Id="rId372" Type="http://schemas.openxmlformats.org/officeDocument/2006/relationships/tableStyles" Target="tableStyles.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95" Type="http://schemas.openxmlformats.org/officeDocument/2006/relationships/slide" Target="slides/slide275.xml"/><Relationship Id="rId309" Type="http://schemas.openxmlformats.org/officeDocument/2006/relationships/font" Target="fonts/font2.fntdata"/><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320" Type="http://schemas.openxmlformats.org/officeDocument/2006/relationships/font" Target="fonts/font13.fntdata"/><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341" Type="http://schemas.openxmlformats.org/officeDocument/2006/relationships/font" Target="fonts/font34.fntdata"/><Relationship Id="rId362" Type="http://schemas.openxmlformats.org/officeDocument/2006/relationships/font" Target="fonts/font55.fntdata"/><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slide" Target="slides/slide26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310" Type="http://schemas.openxmlformats.org/officeDocument/2006/relationships/font" Target="fonts/font3.fntdata"/><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331" Type="http://schemas.openxmlformats.org/officeDocument/2006/relationships/font" Target="fonts/font24.fntdata"/><Relationship Id="rId352" Type="http://schemas.openxmlformats.org/officeDocument/2006/relationships/font" Target="fonts/font45.fntdata"/><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296" Type="http://schemas.openxmlformats.org/officeDocument/2006/relationships/slide" Target="slides/slide276.xml"/><Relationship Id="rId300" Type="http://schemas.openxmlformats.org/officeDocument/2006/relationships/slide" Target="slides/slide280.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321" Type="http://schemas.openxmlformats.org/officeDocument/2006/relationships/font" Target="fonts/font14.fntdata"/><Relationship Id="rId342" Type="http://schemas.openxmlformats.org/officeDocument/2006/relationships/font" Target="fonts/font35.fntdata"/><Relationship Id="rId363" Type="http://schemas.openxmlformats.org/officeDocument/2006/relationships/font" Target="fonts/font56.fntdata"/><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 Id="rId18" Type="http://schemas.openxmlformats.org/officeDocument/2006/relationships/slideMaster" Target="slideMasters/slideMaster18.xml"/><Relationship Id="rId39" Type="http://schemas.openxmlformats.org/officeDocument/2006/relationships/slide" Target="slides/slide19.xml"/><Relationship Id="rId265" Type="http://schemas.openxmlformats.org/officeDocument/2006/relationships/slide" Target="slides/slide245.xml"/><Relationship Id="rId286" Type="http://schemas.openxmlformats.org/officeDocument/2006/relationships/slide" Target="slides/slide266.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311" Type="http://schemas.openxmlformats.org/officeDocument/2006/relationships/font" Target="fonts/font4.fntdata"/><Relationship Id="rId332" Type="http://schemas.openxmlformats.org/officeDocument/2006/relationships/font" Target="fonts/font25.fntdata"/><Relationship Id="rId353" Type="http://schemas.openxmlformats.org/officeDocument/2006/relationships/font" Target="fonts/font46.fntdata"/><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34"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9.xml"/><Relationship Id="rId255" Type="http://schemas.openxmlformats.org/officeDocument/2006/relationships/slide" Target="slides/slide235.xml"/><Relationship Id="rId276" Type="http://schemas.openxmlformats.org/officeDocument/2006/relationships/slide" Target="slides/slide256.xml"/><Relationship Id="rId297" Type="http://schemas.openxmlformats.org/officeDocument/2006/relationships/slide" Target="slides/slide277.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301" Type="http://schemas.openxmlformats.org/officeDocument/2006/relationships/slide" Target="slides/slide281.xml"/><Relationship Id="rId322" Type="http://schemas.openxmlformats.org/officeDocument/2006/relationships/font" Target="fonts/font15.fntdata"/><Relationship Id="rId343" Type="http://schemas.openxmlformats.org/officeDocument/2006/relationships/font" Target="fonts/font36.fntdata"/><Relationship Id="rId364" Type="http://schemas.openxmlformats.org/officeDocument/2006/relationships/font" Target="fonts/font57.fntdata"/><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224" Type="http://schemas.openxmlformats.org/officeDocument/2006/relationships/slide" Target="slides/slide204.xml"/><Relationship Id="rId245" Type="http://schemas.openxmlformats.org/officeDocument/2006/relationships/slide" Target="slides/slide225.xml"/><Relationship Id="rId266" Type="http://schemas.openxmlformats.org/officeDocument/2006/relationships/slide" Target="slides/slide246.xml"/><Relationship Id="rId287" Type="http://schemas.openxmlformats.org/officeDocument/2006/relationships/slide" Target="slides/slide267.xml"/><Relationship Id="rId30" Type="http://schemas.openxmlformats.org/officeDocument/2006/relationships/slide" Target="slides/slide1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312" Type="http://schemas.openxmlformats.org/officeDocument/2006/relationships/font" Target="fonts/font5.fntdata"/><Relationship Id="rId333" Type="http://schemas.openxmlformats.org/officeDocument/2006/relationships/font" Target="fonts/font26.fntdata"/><Relationship Id="rId354" Type="http://schemas.openxmlformats.org/officeDocument/2006/relationships/font" Target="fonts/font47.fntdata"/><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189" Type="http://schemas.openxmlformats.org/officeDocument/2006/relationships/slide" Target="slides/slide169.xml"/><Relationship Id="rId3" Type="http://schemas.openxmlformats.org/officeDocument/2006/relationships/slideMaster" Target="slideMasters/slideMaster3.xml"/><Relationship Id="rId214" Type="http://schemas.openxmlformats.org/officeDocument/2006/relationships/slide" Target="slides/slide194.xml"/><Relationship Id="rId235" Type="http://schemas.openxmlformats.org/officeDocument/2006/relationships/slide" Target="slides/slide215.xml"/><Relationship Id="rId256" Type="http://schemas.openxmlformats.org/officeDocument/2006/relationships/slide" Target="slides/slide236.xml"/><Relationship Id="rId277" Type="http://schemas.openxmlformats.org/officeDocument/2006/relationships/slide" Target="slides/slide257.xml"/><Relationship Id="rId298" Type="http://schemas.openxmlformats.org/officeDocument/2006/relationships/slide" Target="slides/slide278.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302" Type="http://schemas.openxmlformats.org/officeDocument/2006/relationships/slide" Target="slides/slide282.xml"/><Relationship Id="rId323" Type="http://schemas.openxmlformats.org/officeDocument/2006/relationships/font" Target="fonts/font16.fntdata"/><Relationship Id="rId344" Type="http://schemas.openxmlformats.org/officeDocument/2006/relationships/font" Target="fonts/font37.fntdata"/><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179" Type="http://schemas.openxmlformats.org/officeDocument/2006/relationships/slide" Target="slides/slide159.xml"/><Relationship Id="rId365" Type="http://schemas.openxmlformats.org/officeDocument/2006/relationships/font" Target="fonts/font58.fntdata"/><Relationship Id="rId190" Type="http://schemas.openxmlformats.org/officeDocument/2006/relationships/slide" Target="slides/slide170.xml"/><Relationship Id="rId204" Type="http://schemas.openxmlformats.org/officeDocument/2006/relationships/slide" Target="slides/slide184.xml"/><Relationship Id="rId225" Type="http://schemas.openxmlformats.org/officeDocument/2006/relationships/slide" Target="slides/slide205.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slide" Target="slides/slide268.xml"/><Relationship Id="rId106" Type="http://schemas.openxmlformats.org/officeDocument/2006/relationships/slide" Target="slides/slide86.xml"/><Relationship Id="rId127" Type="http://schemas.openxmlformats.org/officeDocument/2006/relationships/slide" Target="slides/slide107.xml"/><Relationship Id="rId313" Type="http://schemas.openxmlformats.org/officeDocument/2006/relationships/font" Target="fonts/font6.fntdata"/><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94" Type="http://schemas.openxmlformats.org/officeDocument/2006/relationships/slide" Target="slides/slide74.xml"/><Relationship Id="rId148" Type="http://schemas.openxmlformats.org/officeDocument/2006/relationships/slide" Target="slides/slide128.xml"/><Relationship Id="rId169" Type="http://schemas.openxmlformats.org/officeDocument/2006/relationships/slide" Target="slides/slide149.xml"/><Relationship Id="rId334" Type="http://schemas.openxmlformats.org/officeDocument/2006/relationships/font" Target="fonts/font27.fntdata"/><Relationship Id="rId355" Type="http://schemas.openxmlformats.org/officeDocument/2006/relationships/font" Target="fonts/font48.fntdata"/><Relationship Id="rId4" Type="http://schemas.openxmlformats.org/officeDocument/2006/relationships/slideMaster" Target="slideMasters/slideMaster4.xml"/><Relationship Id="rId180" Type="http://schemas.openxmlformats.org/officeDocument/2006/relationships/slide" Target="slides/slide16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303" Type="http://schemas.openxmlformats.org/officeDocument/2006/relationships/slide" Target="slides/slide283.xml"/><Relationship Id="rId42" Type="http://schemas.openxmlformats.org/officeDocument/2006/relationships/slide" Target="slides/slide22.xml"/><Relationship Id="rId84" Type="http://schemas.openxmlformats.org/officeDocument/2006/relationships/slide" Target="slides/slide64.xml"/><Relationship Id="rId138" Type="http://schemas.openxmlformats.org/officeDocument/2006/relationships/slide" Target="slides/slide118.xml"/><Relationship Id="rId345" Type="http://schemas.openxmlformats.org/officeDocument/2006/relationships/font" Target="fonts/font38.fntdata"/><Relationship Id="rId191" Type="http://schemas.openxmlformats.org/officeDocument/2006/relationships/slide" Target="slides/slide171.xml"/><Relationship Id="rId205" Type="http://schemas.openxmlformats.org/officeDocument/2006/relationships/slide" Target="slides/slide185.xml"/><Relationship Id="rId247" Type="http://schemas.openxmlformats.org/officeDocument/2006/relationships/slide" Target="slides/slide227.xml"/><Relationship Id="rId107" Type="http://schemas.openxmlformats.org/officeDocument/2006/relationships/slide" Target="slides/slide87.xml"/><Relationship Id="rId289" Type="http://schemas.openxmlformats.org/officeDocument/2006/relationships/slide" Target="slides/slide269.xml"/><Relationship Id="rId11" Type="http://schemas.openxmlformats.org/officeDocument/2006/relationships/slideMaster" Target="slideMasters/slideMaster11.xml"/><Relationship Id="rId53" Type="http://schemas.openxmlformats.org/officeDocument/2006/relationships/slide" Target="slides/slide33.xml"/><Relationship Id="rId149" Type="http://schemas.openxmlformats.org/officeDocument/2006/relationships/slide" Target="slides/slide129.xml"/><Relationship Id="rId314" Type="http://schemas.openxmlformats.org/officeDocument/2006/relationships/font" Target="fonts/font7.fntdata"/><Relationship Id="rId356" Type="http://schemas.openxmlformats.org/officeDocument/2006/relationships/font" Target="fonts/font49.fntdata"/><Relationship Id="rId95" Type="http://schemas.openxmlformats.org/officeDocument/2006/relationships/slide" Target="slides/slide75.xml"/><Relationship Id="rId160" Type="http://schemas.openxmlformats.org/officeDocument/2006/relationships/slide" Target="slides/slide140.xml"/><Relationship Id="rId216" Type="http://schemas.openxmlformats.org/officeDocument/2006/relationships/slide" Target="slides/slide196.xml"/><Relationship Id="rId258" Type="http://schemas.openxmlformats.org/officeDocument/2006/relationships/slide" Target="slides/slide238.xml"/><Relationship Id="rId22" Type="http://schemas.openxmlformats.org/officeDocument/2006/relationships/slide" Target="slides/slide2.xml"/><Relationship Id="rId64" Type="http://schemas.openxmlformats.org/officeDocument/2006/relationships/slide" Target="slides/slide44.xml"/><Relationship Id="rId118" Type="http://schemas.openxmlformats.org/officeDocument/2006/relationships/slide" Target="slides/slide98.xml"/><Relationship Id="rId325" Type="http://schemas.openxmlformats.org/officeDocument/2006/relationships/font" Target="fonts/font18.fntdata"/><Relationship Id="rId367" Type="http://schemas.openxmlformats.org/officeDocument/2006/relationships/font" Target="fonts/font60.fntdata"/><Relationship Id="rId171" Type="http://schemas.openxmlformats.org/officeDocument/2006/relationships/slide" Target="slides/slide151.xml"/><Relationship Id="rId227" Type="http://schemas.openxmlformats.org/officeDocument/2006/relationships/slide" Target="slides/slide207.xml"/><Relationship Id="rId269" Type="http://schemas.openxmlformats.org/officeDocument/2006/relationships/slide" Target="slides/slide249.xml"/><Relationship Id="rId33" Type="http://schemas.openxmlformats.org/officeDocument/2006/relationships/slide" Target="slides/slide13.xml"/><Relationship Id="rId129" Type="http://schemas.openxmlformats.org/officeDocument/2006/relationships/slide" Target="slides/slide109.xml"/><Relationship Id="rId280" Type="http://schemas.openxmlformats.org/officeDocument/2006/relationships/slide" Target="slides/slide260.xml"/><Relationship Id="rId336" Type="http://schemas.openxmlformats.org/officeDocument/2006/relationships/font" Target="fonts/font29.fntdata"/><Relationship Id="rId75" Type="http://schemas.openxmlformats.org/officeDocument/2006/relationships/slide" Target="slides/slide55.xml"/><Relationship Id="rId140" Type="http://schemas.openxmlformats.org/officeDocument/2006/relationships/slide" Target="slides/slide120.xml"/><Relationship Id="rId182"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218.xml"/><Relationship Id="rId291" Type="http://schemas.openxmlformats.org/officeDocument/2006/relationships/slide" Target="slides/slide271.xml"/><Relationship Id="rId305" Type="http://schemas.openxmlformats.org/officeDocument/2006/relationships/slide" Target="slides/slide285.xml"/><Relationship Id="rId347" Type="http://schemas.openxmlformats.org/officeDocument/2006/relationships/font" Target="fonts/font40.fntdata"/><Relationship Id="rId44" Type="http://schemas.openxmlformats.org/officeDocument/2006/relationships/slide" Target="slides/slide24.xml"/><Relationship Id="rId86" Type="http://schemas.openxmlformats.org/officeDocument/2006/relationships/slide" Target="slides/slide66.xml"/><Relationship Id="rId151" Type="http://schemas.openxmlformats.org/officeDocument/2006/relationships/slide" Target="slides/slide131.xml"/><Relationship Id="rId193" Type="http://schemas.openxmlformats.org/officeDocument/2006/relationships/slide" Target="slides/slide173.xml"/><Relationship Id="rId207" Type="http://schemas.openxmlformats.org/officeDocument/2006/relationships/slide" Target="slides/slide187.xml"/><Relationship Id="rId249" Type="http://schemas.openxmlformats.org/officeDocument/2006/relationships/slide" Target="slides/slide229.xml"/><Relationship Id="rId13" Type="http://schemas.openxmlformats.org/officeDocument/2006/relationships/slideMaster" Target="slideMasters/slideMaster13.xml"/><Relationship Id="rId109" Type="http://schemas.openxmlformats.org/officeDocument/2006/relationships/slide" Target="slides/slide89.xml"/><Relationship Id="rId260" Type="http://schemas.openxmlformats.org/officeDocument/2006/relationships/slide" Target="slides/slide240.xml"/><Relationship Id="rId316" Type="http://schemas.openxmlformats.org/officeDocument/2006/relationships/font" Target="fonts/font9.fntdata"/><Relationship Id="rId55" Type="http://schemas.openxmlformats.org/officeDocument/2006/relationships/slide" Target="slides/slide35.xml"/><Relationship Id="rId97" Type="http://schemas.openxmlformats.org/officeDocument/2006/relationships/slide" Target="slides/slide77.xml"/><Relationship Id="rId120" Type="http://schemas.openxmlformats.org/officeDocument/2006/relationships/slide" Target="slides/slide100.xml"/><Relationship Id="rId358" Type="http://schemas.openxmlformats.org/officeDocument/2006/relationships/font" Target="fonts/font51.fntdata"/><Relationship Id="rId162" Type="http://schemas.openxmlformats.org/officeDocument/2006/relationships/slide" Target="slides/slide142.xml"/><Relationship Id="rId218" Type="http://schemas.openxmlformats.org/officeDocument/2006/relationships/slide" Target="slides/slide198.xml"/><Relationship Id="rId271" Type="http://schemas.openxmlformats.org/officeDocument/2006/relationships/slide" Target="slides/slide251.xml"/><Relationship Id="rId24" Type="http://schemas.openxmlformats.org/officeDocument/2006/relationships/slide" Target="slides/slide4.xml"/><Relationship Id="rId66" Type="http://schemas.openxmlformats.org/officeDocument/2006/relationships/slide" Target="slides/slide46.xml"/><Relationship Id="rId131" Type="http://schemas.openxmlformats.org/officeDocument/2006/relationships/slide" Target="slides/slide111.xml"/><Relationship Id="rId327" Type="http://schemas.openxmlformats.org/officeDocument/2006/relationships/font" Target="fonts/font20.fntdata"/><Relationship Id="rId369" Type="http://schemas.openxmlformats.org/officeDocument/2006/relationships/presProps" Target="presProps.xml"/><Relationship Id="rId173" Type="http://schemas.openxmlformats.org/officeDocument/2006/relationships/slide" Target="slides/slide153.xml"/><Relationship Id="rId229" Type="http://schemas.openxmlformats.org/officeDocument/2006/relationships/slide" Target="slides/slide209.xml"/><Relationship Id="rId240" Type="http://schemas.openxmlformats.org/officeDocument/2006/relationships/slide" Target="slides/slide220.xml"/><Relationship Id="rId35" Type="http://schemas.openxmlformats.org/officeDocument/2006/relationships/slide" Target="slides/slide15.xml"/><Relationship Id="rId77" Type="http://schemas.openxmlformats.org/officeDocument/2006/relationships/slide" Target="slides/slide57.xml"/><Relationship Id="rId100" Type="http://schemas.openxmlformats.org/officeDocument/2006/relationships/slide" Target="slides/slide80.xml"/><Relationship Id="rId282" Type="http://schemas.openxmlformats.org/officeDocument/2006/relationships/slide" Target="slides/slide262.xml"/><Relationship Id="rId338" Type="http://schemas.openxmlformats.org/officeDocument/2006/relationships/font" Target="fonts/font31.fntdata"/><Relationship Id="rId8" Type="http://schemas.openxmlformats.org/officeDocument/2006/relationships/slideMaster" Target="slideMasters/slideMaster8.xml"/><Relationship Id="rId142" Type="http://schemas.openxmlformats.org/officeDocument/2006/relationships/slide" Target="slides/slide122.xml"/><Relationship Id="rId184" Type="http://schemas.openxmlformats.org/officeDocument/2006/relationships/slide" Target="slides/slide164.xml"/><Relationship Id="rId251" Type="http://schemas.openxmlformats.org/officeDocument/2006/relationships/slide" Target="slides/slide231.xml"/><Relationship Id="rId46" Type="http://schemas.openxmlformats.org/officeDocument/2006/relationships/slide" Target="slides/slide26.xml"/><Relationship Id="rId293" Type="http://schemas.openxmlformats.org/officeDocument/2006/relationships/slide" Target="slides/slide273.xml"/><Relationship Id="rId307" Type="http://schemas.openxmlformats.org/officeDocument/2006/relationships/notesMaster" Target="notesMasters/notesMaster1.xml"/><Relationship Id="rId349" Type="http://schemas.openxmlformats.org/officeDocument/2006/relationships/font" Target="fonts/font42.fntdata"/><Relationship Id="rId88" Type="http://schemas.openxmlformats.org/officeDocument/2006/relationships/slide" Target="slides/slide68.xml"/><Relationship Id="rId111" Type="http://schemas.openxmlformats.org/officeDocument/2006/relationships/slide" Target="slides/slide91.xml"/><Relationship Id="rId153" Type="http://schemas.openxmlformats.org/officeDocument/2006/relationships/slide" Target="slides/slide133.xml"/><Relationship Id="rId195" Type="http://schemas.openxmlformats.org/officeDocument/2006/relationships/slide" Target="slides/slide175.xml"/><Relationship Id="rId209" Type="http://schemas.openxmlformats.org/officeDocument/2006/relationships/slide" Target="slides/slide189.xml"/><Relationship Id="rId360" Type="http://schemas.openxmlformats.org/officeDocument/2006/relationships/font" Target="fonts/font53.fntdata"/><Relationship Id="rId220"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2A004-ABF0-44AF-80F8-3A49593BA5B9}"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B64A5-58BC-4DDB-8F53-C9343EC6B223}" type="slidenum">
              <a:rPr lang="en-US" smtClean="0"/>
              <a:t>‹#›</a:t>
            </a:fld>
            <a:endParaRPr lang="en-US"/>
          </a:p>
        </p:txBody>
      </p:sp>
    </p:spTree>
    <p:extLst>
      <p:ext uri="{BB962C8B-B14F-4D97-AF65-F5344CB8AC3E}">
        <p14:creationId xmlns:p14="http://schemas.microsoft.com/office/powerpoint/2010/main" val="2093900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F83A278-293C-3E7A-BB8F-478CB942E85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1C506DA7-6FE4-1E98-3806-54E2D475555B}"/>
              </a:ext>
            </a:extLst>
          </p:cNvPr>
          <p:cNvSpPr>
            <a:spLocks noGrp="1" noChangeArrowheads="1"/>
          </p:cNvSpPr>
          <p:nvPr>
            <p:ph type="body" idx="1"/>
          </p:nvPr>
        </p:nvSpPr>
        <p:spPr>
          <a:noFill/>
        </p:spPr>
        <p:txBody>
          <a:bodyPr/>
          <a:lstStyle/>
          <a:p>
            <a:endParaRPr lang="en-US" altLang="en-US"/>
          </a:p>
        </p:txBody>
      </p:sp>
      <p:sp>
        <p:nvSpPr>
          <p:cNvPr id="59396" name="Slide Number Placeholder 3">
            <a:extLst>
              <a:ext uri="{FF2B5EF4-FFF2-40B4-BE49-F238E27FC236}">
                <a16:creationId xmlns:a16="http://schemas.microsoft.com/office/drawing/2014/main" id="{62FB4567-DC68-40BD-1FF0-8714D06DE4BA}"/>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B08CE4-E5A4-464C-A5E4-2D5D5E9FD4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97C6ED9-F830-F769-AAFF-E2CCC5BFA582}"/>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ABD8E85F-447C-1F37-A216-FC3996B8B424}"/>
              </a:ext>
            </a:extLst>
          </p:cNvPr>
          <p:cNvSpPr>
            <a:spLocks noGrp="1"/>
          </p:cNvSpPr>
          <p:nvPr>
            <p:ph type="body" idx="1"/>
          </p:nvPr>
        </p:nvSpPr>
        <p:spPr>
          <a:noFill/>
        </p:spPr>
        <p:txBody>
          <a:bodyPr/>
          <a:lstStyle/>
          <a:p>
            <a:endParaRPr lang="en-US" altLang="en-US"/>
          </a:p>
        </p:txBody>
      </p:sp>
      <p:sp>
        <p:nvSpPr>
          <p:cNvPr id="66564" name="Slide Number Placeholder 3">
            <a:extLst>
              <a:ext uri="{FF2B5EF4-FFF2-40B4-BE49-F238E27FC236}">
                <a16:creationId xmlns:a16="http://schemas.microsoft.com/office/drawing/2014/main" id="{98A8A689-81C8-B3A8-EAAB-A2C274C88616}"/>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83D63B-A876-41BD-AEC9-9DE27426C2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280</a:t>
            </a:fld>
            <a:endParaRPr lang="en-US"/>
          </a:p>
        </p:txBody>
      </p:sp>
    </p:spTree>
    <p:extLst>
      <p:ext uri="{BB962C8B-B14F-4D97-AF65-F5344CB8AC3E}">
        <p14:creationId xmlns:p14="http://schemas.microsoft.com/office/powerpoint/2010/main" val="331732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53404D0-B1CF-D5E0-A0B0-5F35AAECF6F1}"/>
              </a:ext>
            </a:extLst>
          </p:cNvPr>
          <p:cNvGrpSpPr>
            <a:grpSpLocks/>
          </p:cNvGrpSpPr>
          <p:nvPr/>
        </p:nvGrpSpPr>
        <p:grpSpPr bwMode="auto">
          <a:xfrm>
            <a:off x="1" y="3902076"/>
            <a:ext cx="4533900" cy="2949575"/>
            <a:chOff x="0" y="2458"/>
            <a:chExt cx="2142" cy="1858"/>
          </a:xfrm>
        </p:grpSpPr>
        <p:sp>
          <p:nvSpPr>
            <p:cNvPr id="3" name="Freeform 3">
              <a:extLst>
                <a:ext uri="{FF2B5EF4-FFF2-40B4-BE49-F238E27FC236}">
                  <a16:creationId xmlns:a16="http://schemas.microsoft.com/office/drawing/2014/main" id="{5DEFCCB6-61A8-D4D1-0E71-DA4B149D47D6}"/>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F93A7AB0-B865-F411-7BF5-CF44301267C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36AC38D3-6D81-04E8-C87B-7AB3ADA6AAE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E7441762-4E0D-6071-70BE-7CB8CB51B3E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 name="Oval 7">
              <a:extLst>
                <a:ext uri="{FF2B5EF4-FFF2-40B4-BE49-F238E27FC236}">
                  <a16:creationId xmlns:a16="http://schemas.microsoft.com/office/drawing/2014/main" id="{AC8D86ED-99A0-311A-EB42-BB7BA809C79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8" name="Oval 8">
              <a:extLst>
                <a:ext uri="{FF2B5EF4-FFF2-40B4-BE49-F238E27FC236}">
                  <a16:creationId xmlns:a16="http://schemas.microsoft.com/office/drawing/2014/main" id="{B22B0CB7-3EDD-B5BE-A2AA-2930B8560FA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9" name="Oval 9">
              <a:extLst>
                <a:ext uri="{FF2B5EF4-FFF2-40B4-BE49-F238E27FC236}">
                  <a16:creationId xmlns:a16="http://schemas.microsoft.com/office/drawing/2014/main" id="{05DCADE8-406E-E49A-5777-6027600FF74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 name="Rectangle 12">
            <a:extLst>
              <a:ext uri="{FF2B5EF4-FFF2-40B4-BE49-F238E27FC236}">
                <a16:creationId xmlns:a16="http://schemas.microsoft.com/office/drawing/2014/main" id="{B472F91E-979B-3C7C-1ECE-A85FC40A472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0880E102-3027-9B3C-489B-A332C0FCE0E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536B37FA-4074-605B-FE75-64ADD1C58F62}"/>
              </a:ext>
            </a:extLst>
          </p:cNvPr>
          <p:cNvSpPr>
            <a:spLocks noGrp="1" noChangeArrowheads="1"/>
          </p:cNvSpPr>
          <p:nvPr>
            <p:ph type="sldNum" sz="quarter" idx="12"/>
          </p:nvPr>
        </p:nvSpPr>
        <p:spPr/>
        <p:txBody>
          <a:bodyPr/>
          <a:lstStyle>
            <a:lvl1pPr>
              <a:defRPr smtClean="0"/>
            </a:lvl1pPr>
          </a:lstStyle>
          <a:p>
            <a:pPr>
              <a:defRPr/>
            </a:pPr>
            <a:fld id="{6AD8DD07-D601-4349-9B2C-243E3792095B}" type="slidenum">
              <a:rPr lang="en-US" altLang="en-US"/>
              <a:pPr>
                <a:defRPr/>
              </a:pPr>
              <a:t>‹#›</a:t>
            </a:fld>
            <a:endParaRPr lang="en-US" altLang="en-US"/>
          </a:p>
        </p:txBody>
      </p:sp>
    </p:spTree>
    <p:extLst>
      <p:ext uri="{BB962C8B-B14F-4D97-AF65-F5344CB8AC3E}">
        <p14:creationId xmlns:p14="http://schemas.microsoft.com/office/powerpoint/2010/main" val="79330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0EDCE4E-A823-5AFB-AE49-7566C1F1B8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4EE832B-D0EC-8A28-B2B1-78583D81B0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76F045D-8452-83C8-2CBF-C7B9B2B78899}"/>
              </a:ext>
            </a:extLst>
          </p:cNvPr>
          <p:cNvSpPr>
            <a:spLocks noGrp="1" noChangeArrowheads="1"/>
          </p:cNvSpPr>
          <p:nvPr>
            <p:ph type="sldNum" sz="quarter" idx="12"/>
          </p:nvPr>
        </p:nvSpPr>
        <p:spPr>
          <a:ln/>
        </p:spPr>
        <p:txBody>
          <a:bodyPr/>
          <a:lstStyle>
            <a:lvl1pPr>
              <a:defRPr/>
            </a:lvl1pPr>
          </a:lstStyle>
          <a:p>
            <a:pPr>
              <a:defRPr/>
            </a:pPr>
            <a:fld id="{80238DAF-F718-4463-90FB-B2BFF6BD2BE0}" type="slidenum">
              <a:rPr lang="en-US" altLang="en-US"/>
              <a:pPr>
                <a:defRPr/>
              </a:pPr>
              <a:t>‹#›</a:t>
            </a:fld>
            <a:endParaRPr lang="en-US" altLang="en-US"/>
          </a:p>
        </p:txBody>
      </p:sp>
    </p:spTree>
    <p:extLst>
      <p:ext uri="{BB962C8B-B14F-4D97-AF65-F5344CB8AC3E}">
        <p14:creationId xmlns:p14="http://schemas.microsoft.com/office/powerpoint/2010/main" val="6642913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D2D4-9A48-D0BC-60AE-E430A2D90386}"/>
              </a:ext>
            </a:extLst>
          </p:cNvPr>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D892011-F715-FECE-55B6-E52E14E2D21C}"/>
              </a:ext>
            </a:extLst>
          </p:cNvPr>
          <p:cNvSpPr>
            <a:spLocks noGrp="1"/>
          </p:cNvSpPr>
          <p:nvPr>
            <p:ph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7C9788-57BD-4B31-CD63-9410B39097BF}"/>
              </a:ext>
            </a:extLst>
          </p:cNvPr>
          <p:cNvSpPr>
            <a:spLocks noGrp="1"/>
          </p:cNvSpPr>
          <p:nvPr>
            <p:ph type="body"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F68235-017C-5CF7-5D89-1DAA63722807}"/>
              </a:ext>
            </a:extLst>
          </p:cNvPr>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163864-9D15-D61E-7E65-929CF4DF90A6}"/>
              </a:ext>
            </a:extLst>
          </p:cNvPr>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F261D7-7980-1925-B23E-32D483143C0A}"/>
              </a:ext>
            </a:extLst>
          </p:cNvPr>
          <p:cNvSpPr>
            <a:spLocks noGrp="1"/>
          </p:cNvSpPr>
          <p:nvPr>
            <p:ph type="sldNum" sz="quarter" idx="12"/>
          </p:nvPr>
        </p:nvSpPr>
        <p:spPr>
          <a:xfrm>
            <a:off x="9249834" y="6245225"/>
            <a:ext cx="2535767" cy="476250"/>
          </a:xfrm>
        </p:spPr>
        <p:txBody>
          <a:bodyPr/>
          <a:lstStyle>
            <a:lvl1pPr>
              <a:defRPr/>
            </a:lvl1pPr>
          </a:lstStyle>
          <a:p>
            <a:fld id="{504436D2-4B8B-4779-A5CB-66C05BB57569}" type="slidenum">
              <a:rPr lang="en-US" altLang="en-US"/>
              <a:pPr/>
              <a:t>‹#›</a:t>
            </a:fld>
            <a:endParaRPr lang="en-US" altLang="en-US"/>
          </a:p>
        </p:txBody>
      </p:sp>
    </p:spTree>
    <p:extLst>
      <p:ext uri="{BB962C8B-B14F-4D97-AF65-F5344CB8AC3E}">
        <p14:creationId xmlns:p14="http://schemas.microsoft.com/office/powerpoint/2010/main" val="3192386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42F0-15D3-996D-D08D-002FCECD14AC}"/>
              </a:ext>
            </a:extLst>
          </p:cNvPr>
          <p:cNvSpPr>
            <a:spLocks noGrp="1"/>
          </p:cNvSpPr>
          <p:nvPr>
            <p:ph type="title"/>
          </p:nvPr>
        </p:nvSpPr>
        <p:spPr>
          <a:xfrm>
            <a:off x="609601" y="244476"/>
            <a:ext cx="11180233" cy="14319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5F2DC-6B52-4B5B-8012-8649FE97D337}"/>
              </a:ext>
            </a:extLst>
          </p:cNvPr>
          <p:cNvSpPr>
            <a:spLocks noGrp="1"/>
          </p:cNvSpPr>
          <p:nvPr>
            <p:ph type="body"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9A4D95-064A-3DF6-CE3F-A8721BDB5E8A}"/>
              </a:ext>
            </a:extLst>
          </p:cNvPr>
          <p:cNvSpPr>
            <a:spLocks noGrp="1"/>
          </p:cNvSpPr>
          <p:nvPr>
            <p:ph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B51067-8CE0-E0B7-3CBE-3DC52A93B525}"/>
              </a:ext>
            </a:extLst>
          </p:cNvPr>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C9D330-4443-9578-7476-B01AD253F92D}"/>
              </a:ext>
            </a:extLst>
          </p:cNvPr>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058083D-E2D9-AD9E-3649-8F0D42F29E0D}"/>
              </a:ext>
            </a:extLst>
          </p:cNvPr>
          <p:cNvSpPr>
            <a:spLocks noGrp="1"/>
          </p:cNvSpPr>
          <p:nvPr>
            <p:ph type="sldNum" sz="quarter" idx="12"/>
          </p:nvPr>
        </p:nvSpPr>
        <p:spPr>
          <a:xfrm>
            <a:off x="9249834" y="6245225"/>
            <a:ext cx="2535767" cy="476250"/>
          </a:xfrm>
        </p:spPr>
        <p:txBody>
          <a:bodyPr/>
          <a:lstStyle>
            <a:lvl1pPr>
              <a:defRPr/>
            </a:lvl1pPr>
          </a:lstStyle>
          <a:p>
            <a:fld id="{FFECD4F0-A921-4D72-B787-ACF4CBFF0579}" type="slidenum">
              <a:rPr lang="en-US" altLang="en-US"/>
              <a:pPr/>
              <a:t>‹#›</a:t>
            </a:fld>
            <a:endParaRPr lang="en-US" altLang="en-US"/>
          </a:p>
        </p:txBody>
      </p:sp>
    </p:spTree>
    <p:extLst>
      <p:ext uri="{BB962C8B-B14F-4D97-AF65-F5344CB8AC3E}">
        <p14:creationId xmlns:p14="http://schemas.microsoft.com/office/powerpoint/2010/main" val="928131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0451-C0F4-FDD7-CF40-0DAE02692902}"/>
              </a:ext>
            </a:extLst>
          </p:cNvPr>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48F0C9D-67B3-585B-64D1-6A3F96355B41}"/>
              </a:ext>
            </a:extLst>
          </p:cNvPr>
          <p:cNvSpPr>
            <a:spLocks noGrp="1"/>
          </p:cNvSpPr>
          <p:nvPr>
            <p:ph sz="quarter" idx="1"/>
          </p:nvPr>
        </p:nvSpPr>
        <p:spPr>
          <a:xfrm>
            <a:off x="1117601" y="19050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526691-11AF-121B-6421-9C30E31CC00F}"/>
              </a:ext>
            </a:extLst>
          </p:cNvPr>
          <p:cNvSpPr>
            <a:spLocks noGrp="1"/>
          </p:cNvSpPr>
          <p:nvPr>
            <p:ph sz="quarter" idx="2"/>
          </p:nvPr>
        </p:nvSpPr>
        <p:spPr>
          <a:xfrm>
            <a:off x="1117601" y="4076700"/>
            <a:ext cx="5236633"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B5265-14DD-9341-91E6-C18672AD2840}"/>
              </a:ext>
            </a:extLst>
          </p:cNvPr>
          <p:cNvSpPr>
            <a:spLocks noGrp="1"/>
          </p:cNvSpPr>
          <p:nvPr>
            <p:ph type="body" sz="half" idx="3"/>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4677A1B-94AC-9080-9E75-209B02795EE6}"/>
              </a:ext>
            </a:extLst>
          </p:cNvPr>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42571B3-603E-0339-16D1-13A2E8736017}"/>
              </a:ext>
            </a:extLst>
          </p:cNvPr>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ED49D97-6520-0602-9DC4-11718CC23FE8}"/>
              </a:ext>
            </a:extLst>
          </p:cNvPr>
          <p:cNvSpPr>
            <a:spLocks noGrp="1"/>
          </p:cNvSpPr>
          <p:nvPr>
            <p:ph type="sldNum" sz="quarter" idx="12"/>
          </p:nvPr>
        </p:nvSpPr>
        <p:spPr>
          <a:xfrm>
            <a:off x="9249834" y="6245225"/>
            <a:ext cx="2535767" cy="476250"/>
          </a:xfrm>
        </p:spPr>
        <p:txBody>
          <a:bodyPr/>
          <a:lstStyle>
            <a:lvl1pPr>
              <a:defRPr/>
            </a:lvl1pPr>
          </a:lstStyle>
          <a:p>
            <a:fld id="{17348BE3-944F-4E10-9626-1551724A85C9}" type="slidenum">
              <a:rPr lang="en-US" altLang="en-US"/>
              <a:pPr/>
              <a:t>‹#›</a:t>
            </a:fld>
            <a:endParaRPr lang="en-US" altLang="en-US"/>
          </a:p>
        </p:txBody>
      </p:sp>
    </p:spTree>
    <p:extLst>
      <p:ext uri="{BB962C8B-B14F-4D97-AF65-F5344CB8AC3E}">
        <p14:creationId xmlns:p14="http://schemas.microsoft.com/office/powerpoint/2010/main" val="4278036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DB8EE-F490-0038-5198-9E63415E89BE}"/>
              </a:ext>
            </a:extLst>
          </p:cNvPr>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662889E-5856-EA09-1F35-59F65454D3E0}"/>
              </a:ext>
            </a:extLst>
          </p:cNvPr>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A66D5E2-5A6A-DED6-218A-5D111AD23A13}"/>
              </a:ext>
            </a:extLst>
          </p:cNvPr>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7DF1E32-E96F-648F-5A69-2E6FF9AE3438}"/>
              </a:ext>
            </a:extLst>
          </p:cNvPr>
          <p:cNvSpPr>
            <a:spLocks noGrp="1"/>
          </p:cNvSpPr>
          <p:nvPr>
            <p:ph type="sldNum" sz="quarter" idx="12"/>
          </p:nvPr>
        </p:nvSpPr>
        <p:spPr>
          <a:xfrm>
            <a:off x="9249834" y="6245225"/>
            <a:ext cx="2535767" cy="476250"/>
          </a:xfrm>
        </p:spPr>
        <p:txBody>
          <a:bodyPr/>
          <a:lstStyle>
            <a:lvl1pPr>
              <a:defRPr/>
            </a:lvl1pPr>
          </a:lstStyle>
          <a:p>
            <a:fld id="{3D686E6C-0C79-4261-B459-697E01E8DD0D}" type="slidenum">
              <a:rPr lang="en-US" altLang="en-US"/>
              <a:pPr/>
              <a:t>‹#›</a:t>
            </a:fld>
            <a:endParaRPr lang="en-US" altLang="en-US"/>
          </a:p>
        </p:txBody>
      </p:sp>
    </p:spTree>
    <p:extLst>
      <p:ext uri="{BB962C8B-B14F-4D97-AF65-F5344CB8AC3E}">
        <p14:creationId xmlns:p14="http://schemas.microsoft.com/office/powerpoint/2010/main" val="2964850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07EAA7EC-2B94-4D5E-BFE6-93E376B6CC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A2EB9B-5260-404B-B6F8-F5CD325C68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EF404E-2FDD-4904-9ED0-AD447121A7AD}"/>
              </a:ext>
            </a:extLst>
          </p:cNvPr>
          <p:cNvSpPr>
            <a:spLocks noGrp="1" noChangeArrowheads="1"/>
          </p:cNvSpPr>
          <p:nvPr>
            <p:ph type="sldNum" sz="quarter" idx="12"/>
          </p:nvPr>
        </p:nvSpPr>
        <p:spPr>
          <a:ln/>
        </p:spPr>
        <p:txBody>
          <a:bodyPr/>
          <a:lstStyle>
            <a:lvl1pPr>
              <a:defRPr/>
            </a:lvl1pPr>
          </a:lstStyle>
          <a:p>
            <a:pPr>
              <a:defRPr/>
            </a:pPr>
            <a:fld id="{8EE73752-181C-4071-B342-B9C55171862D}" type="slidenum">
              <a:rPr lang="en-US" altLang="en-US"/>
              <a:pPr>
                <a:defRPr/>
              </a:pPr>
              <a:t>‹#›</a:t>
            </a:fld>
            <a:endParaRPr lang="en-US" altLang="en-US"/>
          </a:p>
        </p:txBody>
      </p:sp>
    </p:spTree>
    <p:extLst>
      <p:ext uri="{BB962C8B-B14F-4D97-AF65-F5344CB8AC3E}">
        <p14:creationId xmlns:p14="http://schemas.microsoft.com/office/powerpoint/2010/main" val="3906361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4643D0-2C29-4322-9B9D-2A666B9BA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267E4F-3D95-4673-8658-1B9B0A56B6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45EF64-438E-47F0-9AD3-E0C376B50657}"/>
              </a:ext>
            </a:extLst>
          </p:cNvPr>
          <p:cNvSpPr>
            <a:spLocks noGrp="1" noChangeArrowheads="1"/>
          </p:cNvSpPr>
          <p:nvPr>
            <p:ph type="sldNum" sz="quarter" idx="12"/>
          </p:nvPr>
        </p:nvSpPr>
        <p:spPr>
          <a:ln/>
        </p:spPr>
        <p:txBody>
          <a:bodyPr/>
          <a:lstStyle>
            <a:lvl1pPr>
              <a:defRPr/>
            </a:lvl1pPr>
          </a:lstStyle>
          <a:p>
            <a:pPr>
              <a:defRPr/>
            </a:pPr>
            <a:fld id="{D8EDDAE5-B071-4254-8964-9F6637532DA8}" type="slidenum">
              <a:rPr lang="en-US" altLang="en-US"/>
              <a:pPr>
                <a:defRPr/>
              </a:pPr>
              <a:t>‹#›</a:t>
            </a:fld>
            <a:endParaRPr lang="en-US" altLang="en-US"/>
          </a:p>
        </p:txBody>
      </p:sp>
    </p:spTree>
    <p:extLst>
      <p:ext uri="{BB962C8B-B14F-4D97-AF65-F5344CB8AC3E}">
        <p14:creationId xmlns:p14="http://schemas.microsoft.com/office/powerpoint/2010/main" val="42619848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BFDF482-284B-4E97-AE0B-BD0F845AED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6B8B42E-FB9D-406D-8A1C-E706A64601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479CCF-A615-4D6E-B92C-47AE58F95263}"/>
              </a:ext>
            </a:extLst>
          </p:cNvPr>
          <p:cNvSpPr>
            <a:spLocks noGrp="1" noChangeArrowheads="1"/>
          </p:cNvSpPr>
          <p:nvPr>
            <p:ph type="sldNum" sz="quarter" idx="12"/>
          </p:nvPr>
        </p:nvSpPr>
        <p:spPr>
          <a:ln/>
        </p:spPr>
        <p:txBody>
          <a:bodyPr/>
          <a:lstStyle>
            <a:lvl1pPr>
              <a:defRPr/>
            </a:lvl1pPr>
          </a:lstStyle>
          <a:p>
            <a:pPr>
              <a:defRPr/>
            </a:pPr>
            <a:fld id="{BCA3BE20-DE9E-4A6F-B1D2-BA7E7D1C066C}" type="slidenum">
              <a:rPr lang="en-US" altLang="en-US"/>
              <a:pPr>
                <a:defRPr/>
              </a:pPr>
              <a:t>‹#›</a:t>
            </a:fld>
            <a:endParaRPr lang="en-US" altLang="en-US"/>
          </a:p>
        </p:txBody>
      </p:sp>
    </p:spTree>
    <p:extLst>
      <p:ext uri="{BB962C8B-B14F-4D97-AF65-F5344CB8AC3E}">
        <p14:creationId xmlns:p14="http://schemas.microsoft.com/office/powerpoint/2010/main" val="20898488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9FC41F-6E05-47E1-AB3E-D1ABD6DB78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E970F3-3BDF-4C7D-A0F4-9D4D40C0DE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F5A09F-F025-44A7-B003-04D5549412A4}"/>
              </a:ext>
            </a:extLst>
          </p:cNvPr>
          <p:cNvSpPr>
            <a:spLocks noGrp="1" noChangeArrowheads="1"/>
          </p:cNvSpPr>
          <p:nvPr>
            <p:ph type="sldNum" sz="quarter" idx="12"/>
          </p:nvPr>
        </p:nvSpPr>
        <p:spPr>
          <a:ln/>
        </p:spPr>
        <p:txBody>
          <a:bodyPr/>
          <a:lstStyle>
            <a:lvl1pPr>
              <a:defRPr/>
            </a:lvl1pPr>
          </a:lstStyle>
          <a:p>
            <a:pPr>
              <a:defRPr/>
            </a:pPr>
            <a:fld id="{182C4998-392E-4CDA-AE53-0342FB12BFF8}" type="slidenum">
              <a:rPr lang="en-US" altLang="en-US"/>
              <a:pPr>
                <a:defRPr/>
              </a:pPr>
              <a:t>‹#›</a:t>
            </a:fld>
            <a:endParaRPr lang="en-US" altLang="en-US"/>
          </a:p>
        </p:txBody>
      </p:sp>
    </p:spTree>
    <p:extLst>
      <p:ext uri="{BB962C8B-B14F-4D97-AF65-F5344CB8AC3E}">
        <p14:creationId xmlns:p14="http://schemas.microsoft.com/office/powerpoint/2010/main" val="935014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A4D4BD-19B8-4892-80C2-FA47D8F00C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8863490-88A1-4C52-B887-5EF5F5E2D3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891BDE4-A053-4DD9-9087-3AB4D45CB95A}"/>
              </a:ext>
            </a:extLst>
          </p:cNvPr>
          <p:cNvSpPr>
            <a:spLocks noGrp="1" noChangeArrowheads="1"/>
          </p:cNvSpPr>
          <p:nvPr>
            <p:ph type="sldNum" sz="quarter" idx="12"/>
          </p:nvPr>
        </p:nvSpPr>
        <p:spPr>
          <a:ln/>
        </p:spPr>
        <p:txBody>
          <a:bodyPr/>
          <a:lstStyle>
            <a:lvl1pPr>
              <a:defRPr/>
            </a:lvl1pPr>
          </a:lstStyle>
          <a:p>
            <a:pPr>
              <a:defRPr/>
            </a:pPr>
            <a:fld id="{E4403CF3-9A33-409B-BBC4-24A3F667DD69}" type="slidenum">
              <a:rPr lang="en-US" altLang="en-US"/>
              <a:pPr>
                <a:defRPr/>
              </a:pPr>
              <a:t>‹#›</a:t>
            </a:fld>
            <a:endParaRPr lang="en-US" altLang="en-US"/>
          </a:p>
        </p:txBody>
      </p:sp>
    </p:spTree>
    <p:extLst>
      <p:ext uri="{BB962C8B-B14F-4D97-AF65-F5344CB8AC3E}">
        <p14:creationId xmlns:p14="http://schemas.microsoft.com/office/powerpoint/2010/main" val="4181616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3FC52E-C8A3-4A77-BADB-42A384E79E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7A7E2D7-CDB8-496B-892D-FE62348F8B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9BA206F-FAFF-4C50-9FC0-513B0D0C3952}"/>
              </a:ext>
            </a:extLst>
          </p:cNvPr>
          <p:cNvSpPr>
            <a:spLocks noGrp="1" noChangeArrowheads="1"/>
          </p:cNvSpPr>
          <p:nvPr>
            <p:ph type="sldNum" sz="quarter" idx="12"/>
          </p:nvPr>
        </p:nvSpPr>
        <p:spPr>
          <a:ln/>
        </p:spPr>
        <p:txBody>
          <a:bodyPr/>
          <a:lstStyle>
            <a:lvl1pPr>
              <a:defRPr/>
            </a:lvl1pPr>
          </a:lstStyle>
          <a:p>
            <a:pPr>
              <a:defRPr/>
            </a:pPr>
            <a:fld id="{7149A724-0297-4186-B0CD-86C3EC6424FE}" type="slidenum">
              <a:rPr lang="en-US" altLang="en-US"/>
              <a:pPr>
                <a:defRPr/>
              </a:pPr>
              <a:t>‹#›</a:t>
            </a:fld>
            <a:endParaRPr lang="en-US" altLang="en-US"/>
          </a:p>
        </p:txBody>
      </p:sp>
    </p:spTree>
    <p:extLst>
      <p:ext uri="{BB962C8B-B14F-4D97-AF65-F5344CB8AC3E}">
        <p14:creationId xmlns:p14="http://schemas.microsoft.com/office/powerpoint/2010/main" val="163194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3D0A406A-2091-1B99-07D0-2DEE47E42B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378D710-59D6-896D-BA2B-27FEE28E4D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41322C0E-1681-0F2C-D245-EF011E1C10DC}"/>
              </a:ext>
            </a:extLst>
          </p:cNvPr>
          <p:cNvSpPr>
            <a:spLocks noGrp="1" noChangeArrowheads="1"/>
          </p:cNvSpPr>
          <p:nvPr>
            <p:ph type="sldNum" sz="quarter" idx="12"/>
          </p:nvPr>
        </p:nvSpPr>
        <p:spPr>
          <a:ln/>
        </p:spPr>
        <p:txBody>
          <a:bodyPr/>
          <a:lstStyle>
            <a:lvl1pPr>
              <a:defRPr/>
            </a:lvl1pPr>
          </a:lstStyle>
          <a:p>
            <a:pPr>
              <a:defRPr/>
            </a:pPr>
            <a:fld id="{8F0C6D57-F594-48E5-8194-B8B5805E2677}" type="slidenum">
              <a:rPr lang="en-US" altLang="en-US"/>
              <a:pPr>
                <a:defRPr/>
              </a:pPr>
              <a:t>‹#›</a:t>
            </a:fld>
            <a:endParaRPr lang="en-US" altLang="en-US"/>
          </a:p>
        </p:txBody>
      </p:sp>
    </p:spTree>
    <p:extLst>
      <p:ext uri="{BB962C8B-B14F-4D97-AF65-F5344CB8AC3E}">
        <p14:creationId xmlns:p14="http://schemas.microsoft.com/office/powerpoint/2010/main" val="36361144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18F0AC-E2E4-4BD7-A171-8C3DC5C3BC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F095837-D1A5-4D64-A263-F772548B94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1E9F479-000F-41BB-9019-5FCAAF714D63}"/>
              </a:ext>
            </a:extLst>
          </p:cNvPr>
          <p:cNvSpPr>
            <a:spLocks noGrp="1" noChangeArrowheads="1"/>
          </p:cNvSpPr>
          <p:nvPr>
            <p:ph type="sldNum" sz="quarter" idx="12"/>
          </p:nvPr>
        </p:nvSpPr>
        <p:spPr>
          <a:ln/>
        </p:spPr>
        <p:txBody>
          <a:bodyPr/>
          <a:lstStyle>
            <a:lvl1pPr>
              <a:defRPr/>
            </a:lvl1pPr>
          </a:lstStyle>
          <a:p>
            <a:pPr>
              <a:defRPr/>
            </a:pPr>
            <a:fld id="{214C3F77-4E58-48D2-A140-C8837064623A}" type="slidenum">
              <a:rPr lang="en-US" altLang="en-US"/>
              <a:pPr>
                <a:defRPr/>
              </a:pPr>
              <a:t>‹#›</a:t>
            </a:fld>
            <a:endParaRPr lang="en-US" altLang="en-US"/>
          </a:p>
        </p:txBody>
      </p:sp>
    </p:spTree>
    <p:extLst>
      <p:ext uri="{BB962C8B-B14F-4D97-AF65-F5344CB8AC3E}">
        <p14:creationId xmlns:p14="http://schemas.microsoft.com/office/powerpoint/2010/main" val="24442359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CBC4572-0171-40E3-8AFE-3EC7D595C8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85B4D02-4CF7-48CB-BF7A-29BA26F687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6AE1AEF-D9A6-4593-8349-7E38691E715C}"/>
              </a:ext>
            </a:extLst>
          </p:cNvPr>
          <p:cNvSpPr>
            <a:spLocks noGrp="1" noChangeArrowheads="1"/>
          </p:cNvSpPr>
          <p:nvPr>
            <p:ph type="sldNum" sz="quarter" idx="12"/>
          </p:nvPr>
        </p:nvSpPr>
        <p:spPr>
          <a:ln/>
        </p:spPr>
        <p:txBody>
          <a:bodyPr/>
          <a:lstStyle>
            <a:lvl1pPr>
              <a:defRPr/>
            </a:lvl1pPr>
          </a:lstStyle>
          <a:p>
            <a:pPr>
              <a:defRPr/>
            </a:pPr>
            <a:fld id="{8003131C-FF04-4EF4-B0A6-A60F5DC5974C}" type="slidenum">
              <a:rPr lang="en-US" altLang="en-US"/>
              <a:pPr>
                <a:defRPr/>
              </a:pPr>
              <a:t>‹#›</a:t>
            </a:fld>
            <a:endParaRPr lang="en-US" altLang="en-US"/>
          </a:p>
        </p:txBody>
      </p:sp>
    </p:spTree>
    <p:extLst>
      <p:ext uri="{BB962C8B-B14F-4D97-AF65-F5344CB8AC3E}">
        <p14:creationId xmlns:p14="http://schemas.microsoft.com/office/powerpoint/2010/main" val="42690542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36C7B2-6544-4EAA-91EE-7EBD8439F9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236455-24D9-4778-B556-D608030368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CEE897-9255-45B1-B459-E1B3DE21DF1F}"/>
              </a:ext>
            </a:extLst>
          </p:cNvPr>
          <p:cNvSpPr>
            <a:spLocks noGrp="1" noChangeArrowheads="1"/>
          </p:cNvSpPr>
          <p:nvPr>
            <p:ph type="sldNum" sz="quarter" idx="12"/>
          </p:nvPr>
        </p:nvSpPr>
        <p:spPr>
          <a:ln/>
        </p:spPr>
        <p:txBody>
          <a:bodyPr/>
          <a:lstStyle>
            <a:lvl1pPr>
              <a:defRPr/>
            </a:lvl1pPr>
          </a:lstStyle>
          <a:p>
            <a:pPr>
              <a:defRPr/>
            </a:pPr>
            <a:fld id="{55FB430A-086B-420E-AC13-56A4625059BB}" type="slidenum">
              <a:rPr lang="en-US" altLang="en-US"/>
              <a:pPr>
                <a:defRPr/>
              </a:pPr>
              <a:t>‹#›</a:t>
            </a:fld>
            <a:endParaRPr lang="en-US" altLang="en-US"/>
          </a:p>
        </p:txBody>
      </p:sp>
    </p:spTree>
    <p:extLst>
      <p:ext uri="{BB962C8B-B14F-4D97-AF65-F5344CB8AC3E}">
        <p14:creationId xmlns:p14="http://schemas.microsoft.com/office/powerpoint/2010/main" val="3995194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ABB259-05DD-4FAE-BA33-D8002724B4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D6B348-D760-439A-813D-270795D964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F4AE6F-821B-4658-9F23-F78DDD12640B}"/>
              </a:ext>
            </a:extLst>
          </p:cNvPr>
          <p:cNvSpPr>
            <a:spLocks noGrp="1" noChangeArrowheads="1"/>
          </p:cNvSpPr>
          <p:nvPr>
            <p:ph type="sldNum" sz="quarter" idx="12"/>
          </p:nvPr>
        </p:nvSpPr>
        <p:spPr>
          <a:ln/>
        </p:spPr>
        <p:txBody>
          <a:bodyPr/>
          <a:lstStyle>
            <a:lvl1pPr>
              <a:defRPr/>
            </a:lvl1pPr>
          </a:lstStyle>
          <a:p>
            <a:pPr>
              <a:defRPr/>
            </a:pPr>
            <a:fld id="{08252A3C-0E7E-4B07-A5B3-044B9BF57161}" type="slidenum">
              <a:rPr lang="en-US" altLang="en-US"/>
              <a:pPr>
                <a:defRPr/>
              </a:pPr>
              <a:t>‹#›</a:t>
            </a:fld>
            <a:endParaRPr lang="en-US" altLang="en-US"/>
          </a:p>
        </p:txBody>
      </p:sp>
    </p:spTree>
    <p:extLst>
      <p:ext uri="{BB962C8B-B14F-4D97-AF65-F5344CB8AC3E}">
        <p14:creationId xmlns:p14="http://schemas.microsoft.com/office/powerpoint/2010/main" val="635853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A25084-F66C-4F1D-BD00-C17CD5888E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87FDDE-427B-4A25-9E2B-0FD42FD09B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DFDDE3-204B-45A8-9654-0BAD068336FC}"/>
              </a:ext>
            </a:extLst>
          </p:cNvPr>
          <p:cNvSpPr>
            <a:spLocks noGrp="1" noChangeArrowheads="1"/>
          </p:cNvSpPr>
          <p:nvPr>
            <p:ph type="sldNum" sz="quarter" idx="12"/>
          </p:nvPr>
        </p:nvSpPr>
        <p:spPr>
          <a:ln/>
        </p:spPr>
        <p:txBody>
          <a:bodyPr/>
          <a:lstStyle>
            <a:lvl1pPr>
              <a:defRPr/>
            </a:lvl1pPr>
          </a:lstStyle>
          <a:p>
            <a:pPr>
              <a:defRPr/>
            </a:pPr>
            <a:fld id="{1238F4E2-2050-4F44-A9F9-74543CC34E37}" type="slidenum">
              <a:rPr lang="en-US" altLang="en-US"/>
              <a:pPr>
                <a:defRPr/>
              </a:pPr>
              <a:t>‹#›</a:t>
            </a:fld>
            <a:endParaRPr lang="en-US" altLang="en-US"/>
          </a:p>
        </p:txBody>
      </p:sp>
    </p:spTree>
    <p:extLst>
      <p:ext uri="{BB962C8B-B14F-4D97-AF65-F5344CB8AC3E}">
        <p14:creationId xmlns:p14="http://schemas.microsoft.com/office/powerpoint/2010/main" val="3173163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B8AE42A-62F4-4062-80F5-2EEF19A2D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A3DA731-3E2E-4B8E-9E56-654098E8A2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13246B1-EBE8-4CE8-974B-DF8A9E3E5ED9}"/>
              </a:ext>
            </a:extLst>
          </p:cNvPr>
          <p:cNvSpPr>
            <a:spLocks noGrp="1" noChangeArrowheads="1"/>
          </p:cNvSpPr>
          <p:nvPr>
            <p:ph type="sldNum" sz="quarter" idx="12"/>
          </p:nvPr>
        </p:nvSpPr>
        <p:spPr>
          <a:ln/>
        </p:spPr>
        <p:txBody>
          <a:bodyPr/>
          <a:lstStyle>
            <a:lvl1pPr>
              <a:defRPr/>
            </a:lvl1pPr>
          </a:lstStyle>
          <a:p>
            <a:pPr>
              <a:defRPr/>
            </a:pPr>
            <a:fld id="{88889B79-0702-4E67-8A71-FFFDBBA4C8FD}" type="slidenum">
              <a:rPr lang="en-US" altLang="en-US"/>
              <a:pPr>
                <a:defRPr/>
              </a:pPr>
              <a:t>‹#›</a:t>
            </a:fld>
            <a:endParaRPr lang="en-US" altLang="en-US"/>
          </a:p>
        </p:txBody>
      </p:sp>
    </p:spTree>
    <p:extLst>
      <p:ext uri="{BB962C8B-B14F-4D97-AF65-F5344CB8AC3E}">
        <p14:creationId xmlns:p14="http://schemas.microsoft.com/office/powerpoint/2010/main" val="8946833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B56FC1-54EA-4A15-B2F0-C70BC8EBE1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8AD5F8B-4A88-4D19-8276-1407616D44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6E7CA47-ADA5-4118-BDFD-E658FE35DB47}"/>
              </a:ext>
            </a:extLst>
          </p:cNvPr>
          <p:cNvSpPr>
            <a:spLocks noGrp="1" noChangeArrowheads="1"/>
          </p:cNvSpPr>
          <p:nvPr>
            <p:ph type="sldNum" sz="quarter" idx="12"/>
          </p:nvPr>
        </p:nvSpPr>
        <p:spPr>
          <a:ln/>
        </p:spPr>
        <p:txBody>
          <a:bodyPr/>
          <a:lstStyle>
            <a:lvl1pPr>
              <a:defRPr/>
            </a:lvl1pPr>
          </a:lstStyle>
          <a:p>
            <a:pPr>
              <a:defRPr/>
            </a:pPr>
            <a:fld id="{E0CECA1E-457F-43E7-BF32-F4EBC4E02320}" type="slidenum">
              <a:rPr lang="en-US" altLang="en-US"/>
              <a:pPr>
                <a:defRPr/>
              </a:pPr>
              <a:t>‹#›</a:t>
            </a:fld>
            <a:endParaRPr lang="en-US" altLang="en-US"/>
          </a:p>
        </p:txBody>
      </p:sp>
    </p:spTree>
    <p:extLst>
      <p:ext uri="{BB962C8B-B14F-4D97-AF65-F5344CB8AC3E}">
        <p14:creationId xmlns:p14="http://schemas.microsoft.com/office/powerpoint/2010/main" val="39752714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9BACE5-A1CC-4D60-90CE-C90EE5C58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F36997C-4F3B-483F-8E29-0C3976FBC8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BCC3FF3-1E2B-4DC3-AC59-A4AE8142FBFB}"/>
              </a:ext>
            </a:extLst>
          </p:cNvPr>
          <p:cNvSpPr>
            <a:spLocks noGrp="1" noChangeArrowheads="1"/>
          </p:cNvSpPr>
          <p:nvPr>
            <p:ph type="sldNum" sz="quarter" idx="12"/>
          </p:nvPr>
        </p:nvSpPr>
        <p:spPr>
          <a:ln/>
        </p:spPr>
        <p:txBody>
          <a:bodyPr/>
          <a:lstStyle>
            <a:lvl1pPr>
              <a:defRPr/>
            </a:lvl1pPr>
          </a:lstStyle>
          <a:p>
            <a:pPr>
              <a:defRPr/>
            </a:pPr>
            <a:fld id="{82E8F084-7174-4675-B28E-92795F2373BD}" type="slidenum">
              <a:rPr lang="en-US" altLang="en-US"/>
              <a:pPr>
                <a:defRPr/>
              </a:pPr>
              <a:t>‹#›</a:t>
            </a:fld>
            <a:endParaRPr lang="en-US" altLang="en-US"/>
          </a:p>
        </p:txBody>
      </p:sp>
    </p:spTree>
    <p:extLst>
      <p:ext uri="{BB962C8B-B14F-4D97-AF65-F5344CB8AC3E}">
        <p14:creationId xmlns:p14="http://schemas.microsoft.com/office/powerpoint/2010/main" val="32460777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A91582-00C5-4D4C-BE5E-38E38257B8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17496D9-4DED-468C-B745-C81C5CE237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A441C-E5E9-4EA7-AE31-2AF3DA5738DC}"/>
              </a:ext>
            </a:extLst>
          </p:cNvPr>
          <p:cNvSpPr>
            <a:spLocks noGrp="1" noChangeArrowheads="1"/>
          </p:cNvSpPr>
          <p:nvPr>
            <p:ph type="sldNum" sz="quarter" idx="12"/>
          </p:nvPr>
        </p:nvSpPr>
        <p:spPr>
          <a:ln/>
        </p:spPr>
        <p:txBody>
          <a:bodyPr/>
          <a:lstStyle>
            <a:lvl1pPr>
              <a:defRPr/>
            </a:lvl1pPr>
          </a:lstStyle>
          <a:p>
            <a:pPr>
              <a:defRPr/>
            </a:pPr>
            <a:fld id="{4891ED4C-3B73-4B0E-9BD5-2C96486285B8}" type="slidenum">
              <a:rPr lang="en-US" altLang="en-US"/>
              <a:pPr>
                <a:defRPr/>
              </a:pPr>
              <a:t>‹#›</a:t>
            </a:fld>
            <a:endParaRPr lang="en-US" altLang="en-US"/>
          </a:p>
        </p:txBody>
      </p:sp>
    </p:spTree>
    <p:extLst>
      <p:ext uri="{BB962C8B-B14F-4D97-AF65-F5344CB8AC3E}">
        <p14:creationId xmlns:p14="http://schemas.microsoft.com/office/powerpoint/2010/main" val="3458551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54B321-C817-4AD3-9499-A50E763C61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A62E246-2B8C-4766-B585-FB8C68C55B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4D60671-FCDD-4379-87C0-50FBEB0D6BCE}"/>
              </a:ext>
            </a:extLst>
          </p:cNvPr>
          <p:cNvSpPr>
            <a:spLocks noGrp="1" noChangeArrowheads="1"/>
          </p:cNvSpPr>
          <p:nvPr>
            <p:ph type="sldNum" sz="quarter" idx="12"/>
          </p:nvPr>
        </p:nvSpPr>
        <p:spPr>
          <a:ln/>
        </p:spPr>
        <p:txBody>
          <a:bodyPr/>
          <a:lstStyle>
            <a:lvl1pPr>
              <a:defRPr/>
            </a:lvl1pPr>
          </a:lstStyle>
          <a:p>
            <a:pPr>
              <a:defRPr/>
            </a:pPr>
            <a:fld id="{ACFFC12F-6A44-4CDC-BC6E-463BB25A71BC}" type="slidenum">
              <a:rPr lang="en-US" altLang="en-US"/>
              <a:pPr>
                <a:defRPr/>
              </a:pPr>
              <a:t>‹#›</a:t>
            </a:fld>
            <a:endParaRPr lang="en-US" altLang="en-US"/>
          </a:p>
        </p:txBody>
      </p:sp>
    </p:spTree>
    <p:extLst>
      <p:ext uri="{BB962C8B-B14F-4D97-AF65-F5344CB8AC3E}">
        <p14:creationId xmlns:p14="http://schemas.microsoft.com/office/powerpoint/2010/main" val="2847747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7EF87A79-62E9-7AA2-AD43-B3C810B6C5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46B474A4-5090-3440-D57C-B0487392DD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C14A549-4920-3D5F-4931-F05181882A21}"/>
              </a:ext>
            </a:extLst>
          </p:cNvPr>
          <p:cNvSpPr>
            <a:spLocks noGrp="1" noChangeArrowheads="1"/>
          </p:cNvSpPr>
          <p:nvPr>
            <p:ph type="sldNum" sz="quarter" idx="12"/>
          </p:nvPr>
        </p:nvSpPr>
        <p:spPr>
          <a:ln/>
        </p:spPr>
        <p:txBody>
          <a:bodyPr/>
          <a:lstStyle>
            <a:lvl1pPr>
              <a:defRPr/>
            </a:lvl1pPr>
          </a:lstStyle>
          <a:p>
            <a:pPr>
              <a:defRPr/>
            </a:pPr>
            <a:fld id="{A02ACC1D-84D7-4370-970C-74F0B4A5D3E7}" type="slidenum">
              <a:rPr lang="en-US" altLang="en-US"/>
              <a:pPr>
                <a:defRPr/>
              </a:pPr>
              <a:t>‹#›</a:t>
            </a:fld>
            <a:endParaRPr lang="en-US" altLang="en-US"/>
          </a:p>
        </p:txBody>
      </p:sp>
    </p:spTree>
    <p:extLst>
      <p:ext uri="{BB962C8B-B14F-4D97-AF65-F5344CB8AC3E}">
        <p14:creationId xmlns:p14="http://schemas.microsoft.com/office/powerpoint/2010/main" val="35367557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5C1964-54B9-4D46-B010-CF60DFD187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E13AC51-3A3C-471A-A296-33F2633DDB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842BB00-C87D-4EB7-A980-28A3DC3807FD}"/>
              </a:ext>
            </a:extLst>
          </p:cNvPr>
          <p:cNvSpPr>
            <a:spLocks noGrp="1" noChangeArrowheads="1"/>
          </p:cNvSpPr>
          <p:nvPr>
            <p:ph type="sldNum" sz="quarter" idx="12"/>
          </p:nvPr>
        </p:nvSpPr>
        <p:spPr>
          <a:ln/>
        </p:spPr>
        <p:txBody>
          <a:bodyPr/>
          <a:lstStyle>
            <a:lvl1pPr>
              <a:defRPr/>
            </a:lvl1pPr>
          </a:lstStyle>
          <a:p>
            <a:pPr>
              <a:defRPr/>
            </a:pPr>
            <a:fld id="{817B0AA2-DA71-478C-9377-73B5C764FFD9}" type="slidenum">
              <a:rPr lang="en-US" altLang="en-US"/>
              <a:pPr>
                <a:defRPr/>
              </a:pPr>
              <a:t>‹#›</a:t>
            </a:fld>
            <a:endParaRPr lang="en-US" altLang="en-US"/>
          </a:p>
        </p:txBody>
      </p:sp>
    </p:spTree>
    <p:extLst>
      <p:ext uri="{BB962C8B-B14F-4D97-AF65-F5344CB8AC3E}">
        <p14:creationId xmlns:p14="http://schemas.microsoft.com/office/powerpoint/2010/main" val="411695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550F528-5E3A-4C83-A564-655DDFF6533F}"/>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5" name="Group 8">
            <a:extLst>
              <a:ext uri="{FF2B5EF4-FFF2-40B4-BE49-F238E27FC236}">
                <a16:creationId xmlns:a16="http://schemas.microsoft.com/office/drawing/2014/main" id="{6B9394F7-B94F-4757-AE64-129DD71F694A}"/>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2CE86E57-C2AF-45D6-818D-B45C7935A0B2}"/>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0">
              <a:extLst>
                <a:ext uri="{FF2B5EF4-FFF2-40B4-BE49-F238E27FC236}">
                  <a16:creationId xmlns:a16="http://schemas.microsoft.com/office/drawing/2014/main" id="{1D2DA2DC-D113-4C47-B5B0-8F373662274B}"/>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Rectangle 11">
              <a:extLst>
                <a:ext uri="{FF2B5EF4-FFF2-40B4-BE49-F238E27FC236}">
                  <a16:creationId xmlns:a16="http://schemas.microsoft.com/office/drawing/2014/main" id="{EF09328D-C6B3-4C83-AECD-1685ADF593F7}"/>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9" name="Rectangle 12">
              <a:extLst>
                <a:ext uri="{FF2B5EF4-FFF2-40B4-BE49-F238E27FC236}">
                  <a16:creationId xmlns:a16="http://schemas.microsoft.com/office/drawing/2014/main" id="{6C8EF8E2-60F5-46DA-A902-4EE5458FCE3F}"/>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 name="Line 13">
              <a:extLst>
                <a:ext uri="{FF2B5EF4-FFF2-40B4-BE49-F238E27FC236}">
                  <a16:creationId xmlns:a16="http://schemas.microsoft.com/office/drawing/2014/main" id="{342648D8-DEA8-454F-9B40-84E40C58FF3C}"/>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936D3573-5F9D-4E27-A0E6-D09E98AB1E1B}"/>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7A0A41B2-ADCF-4FD7-ABDB-360E55860E57}"/>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3" name="Rectangle 6">
            <a:extLst>
              <a:ext uri="{FF2B5EF4-FFF2-40B4-BE49-F238E27FC236}">
                <a16:creationId xmlns:a16="http://schemas.microsoft.com/office/drawing/2014/main" id="{60662231-8369-487D-A11F-CEDD2FA761C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7">
            <a:extLst>
              <a:ext uri="{FF2B5EF4-FFF2-40B4-BE49-F238E27FC236}">
                <a16:creationId xmlns:a16="http://schemas.microsoft.com/office/drawing/2014/main" id="{75D8BC86-396E-48C9-A09C-94E2BDB2856B}"/>
              </a:ext>
            </a:extLst>
          </p:cNvPr>
          <p:cNvSpPr>
            <a:spLocks noGrp="1" noChangeArrowheads="1"/>
          </p:cNvSpPr>
          <p:nvPr>
            <p:ph type="sldNum" sz="quarter" idx="12"/>
          </p:nvPr>
        </p:nvSpPr>
        <p:spPr>
          <a:xfrm>
            <a:off x="8737600" y="6248400"/>
            <a:ext cx="2844800" cy="457200"/>
          </a:xfrm>
        </p:spPr>
        <p:txBody>
          <a:bodyPr/>
          <a:lstStyle>
            <a:lvl1pPr>
              <a:defRPr b="1"/>
            </a:lvl1pPr>
          </a:lstStyle>
          <a:p>
            <a:pPr>
              <a:defRPr/>
            </a:pPr>
            <a:fld id="{50917EB4-C8E9-4F79-BEF6-85A89B0A09BC}" type="slidenum">
              <a:rPr lang="en-US" altLang="en-US"/>
              <a:pPr>
                <a:defRPr/>
              </a:pPr>
              <a:t>‹#›</a:t>
            </a:fld>
            <a:endParaRPr lang="en-US" altLang="en-US"/>
          </a:p>
        </p:txBody>
      </p:sp>
    </p:spTree>
    <p:extLst>
      <p:ext uri="{BB962C8B-B14F-4D97-AF65-F5344CB8AC3E}">
        <p14:creationId xmlns:p14="http://schemas.microsoft.com/office/powerpoint/2010/main" val="4064005356"/>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FF6B0-7937-4940-967C-56A5A520AA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C7DC8C-89A3-4A31-A2A2-AB27045D0E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2B62FA-32B6-46A5-86AB-3BA58B3E4615}"/>
              </a:ext>
            </a:extLst>
          </p:cNvPr>
          <p:cNvSpPr>
            <a:spLocks noGrp="1" noChangeArrowheads="1"/>
          </p:cNvSpPr>
          <p:nvPr>
            <p:ph type="sldNum" sz="quarter" idx="12"/>
          </p:nvPr>
        </p:nvSpPr>
        <p:spPr>
          <a:ln/>
        </p:spPr>
        <p:txBody>
          <a:bodyPr/>
          <a:lstStyle>
            <a:lvl1pPr>
              <a:defRPr/>
            </a:lvl1pPr>
          </a:lstStyle>
          <a:p>
            <a:pPr>
              <a:defRPr/>
            </a:pPr>
            <a:fld id="{F29B0142-4D62-46BE-AA35-90477787BAC3}" type="slidenum">
              <a:rPr lang="en-US" altLang="en-US"/>
              <a:pPr>
                <a:defRPr/>
              </a:pPr>
              <a:t>‹#›</a:t>
            </a:fld>
            <a:endParaRPr lang="en-US" altLang="en-US"/>
          </a:p>
        </p:txBody>
      </p:sp>
    </p:spTree>
    <p:extLst>
      <p:ext uri="{BB962C8B-B14F-4D97-AF65-F5344CB8AC3E}">
        <p14:creationId xmlns:p14="http://schemas.microsoft.com/office/powerpoint/2010/main" val="2630371138"/>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B03FA9C-880A-48AC-A6E5-00C8843900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262A458-FDA4-47F4-AB9F-F6EFAA9B56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ACB3C1-FC63-4DB0-A7B2-FB8F31A386C1}"/>
              </a:ext>
            </a:extLst>
          </p:cNvPr>
          <p:cNvSpPr>
            <a:spLocks noGrp="1" noChangeArrowheads="1"/>
          </p:cNvSpPr>
          <p:nvPr>
            <p:ph type="sldNum" sz="quarter" idx="12"/>
          </p:nvPr>
        </p:nvSpPr>
        <p:spPr>
          <a:ln/>
        </p:spPr>
        <p:txBody>
          <a:bodyPr/>
          <a:lstStyle>
            <a:lvl1pPr>
              <a:defRPr/>
            </a:lvl1pPr>
          </a:lstStyle>
          <a:p>
            <a:pPr>
              <a:defRPr/>
            </a:pPr>
            <a:fld id="{367CBB29-2BDC-410C-B2DD-B71D4786DDBB}" type="slidenum">
              <a:rPr lang="en-US" altLang="en-US"/>
              <a:pPr>
                <a:defRPr/>
              </a:pPr>
              <a:t>‹#›</a:t>
            </a:fld>
            <a:endParaRPr lang="en-US" altLang="en-US"/>
          </a:p>
        </p:txBody>
      </p:sp>
    </p:spTree>
    <p:extLst>
      <p:ext uri="{BB962C8B-B14F-4D97-AF65-F5344CB8AC3E}">
        <p14:creationId xmlns:p14="http://schemas.microsoft.com/office/powerpoint/2010/main" val="4015626365"/>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FDD93E-546D-42DF-AB6E-0241748AA8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498646-9075-4E04-B3DC-1803AFC4D7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129338-AC3B-4E6C-9B8B-4F7FDBFB0111}"/>
              </a:ext>
            </a:extLst>
          </p:cNvPr>
          <p:cNvSpPr>
            <a:spLocks noGrp="1" noChangeArrowheads="1"/>
          </p:cNvSpPr>
          <p:nvPr>
            <p:ph type="sldNum" sz="quarter" idx="12"/>
          </p:nvPr>
        </p:nvSpPr>
        <p:spPr>
          <a:ln/>
        </p:spPr>
        <p:txBody>
          <a:bodyPr/>
          <a:lstStyle>
            <a:lvl1pPr>
              <a:defRPr/>
            </a:lvl1pPr>
          </a:lstStyle>
          <a:p>
            <a:pPr>
              <a:defRPr/>
            </a:pPr>
            <a:fld id="{674A2405-A115-4BDF-B78C-0720D067E4E0}" type="slidenum">
              <a:rPr lang="en-US" altLang="en-US"/>
              <a:pPr>
                <a:defRPr/>
              </a:pPr>
              <a:t>‹#›</a:t>
            </a:fld>
            <a:endParaRPr lang="en-US" altLang="en-US"/>
          </a:p>
        </p:txBody>
      </p:sp>
    </p:spTree>
    <p:extLst>
      <p:ext uri="{BB962C8B-B14F-4D97-AF65-F5344CB8AC3E}">
        <p14:creationId xmlns:p14="http://schemas.microsoft.com/office/powerpoint/2010/main" val="557049822"/>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F26F9B-B1FC-4B16-A8A5-7291E428EF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8391A1E-A445-4E77-871D-B84E3BEEB5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FB22FA4-5EC9-4DF1-86C0-9E21F23A95C8}"/>
              </a:ext>
            </a:extLst>
          </p:cNvPr>
          <p:cNvSpPr>
            <a:spLocks noGrp="1" noChangeArrowheads="1"/>
          </p:cNvSpPr>
          <p:nvPr>
            <p:ph type="sldNum" sz="quarter" idx="12"/>
          </p:nvPr>
        </p:nvSpPr>
        <p:spPr>
          <a:ln/>
        </p:spPr>
        <p:txBody>
          <a:bodyPr/>
          <a:lstStyle>
            <a:lvl1pPr>
              <a:defRPr/>
            </a:lvl1pPr>
          </a:lstStyle>
          <a:p>
            <a:pPr>
              <a:defRPr/>
            </a:pPr>
            <a:fld id="{D87D4DCC-F5BF-47E2-B6CF-1998774F07BA}" type="slidenum">
              <a:rPr lang="en-US" altLang="en-US"/>
              <a:pPr>
                <a:defRPr/>
              </a:pPr>
              <a:t>‹#›</a:t>
            </a:fld>
            <a:endParaRPr lang="en-US" altLang="en-US"/>
          </a:p>
        </p:txBody>
      </p:sp>
    </p:spTree>
    <p:extLst>
      <p:ext uri="{BB962C8B-B14F-4D97-AF65-F5344CB8AC3E}">
        <p14:creationId xmlns:p14="http://schemas.microsoft.com/office/powerpoint/2010/main" val="1536140656"/>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1D2345-5C92-4669-A375-7E9914191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95DA1EC-6A44-42F2-AF96-B87D5CEE13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A2766C-CCEB-4CC1-9CB5-DDFE9361085B}"/>
              </a:ext>
            </a:extLst>
          </p:cNvPr>
          <p:cNvSpPr>
            <a:spLocks noGrp="1" noChangeArrowheads="1"/>
          </p:cNvSpPr>
          <p:nvPr>
            <p:ph type="sldNum" sz="quarter" idx="12"/>
          </p:nvPr>
        </p:nvSpPr>
        <p:spPr>
          <a:ln/>
        </p:spPr>
        <p:txBody>
          <a:bodyPr/>
          <a:lstStyle>
            <a:lvl1pPr>
              <a:defRPr/>
            </a:lvl1pPr>
          </a:lstStyle>
          <a:p>
            <a:pPr>
              <a:defRPr/>
            </a:pPr>
            <a:fld id="{FE0DDFC5-9EDA-49C4-BCB4-128BD737159D}" type="slidenum">
              <a:rPr lang="en-US" altLang="en-US"/>
              <a:pPr>
                <a:defRPr/>
              </a:pPr>
              <a:t>‹#›</a:t>
            </a:fld>
            <a:endParaRPr lang="en-US" altLang="en-US"/>
          </a:p>
        </p:txBody>
      </p:sp>
    </p:spTree>
    <p:extLst>
      <p:ext uri="{BB962C8B-B14F-4D97-AF65-F5344CB8AC3E}">
        <p14:creationId xmlns:p14="http://schemas.microsoft.com/office/powerpoint/2010/main" val="803674176"/>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E57ED-3E1E-4EA4-AA12-1B1F622514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805EC33-6A52-4D3E-8F86-767C163355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0C91045-5EC0-415B-9553-FAC1161DFA33}"/>
              </a:ext>
            </a:extLst>
          </p:cNvPr>
          <p:cNvSpPr>
            <a:spLocks noGrp="1" noChangeArrowheads="1"/>
          </p:cNvSpPr>
          <p:nvPr>
            <p:ph type="sldNum" sz="quarter" idx="12"/>
          </p:nvPr>
        </p:nvSpPr>
        <p:spPr>
          <a:ln/>
        </p:spPr>
        <p:txBody>
          <a:bodyPr/>
          <a:lstStyle>
            <a:lvl1pPr>
              <a:defRPr/>
            </a:lvl1pPr>
          </a:lstStyle>
          <a:p>
            <a:pPr>
              <a:defRPr/>
            </a:pPr>
            <a:fld id="{185DF901-17DF-459E-801D-F8D21493615C}" type="slidenum">
              <a:rPr lang="en-US" altLang="en-US"/>
              <a:pPr>
                <a:defRPr/>
              </a:pPr>
              <a:t>‹#›</a:t>
            </a:fld>
            <a:endParaRPr lang="en-US" altLang="en-US"/>
          </a:p>
        </p:txBody>
      </p:sp>
    </p:spTree>
    <p:extLst>
      <p:ext uri="{BB962C8B-B14F-4D97-AF65-F5344CB8AC3E}">
        <p14:creationId xmlns:p14="http://schemas.microsoft.com/office/powerpoint/2010/main" val="2057298817"/>
      </p:ext>
    </p:extLst>
  </p:cSld>
  <p:clrMapOvr>
    <a:masterClrMapping/>
  </p:clrMapOvr>
  <p:transition spd="med">
    <p:zoom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083AE4C-8782-4978-994D-9827FF16C5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20064AE-EC01-4079-8C1E-7535EFBB7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D3BF57-9A8D-49FF-8E53-C49A396D40D0}"/>
              </a:ext>
            </a:extLst>
          </p:cNvPr>
          <p:cNvSpPr>
            <a:spLocks noGrp="1" noChangeArrowheads="1"/>
          </p:cNvSpPr>
          <p:nvPr>
            <p:ph type="sldNum" sz="quarter" idx="12"/>
          </p:nvPr>
        </p:nvSpPr>
        <p:spPr>
          <a:ln/>
        </p:spPr>
        <p:txBody>
          <a:bodyPr/>
          <a:lstStyle>
            <a:lvl1pPr>
              <a:defRPr/>
            </a:lvl1pPr>
          </a:lstStyle>
          <a:p>
            <a:pPr>
              <a:defRPr/>
            </a:pPr>
            <a:fld id="{82141AB8-5C5B-492D-ABBA-102472845410}" type="slidenum">
              <a:rPr lang="en-US" altLang="en-US"/>
              <a:pPr>
                <a:defRPr/>
              </a:pPr>
              <a:t>‹#›</a:t>
            </a:fld>
            <a:endParaRPr lang="en-US" altLang="en-US"/>
          </a:p>
        </p:txBody>
      </p:sp>
    </p:spTree>
    <p:extLst>
      <p:ext uri="{BB962C8B-B14F-4D97-AF65-F5344CB8AC3E}">
        <p14:creationId xmlns:p14="http://schemas.microsoft.com/office/powerpoint/2010/main" val="126173491"/>
      </p:ext>
    </p:extLst>
  </p:cSld>
  <p:clrMapOvr>
    <a:masterClrMapping/>
  </p:clrMapOvr>
  <p:transition spd="med">
    <p:zoom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480F0C0-C80C-40C6-8BDC-107860B596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40527A-297D-466F-B615-55FDBE0068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128FE6-09CB-464F-9DC1-724E27A9089C}"/>
              </a:ext>
            </a:extLst>
          </p:cNvPr>
          <p:cNvSpPr>
            <a:spLocks noGrp="1" noChangeArrowheads="1"/>
          </p:cNvSpPr>
          <p:nvPr>
            <p:ph type="sldNum" sz="quarter" idx="12"/>
          </p:nvPr>
        </p:nvSpPr>
        <p:spPr>
          <a:ln/>
        </p:spPr>
        <p:txBody>
          <a:bodyPr/>
          <a:lstStyle>
            <a:lvl1pPr>
              <a:defRPr/>
            </a:lvl1pPr>
          </a:lstStyle>
          <a:p>
            <a:pPr>
              <a:defRPr/>
            </a:pPr>
            <a:fld id="{8CE3852E-97D4-4125-9F02-46E8A0CFEB61}" type="slidenum">
              <a:rPr lang="en-US" altLang="en-US"/>
              <a:pPr>
                <a:defRPr/>
              </a:pPr>
              <a:t>‹#›</a:t>
            </a:fld>
            <a:endParaRPr lang="en-US" altLang="en-US"/>
          </a:p>
        </p:txBody>
      </p:sp>
    </p:spTree>
    <p:extLst>
      <p:ext uri="{BB962C8B-B14F-4D97-AF65-F5344CB8AC3E}">
        <p14:creationId xmlns:p14="http://schemas.microsoft.com/office/powerpoint/2010/main" val="2584308638"/>
      </p:ext>
    </p:extLst>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3E11856-7644-8F17-D741-62B44DC614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2323CD2-6388-BB96-DA76-07CD41392C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CA8E0FD4-6B34-B59F-5809-330B179B4D2D}"/>
              </a:ext>
            </a:extLst>
          </p:cNvPr>
          <p:cNvSpPr>
            <a:spLocks noGrp="1" noChangeArrowheads="1"/>
          </p:cNvSpPr>
          <p:nvPr>
            <p:ph type="sldNum" sz="quarter" idx="12"/>
          </p:nvPr>
        </p:nvSpPr>
        <p:spPr>
          <a:ln/>
        </p:spPr>
        <p:txBody>
          <a:bodyPr/>
          <a:lstStyle>
            <a:lvl1pPr>
              <a:defRPr/>
            </a:lvl1pPr>
          </a:lstStyle>
          <a:p>
            <a:pPr>
              <a:defRPr/>
            </a:pPr>
            <a:fld id="{699300CC-B4DC-46F4-BC7C-B8B4DAB61F42}" type="slidenum">
              <a:rPr lang="en-US" altLang="en-US"/>
              <a:pPr>
                <a:defRPr/>
              </a:pPr>
              <a:t>‹#›</a:t>
            </a:fld>
            <a:endParaRPr lang="en-US" altLang="en-US"/>
          </a:p>
        </p:txBody>
      </p:sp>
    </p:spTree>
    <p:extLst>
      <p:ext uri="{BB962C8B-B14F-4D97-AF65-F5344CB8AC3E}">
        <p14:creationId xmlns:p14="http://schemas.microsoft.com/office/powerpoint/2010/main" val="35780785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9677F5-38C4-451D-BD86-F7398E0026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8599E2-D81D-433C-81AE-8F01E59B04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CD7BB8-7AA4-4826-B475-5EB781D5E96C}"/>
              </a:ext>
            </a:extLst>
          </p:cNvPr>
          <p:cNvSpPr>
            <a:spLocks noGrp="1" noChangeArrowheads="1"/>
          </p:cNvSpPr>
          <p:nvPr>
            <p:ph type="sldNum" sz="quarter" idx="12"/>
          </p:nvPr>
        </p:nvSpPr>
        <p:spPr>
          <a:ln/>
        </p:spPr>
        <p:txBody>
          <a:bodyPr/>
          <a:lstStyle>
            <a:lvl1pPr>
              <a:defRPr/>
            </a:lvl1pPr>
          </a:lstStyle>
          <a:p>
            <a:pPr>
              <a:defRPr/>
            </a:pPr>
            <a:fld id="{D96F6B05-57D7-4592-A16C-78A2FAFDD464}" type="slidenum">
              <a:rPr lang="en-US" altLang="en-US"/>
              <a:pPr>
                <a:defRPr/>
              </a:pPr>
              <a:t>‹#›</a:t>
            </a:fld>
            <a:endParaRPr lang="en-US" altLang="en-US"/>
          </a:p>
        </p:txBody>
      </p:sp>
    </p:spTree>
    <p:extLst>
      <p:ext uri="{BB962C8B-B14F-4D97-AF65-F5344CB8AC3E}">
        <p14:creationId xmlns:p14="http://schemas.microsoft.com/office/powerpoint/2010/main" val="1743211182"/>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2DA977-D6DA-42A7-8EF7-D6FDA6D4AA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2D9CAB-5342-49AE-BE40-0EF2B8310B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EEDEBF-E20E-4C4D-A79E-910D3F40B93A}"/>
              </a:ext>
            </a:extLst>
          </p:cNvPr>
          <p:cNvSpPr>
            <a:spLocks noGrp="1" noChangeArrowheads="1"/>
          </p:cNvSpPr>
          <p:nvPr>
            <p:ph type="sldNum" sz="quarter" idx="12"/>
          </p:nvPr>
        </p:nvSpPr>
        <p:spPr>
          <a:ln/>
        </p:spPr>
        <p:txBody>
          <a:bodyPr/>
          <a:lstStyle>
            <a:lvl1pPr>
              <a:defRPr/>
            </a:lvl1pPr>
          </a:lstStyle>
          <a:p>
            <a:pPr>
              <a:defRPr/>
            </a:pPr>
            <a:fld id="{D1730CBB-FAF6-4C44-BC2D-F635345DFEE7}" type="slidenum">
              <a:rPr lang="en-US" altLang="en-US"/>
              <a:pPr>
                <a:defRPr/>
              </a:pPr>
              <a:t>‹#›</a:t>
            </a:fld>
            <a:endParaRPr lang="en-US" altLang="en-US"/>
          </a:p>
        </p:txBody>
      </p:sp>
    </p:spTree>
    <p:extLst>
      <p:ext uri="{BB962C8B-B14F-4D97-AF65-F5344CB8AC3E}">
        <p14:creationId xmlns:p14="http://schemas.microsoft.com/office/powerpoint/2010/main" val="2948254078"/>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54D683-3936-4622-850A-E2BF53337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F4A965C-5C7B-4890-9367-368C8F5455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CF9D05-2A9F-41A8-B5BB-1AA8805FE8D7}"/>
              </a:ext>
            </a:extLst>
          </p:cNvPr>
          <p:cNvSpPr>
            <a:spLocks noGrp="1" noChangeArrowheads="1"/>
          </p:cNvSpPr>
          <p:nvPr>
            <p:ph type="sldNum" sz="quarter" idx="12"/>
          </p:nvPr>
        </p:nvSpPr>
        <p:spPr>
          <a:ln/>
        </p:spPr>
        <p:txBody>
          <a:bodyPr/>
          <a:lstStyle>
            <a:lvl1pPr>
              <a:defRPr/>
            </a:lvl1pPr>
          </a:lstStyle>
          <a:p>
            <a:pPr>
              <a:defRPr/>
            </a:pPr>
            <a:fld id="{3684CA91-4AD9-46B2-9158-68243A54D3BB}" type="slidenum">
              <a:rPr lang="en-US" altLang="en-US"/>
              <a:pPr>
                <a:defRPr/>
              </a:pPr>
              <a:t>‹#›</a:t>
            </a:fld>
            <a:endParaRPr lang="en-US" altLang="en-US"/>
          </a:p>
        </p:txBody>
      </p:sp>
    </p:spTree>
    <p:extLst>
      <p:ext uri="{BB962C8B-B14F-4D97-AF65-F5344CB8AC3E}">
        <p14:creationId xmlns:p14="http://schemas.microsoft.com/office/powerpoint/2010/main" val="2220115213"/>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D60427A-E5A4-442C-91D3-62953BFED5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83A76D6-C21F-48BE-B9E7-6D8E632F3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015431B-29C6-4227-9A31-C48B1AF01596}"/>
              </a:ext>
            </a:extLst>
          </p:cNvPr>
          <p:cNvSpPr>
            <a:spLocks noGrp="1" noChangeArrowheads="1"/>
          </p:cNvSpPr>
          <p:nvPr>
            <p:ph type="sldNum" sz="quarter" idx="12"/>
          </p:nvPr>
        </p:nvSpPr>
        <p:spPr>
          <a:ln/>
        </p:spPr>
        <p:txBody>
          <a:bodyPr/>
          <a:lstStyle>
            <a:lvl1pPr>
              <a:defRPr/>
            </a:lvl1pPr>
          </a:lstStyle>
          <a:p>
            <a:pPr>
              <a:defRPr/>
            </a:pPr>
            <a:fld id="{415EFD75-132C-40C8-BD34-120E7B85ED00}" type="slidenum">
              <a:rPr lang="en-US" altLang="en-US"/>
              <a:pPr>
                <a:defRPr/>
              </a:pPr>
              <a:t>‹#›</a:t>
            </a:fld>
            <a:endParaRPr lang="en-US" altLang="en-US"/>
          </a:p>
        </p:txBody>
      </p:sp>
    </p:spTree>
    <p:extLst>
      <p:ext uri="{BB962C8B-B14F-4D97-AF65-F5344CB8AC3E}">
        <p14:creationId xmlns:p14="http://schemas.microsoft.com/office/powerpoint/2010/main" val="3262172945"/>
      </p:ext>
    </p:extLst>
  </p:cSld>
  <p:clrMapOvr>
    <a:masterClrMapping/>
  </p:clrMapOvr>
  <p:transition spd="med">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D075CB-EEA3-4425-92E8-9BD98AB06F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D04ACF7-6498-4AB1-9BB6-D36E5CC144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99B433F-3198-4970-AB38-E93CC909C7DC}"/>
              </a:ext>
            </a:extLst>
          </p:cNvPr>
          <p:cNvSpPr>
            <a:spLocks noGrp="1" noChangeArrowheads="1"/>
          </p:cNvSpPr>
          <p:nvPr>
            <p:ph type="sldNum" sz="quarter" idx="12"/>
          </p:nvPr>
        </p:nvSpPr>
        <p:spPr>
          <a:ln/>
        </p:spPr>
        <p:txBody>
          <a:bodyPr/>
          <a:lstStyle>
            <a:lvl1pPr>
              <a:defRPr/>
            </a:lvl1pPr>
          </a:lstStyle>
          <a:p>
            <a:pPr>
              <a:defRPr/>
            </a:pPr>
            <a:fld id="{60F719F4-05BC-4FE2-A97E-389B174BEDB9}" type="slidenum">
              <a:rPr lang="en-US" altLang="en-US"/>
              <a:pPr>
                <a:defRPr/>
              </a:pPr>
              <a:t>‹#›</a:t>
            </a:fld>
            <a:endParaRPr lang="en-US" altLang="en-US"/>
          </a:p>
        </p:txBody>
      </p:sp>
    </p:spTree>
    <p:extLst>
      <p:ext uri="{BB962C8B-B14F-4D97-AF65-F5344CB8AC3E}">
        <p14:creationId xmlns:p14="http://schemas.microsoft.com/office/powerpoint/2010/main" val="716168165"/>
      </p:ext>
    </p:extLst>
  </p:cSld>
  <p:clrMapOvr>
    <a:masterClrMapping/>
  </p:clrMapOvr>
  <p:transition spd="med">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73AAD9-5219-4504-AACF-F3289F77D8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E8C7941-ADE8-4A6B-A1A7-C734B072A9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B4FC4A-9F14-4268-A6F5-A3E751969A85}"/>
              </a:ext>
            </a:extLst>
          </p:cNvPr>
          <p:cNvSpPr>
            <a:spLocks noGrp="1" noChangeArrowheads="1"/>
          </p:cNvSpPr>
          <p:nvPr>
            <p:ph type="sldNum" sz="quarter" idx="12"/>
          </p:nvPr>
        </p:nvSpPr>
        <p:spPr>
          <a:ln/>
        </p:spPr>
        <p:txBody>
          <a:bodyPr/>
          <a:lstStyle>
            <a:lvl1pPr>
              <a:defRPr/>
            </a:lvl1pPr>
          </a:lstStyle>
          <a:p>
            <a:pPr>
              <a:defRPr/>
            </a:pPr>
            <a:fld id="{3F1079EB-3360-4525-ABBD-91D20FE62460}" type="slidenum">
              <a:rPr lang="en-US" altLang="en-US"/>
              <a:pPr>
                <a:defRPr/>
              </a:pPr>
              <a:t>‹#›</a:t>
            </a:fld>
            <a:endParaRPr lang="en-US" altLang="en-US"/>
          </a:p>
        </p:txBody>
      </p:sp>
    </p:spTree>
    <p:extLst>
      <p:ext uri="{BB962C8B-B14F-4D97-AF65-F5344CB8AC3E}">
        <p14:creationId xmlns:p14="http://schemas.microsoft.com/office/powerpoint/2010/main" val="3310455597"/>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CF0BB7D-0CEA-430D-B2C0-86FB7714D6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C30305-5877-4A3F-818C-91B1F6E70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B848CB-F316-432A-AB31-194547AFA8CA}"/>
              </a:ext>
            </a:extLst>
          </p:cNvPr>
          <p:cNvSpPr>
            <a:spLocks noGrp="1" noChangeArrowheads="1"/>
          </p:cNvSpPr>
          <p:nvPr>
            <p:ph type="sldNum" sz="quarter" idx="12"/>
          </p:nvPr>
        </p:nvSpPr>
        <p:spPr>
          <a:ln/>
        </p:spPr>
        <p:txBody>
          <a:bodyPr/>
          <a:lstStyle>
            <a:lvl1pPr>
              <a:defRPr/>
            </a:lvl1pPr>
          </a:lstStyle>
          <a:p>
            <a:pPr>
              <a:defRPr/>
            </a:pPr>
            <a:fld id="{DE902B02-34A1-4DD5-882A-2B231F09E6F6}" type="slidenum">
              <a:rPr lang="en-US" altLang="en-US"/>
              <a:pPr>
                <a:defRPr/>
              </a:pPr>
              <a:t>‹#›</a:t>
            </a:fld>
            <a:endParaRPr lang="en-US" altLang="en-US"/>
          </a:p>
        </p:txBody>
      </p:sp>
    </p:spTree>
    <p:extLst>
      <p:ext uri="{BB962C8B-B14F-4D97-AF65-F5344CB8AC3E}">
        <p14:creationId xmlns:p14="http://schemas.microsoft.com/office/powerpoint/2010/main" val="2723979937"/>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69F73D-62FD-4318-92FD-FD4529A01B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FE59DD4-A0F3-4BBB-8031-AEAC4E853B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810B923-ED57-473C-B605-24314C9667DF}"/>
              </a:ext>
            </a:extLst>
          </p:cNvPr>
          <p:cNvSpPr>
            <a:spLocks noGrp="1" noChangeArrowheads="1"/>
          </p:cNvSpPr>
          <p:nvPr>
            <p:ph type="sldNum" sz="quarter" idx="12"/>
          </p:nvPr>
        </p:nvSpPr>
        <p:spPr>
          <a:ln/>
        </p:spPr>
        <p:txBody>
          <a:bodyPr/>
          <a:lstStyle>
            <a:lvl1pPr>
              <a:defRPr/>
            </a:lvl1pPr>
          </a:lstStyle>
          <a:p>
            <a:pPr>
              <a:defRPr/>
            </a:pPr>
            <a:fld id="{6296A147-37D4-40D1-9973-944BB0FB889F}" type="slidenum">
              <a:rPr lang="en-US" altLang="en-US"/>
              <a:pPr>
                <a:defRPr/>
              </a:pPr>
              <a:t>‹#›</a:t>
            </a:fld>
            <a:endParaRPr lang="en-US" altLang="en-US"/>
          </a:p>
        </p:txBody>
      </p:sp>
    </p:spTree>
    <p:extLst>
      <p:ext uri="{BB962C8B-B14F-4D97-AF65-F5344CB8AC3E}">
        <p14:creationId xmlns:p14="http://schemas.microsoft.com/office/powerpoint/2010/main" val="1924360960"/>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16E07C-53AE-48FF-A28B-B8D15CF152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3D36C00-C1EB-46F0-80E6-461AB9CB3D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6B4B02B-BD33-4C89-A2B7-B4C59C9AD272}"/>
              </a:ext>
            </a:extLst>
          </p:cNvPr>
          <p:cNvSpPr>
            <a:spLocks noGrp="1" noChangeArrowheads="1"/>
          </p:cNvSpPr>
          <p:nvPr>
            <p:ph type="sldNum" sz="quarter" idx="12"/>
          </p:nvPr>
        </p:nvSpPr>
        <p:spPr>
          <a:ln/>
        </p:spPr>
        <p:txBody>
          <a:bodyPr/>
          <a:lstStyle>
            <a:lvl1pPr>
              <a:defRPr/>
            </a:lvl1pPr>
          </a:lstStyle>
          <a:p>
            <a:pPr>
              <a:defRPr/>
            </a:pPr>
            <a:fld id="{B936A547-A841-4090-AC44-6B16D730EDF1}" type="slidenum">
              <a:rPr lang="en-US" altLang="en-US"/>
              <a:pPr>
                <a:defRPr/>
              </a:pPr>
              <a:t>‹#›</a:t>
            </a:fld>
            <a:endParaRPr lang="en-US" altLang="en-US"/>
          </a:p>
        </p:txBody>
      </p:sp>
    </p:spTree>
    <p:extLst>
      <p:ext uri="{BB962C8B-B14F-4D97-AF65-F5344CB8AC3E}">
        <p14:creationId xmlns:p14="http://schemas.microsoft.com/office/powerpoint/2010/main" val="295321926"/>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B83617-2BFD-4D1F-87A2-B1D084465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4748FF4-683C-4225-808A-8ACD0D9E2A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10F6BF-C94B-43D6-86B7-FF4763CD806A}"/>
              </a:ext>
            </a:extLst>
          </p:cNvPr>
          <p:cNvSpPr>
            <a:spLocks noGrp="1" noChangeArrowheads="1"/>
          </p:cNvSpPr>
          <p:nvPr>
            <p:ph type="sldNum" sz="quarter" idx="12"/>
          </p:nvPr>
        </p:nvSpPr>
        <p:spPr>
          <a:ln/>
        </p:spPr>
        <p:txBody>
          <a:bodyPr/>
          <a:lstStyle>
            <a:lvl1pPr>
              <a:defRPr/>
            </a:lvl1pPr>
          </a:lstStyle>
          <a:p>
            <a:pPr>
              <a:defRPr/>
            </a:pPr>
            <a:fld id="{5830357A-2886-471E-B2EF-77ECB34ABBAD}" type="slidenum">
              <a:rPr lang="en-US" altLang="en-US"/>
              <a:pPr>
                <a:defRPr/>
              </a:pPr>
              <a:t>‹#›</a:t>
            </a:fld>
            <a:endParaRPr lang="en-US" altLang="en-US"/>
          </a:p>
        </p:txBody>
      </p:sp>
    </p:spTree>
    <p:extLst>
      <p:ext uri="{BB962C8B-B14F-4D97-AF65-F5344CB8AC3E}">
        <p14:creationId xmlns:p14="http://schemas.microsoft.com/office/powerpoint/2010/main" val="1962743332"/>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3535E59-9F48-17A3-58E6-35C3C905FE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937E9C8-B88E-984F-B463-2D9BF5A87F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53A630E4-E064-855D-A2E2-F29943CD46A8}"/>
              </a:ext>
            </a:extLst>
          </p:cNvPr>
          <p:cNvSpPr>
            <a:spLocks noGrp="1" noChangeArrowheads="1"/>
          </p:cNvSpPr>
          <p:nvPr>
            <p:ph type="sldNum" sz="quarter" idx="12"/>
          </p:nvPr>
        </p:nvSpPr>
        <p:spPr>
          <a:ln/>
        </p:spPr>
        <p:txBody>
          <a:bodyPr/>
          <a:lstStyle>
            <a:lvl1pPr>
              <a:defRPr/>
            </a:lvl1pPr>
          </a:lstStyle>
          <a:p>
            <a:pPr>
              <a:defRPr/>
            </a:pPr>
            <a:fld id="{057BA910-287D-44DF-88AC-5AE95D5F1B8E}" type="slidenum">
              <a:rPr lang="en-US" altLang="en-US"/>
              <a:pPr>
                <a:defRPr/>
              </a:pPr>
              <a:t>‹#›</a:t>
            </a:fld>
            <a:endParaRPr lang="en-US" altLang="en-US"/>
          </a:p>
        </p:txBody>
      </p:sp>
    </p:spTree>
    <p:extLst>
      <p:ext uri="{BB962C8B-B14F-4D97-AF65-F5344CB8AC3E}">
        <p14:creationId xmlns:p14="http://schemas.microsoft.com/office/powerpoint/2010/main" val="4502668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8172036-5D40-4606-8D50-C4405E0551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4943FF2-FF6C-4402-9191-82C00E7CB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80BB89-B1FC-455C-9AA9-55A0F7B91382}"/>
              </a:ext>
            </a:extLst>
          </p:cNvPr>
          <p:cNvSpPr>
            <a:spLocks noGrp="1" noChangeArrowheads="1"/>
          </p:cNvSpPr>
          <p:nvPr>
            <p:ph type="sldNum" sz="quarter" idx="12"/>
          </p:nvPr>
        </p:nvSpPr>
        <p:spPr>
          <a:ln/>
        </p:spPr>
        <p:txBody>
          <a:bodyPr/>
          <a:lstStyle>
            <a:lvl1pPr>
              <a:defRPr/>
            </a:lvl1pPr>
          </a:lstStyle>
          <a:p>
            <a:pPr>
              <a:defRPr/>
            </a:pPr>
            <a:fld id="{CF08DBB4-E530-44B6-9B64-AB0E687B4CAF}" type="slidenum">
              <a:rPr lang="en-US" altLang="en-US"/>
              <a:pPr>
                <a:defRPr/>
              </a:pPr>
              <a:t>‹#›</a:t>
            </a:fld>
            <a:endParaRPr lang="en-US" altLang="en-US"/>
          </a:p>
        </p:txBody>
      </p:sp>
    </p:spTree>
    <p:extLst>
      <p:ext uri="{BB962C8B-B14F-4D97-AF65-F5344CB8AC3E}">
        <p14:creationId xmlns:p14="http://schemas.microsoft.com/office/powerpoint/2010/main" val="3594077801"/>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A413DE-47C5-4C02-ADF0-CF4F127EF85D}"/>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63AC7490-D815-4A81-AFBE-166C0B572B7C}"/>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E8267128-0889-496B-BA24-7C4FA01E8005}"/>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A8F86FF2-77EF-4CF7-A1AA-D73602F3B3B6}"/>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0A200D4E-8452-4719-88B7-104C172DB49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5E1DEA1C-7C02-4E92-822C-72688FD3A9A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0387EB90-AC02-423F-929E-1FC02FEBBE91}"/>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1" name="Freeform 9">
              <a:extLst>
                <a:ext uri="{FF2B5EF4-FFF2-40B4-BE49-F238E27FC236}">
                  <a16:creationId xmlns:a16="http://schemas.microsoft.com/office/drawing/2014/main" id="{62FAFCF5-3B0B-4A87-B04D-86FA343FAD9D}"/>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2" name="Freeform 10">
              <a:extLst>
                <a:ext uri="{FF2B5EF4-FFF2-40B4-BE49-F238E27FC236}">
                  <a16:creationId xmlns:a16="http://schemas.microsoft.com/office/drawing/2014/main" id="{C5ECBEE9-563C-455A-ACF7-08F094131012}"/>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59EB1A0E-24F1-4BD2-B73F-FF12B2F4D04D}"/>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5473A477-2EC4-4745-AB49-DCF6A78A322F}"/>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297E6DD3-DBA4-4091-8EEA-920F4596C5BB}"/>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F1C68A02-BD9E-495A-BF1E-FBC411A54F89}"/>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AE72E211-14A2-401C-BD27-887D0A9AFCBF}"/>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8E419B81-6523-4F3F-99A8-B6066EEE34F8}"/>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0196CC2A-BF3D-4D9D-8612-9AA8A0DF6ECD}"/>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3E355571-9D95-48B7-AB72-E3F9E86A5CB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707DF9A0-FB6C-490E-8EEB-EC087EEBA73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2D572204-E84B-4C84-9CC2-5E65F8D5270B}"/>
              </a:ext>
            </a:extLst>
          </p:cNvPr>
          <p:cNvSpPr>
            <a:spLocks noGrp="1" noChangeArrowheads="1"/>
          </p:cNvSpPr>
          <p:nvPr>
            <p:ph type="sldNum" sz="quarter" idx="12"/>
          </p:nvPr>
        </p:nvSpPr>
        <p:spPr/>
        <p:txBody>
          <a:bodyPr/>
          <a:lstStyle>
            <a:lvl1pPr>
              <a:defRPr/>
            </a:lvl1pPr>
          </a:lstStyle>
          <a:p>
            <a:pPr>
              <a:defRPr/>
            </a:pPr>
            <a:fld id="{741069C7-8F07-4977-BE6F-A105966FECA1}" type="slidenum">
              <a:rPr lang="en-US" altLang="en-US"/>
              <a:pPr>
                <a:defRPr/>
              </a:pPr>
              <a:t>‹#›</a:t>
            </a:fld>
            <a:endParaRPr lang="en-US" altLang="en-US"/>
          </a:p>
        </p:txBody>
      </p:sp>
    </p:spTree>
    <p:extLst>
      <p:ext uri="{BB962C8B-B14F-4D97-AF65-F5344CB8AC3E}">
        <p14:creationId xmlns:p14="http://schemas.microsoft.com/office/powerpoint/2010/main" val="176505499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A9188D1-0FDC-4EBB-93C4-49179E3500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C523C7A-5EC4-431A-ACF7-A123261C4F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8F24A27-D8F5-4323-889A-20B314FA0D66}"/>
              </a:ext>
            </a:extLst>
          </p:cNvPr>
          <p:cNvSpPr>
            <a:spLocks noGrp="1" noChangeArrowheads="1"/>
          </p:cNvSpPr>
          <p:nvPr>
            <p:ph type="sldNum" sz="quarter" idx="12"/>
          </p:nvPr>
        </p:nvSpPr>
        <p:spPr>
          <a:ln/>
        </p:spPr>
        <p:txBody>
          <a:bodyPr/>
          <a:lstStyle>
            <a:lvl1pPr>
              <a:defRPr/>
            </a:lvl1pPr>
          </a:lstStyle>
          <a:p>
            <a:pPr>
              <a:defRPr/>
            </a:pPr>
            <a:fld id="{FF7817FB-2C89-4B61-B5A5-908E5D053390}" type="slidenum">
              <a:rPr lang="en-US" altLang="en-US"/>
              <a:pPr>
                <a:defRPr/>
              </a:pPr>
              <a:t>‹#›</a:t>
            </a:fld>
            <a:endParaRPr lang="en-US" altLang="en-US"/>
          </a:p>
        </p:txBody>
      </p:sp>
    </p:spTree>
    <p:extLst>
      <p:ext uri="{BB962C8B-B14F-4D97-AF65-F5344CB8AC3E}">
        <p14:creationId xmlns:p14="http://schemas.microsoft.com/office/powerpoint/2010/main" val="166194483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9394FD41-EAA4-46D6-A0FE-C9B2F0CBE2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4A71DC8-FD10-4186-B9B1-EDEB287894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F92EA44-70AC-4F14-82BE-8BB1F569C008}"/>
              </a:ext>
            </a:extLst>
          </p:cNvPr>
          <p:cNvSpPr>
            <a:spLocks noGrp="1" noChangeArrowheads="1"/>
          </p:cNvSpPr>
          <p:nvPr>
            <p:ph type="sldNum" sz="quarter" idx="12"/>
          </p:nvPr>
        </p:nvSpPr>
        <p:spPr>
          <a:ln/>
        </p:spPr>
        <p:txBody>
          <a:bodyPr/>
          <a:lstStyle>
            <a:lvl1pPr>
              <a:defRPr/>
            </a:lvl1pPr>
          </a:lstStyle>
          <a:p>
            <a:pPr>
              <a:defRPr/>
            </a:pPr>
            <a:fld id="{89821A62-F86E-4B2A-B3FF-3880A5C9FB50}" type="slidenum">
              <a:rPr lang="en-US" altLang="en-US"/>
              <a:pPr>
                <a:defRPr/>
              </a:pPr>
              <a:t>‹#›</a:t>
            </a:fld>
            <a:endParaRPr lang="en-US" altLang="en-US"/>
          </a:p>
        </p:txBody>
      </p:sp>
    </p:spTree>
    <p:extLst>
      <p:ext uri="{BB962C8B-B14F-4D97-AF65-F5344CB8AC3E}">
        <p14:creationId xmlns:p14="http://schemas.microsoft.com/office/powerpoint/2010/main" val="107048979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5C55CE2A-4F7C-4D79-8129-A77A16C1B8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7B8ED17-727F-4BE1-B41B-EB541582C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6DB9462C-FA5F-47DB-AA88-8141159D5F39}"/>
              </a:ext>
            </a:extLst>
          </p:cNvPr>
          <p:cNvSpPr>
            <a:spLocks noGrp="1" noChangeArrowheads="1"/>
          </p:cNvSpPr>
          <p:nvPr>
            <p:ph type="sldNum" sz="quarter" idx="12"/>
          </p:nvPr>
        </p:nvSpPr>
        <p:spPr>
          <a:ln/>
        </p:spPr>
        <p:txBody>
          <a:bodyPr/>
          <a:lstStyle>
            <a:lvl1pPr>
              <a:defRPr/>
            </a:lvl1pPr>
          </a:lstStyle>
          <a:p>
            <a:pPr>
              <a:defRPr/>
            </a:pPr>
            <a:fld id="{80E1A988-FFA5-472C-B8A9-A72ACF784D37}" type="slidenum">
              <a:rPr lang="en-US" altLang="en-US"/>
              <a:pPr>
                <a:defRPr/>
              </a:pPr>
              <a:t>‹#›</a:t>
            </a:fld>
            <a:endParaRPr lang="en-US" altLang="en-US"/>
          </a:p>
        </p:txBody>
      </p:sp>
    </p:spTree>
    <p:extLst>
      <p:ext uri="{BB962C8B-B14F-4D97-AF65-F5344CB8AC3E}">
        <p14:creationId xmlns:p14="http://schemas.microsoft.com/office/powerpoint/2010/main" val="34473905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D550546E-7BE5-40D3-BC0B-C79C2B8334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51383739-C844-46FA-9BC2-C81EF753F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8912B15-256B-43D4-B965-67561151A64E}"/>
              </a:ext>
            </a:extLst>
          </p:cNvPr>
          <p:cNvSpPr>
            <a:spLocks noGrp="1" noChangeArrowheads="1"/>
          </p:cNvSpPr>
          <p:nvPr>
            <p:ph type="sldNum" sz="quarter" idx="12"/>
          </p:nvPr>
        </p:nvSpPr>
        <p:spPr>
          <a:ln/>
        </p:spPr>
        <p:txBody>
          <a:bodyPr/>
          <a:lstStyle>
            <a:lvl1pPr>
              <a:defRPr/>
            </a:lvl1pPr>
          </a:lstStyle>
          <a:p>
            <a:pPr>
              <a:defRPr/>
            </a:pPr>
            <a:fld id="{7E515B3A-3853-4660-82DC-4720AAC17938}" type="slidenum">
              <a:rPr lang="en-US" altLang="en-US"/>
              <a:pPr>
                <a:defRPr/>
              </a:pPr>
              <a:t>‹#›</a:t>
            </a:fld>
            <a:endParaRPr lang="en-US" altLang="en-US"/>
          </a:p>
        </p:txBody>
      </p:sp>
    </p:spTree>
    <p:extLst>
      <p:ext uri="{BB962C8B-B14F-4D97-AF65-F5344CB8AC3E}">
        <p14:creationId xmlns:p14="http://schemas.microsoft.com/office/powerpoint/2010/main" val="293404989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1126B628-28E2-4A14-81B8-42C2DC6AD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06D710B-692C-43AC-8467-C6DEAAA624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6CEDFCCC-3642-4477-B169-18F14746A94D}"/>
              </a:ext>
            </a:extLst>
          </p:cNvPr>
          <p:cNvSpPr>
            <a:spLocks noGrp="1" noChangeArrowheads="1"/>
          </p:cNvSpPr>
          <p:nvPr>
            <p:ph type="sldNum" sz="quarter" idx="12"/>
          </p:nvPr>
        </p:nvSpPr>
        <p:spPr>
          <a:ln/>
        </p:spPr>
        <p:txBody>
          <a:bodyPr/>
          <a:lstStyle>
            <a:lvl1pPr>
              <a:defRPr/>
            </a:lvl1pPr>
          </a:lstStyle>
          <a:p>
            <a:pPr>
              <a:defRPr/>
            </a:pPr>
            <a:fld id="{C376F4D4-D602-4D6E-9026-78FB0F93DDDC}" type="slidenum">
              <a:rPr lang="en-US" altLang="en-US"/>
              <a:pPr>
                <a:defRPr/>
              </a:pPr>
              <a:t>‹#›</a:t>
            </a:fld>
            <a:endParaRPr lang="en-US" altLang="en-US"/>
          </a:p>
        </p:txBody>
      </p:sp>
    </p:spTree>
    <p:extLst>
      <p:ext uri="{BB962C8B-B14F-4D97-AF65-F5344CB8AC3E}">
        <p14:creationId xmlns:p14="http://schemas.microsoft.com/office/powerpoint/2010/main" val="106203662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132F3F76-888B-4F4E-BAAE-889FA2A7E7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DC18684F-C82A-4761-BA6C-535425A425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85159CFB-BEEF-4AB3-B895-DB3950FA2A02}"/>
              </a:ext>
            </a:extLst>
          </p:cNvPr>
          <p:cNvSpPr>
            <a:spLocks noGrp="1" noChangeArrowheads="1"/>
          </p:cNvSpPr>
          <p:nvPr>
            <p:ph type="sldNum" sz="quarter" idx="12"/>
          </p:nvPr>
        </p:nvSpPr>
        <p:spPr>
          <a:ln/>
        </p:spPr>
        <p:txBody>
          <a:bodyPr/>
          <a:lstStyle>
            <a:lvl1pPr>
              <a:defRPr/>
            </a:lvl1pPr>
          </a:lstStyle>
          <a:p>
            <a:pPr>
              <a:defRPr/>
            </a:pPr>
            <a:fld id="{936E08AD-E52C-46DA-9DA9-7AA172C73CBE}" type="slidenum">
              <a:rPr lang="en-US" altLang="en-US"/>
              <a:pPr>
                <a:defRPr/>
              </a:pPr>
              <a:t>‹#›</a:t>
            </a:fld>
            <a:endParaRPr lang="en-US" altLang="en-US"/>
          </a:p>
        </p:txBody>
      </p:sp>
    </p:spTree>
    <p:extLst>
      <p:ext uri="{BB962C8B-B14F-4D97-AF65-F5344CB8AC3E}">
        <p14:creationId xmlns:p14="http://schemas.microsoft.com/office/powerpoint/2010/main" val="177469658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0335FA78-F8F0-4CC3-84A5-1EDBC46491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F1256F7-B74A-47A0-9364-E202CBF4DC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E0F9A70-FCC7-425D-82A9-2C9FDAD1C7E1}"/>
              </a:ext>
            </a:extLst>
          </p:cNvPr>
          <p:cNvSpPr>
            <a:spLocks noGrp="1" noChangeArrowheads="1"/>
          </p:cNvSpPr>
          <p:nvPr>
            <p:ph type="sldNum" sz="quarter" idx="12"/>
          </p:nvPr>
        </p:nvSpPr>
        <p:spPr>
          <a:ln/>
        </p:spPr>
        <p:txBody>
          <a:bodyPr/>
          <a:lstStyle>
            <a:lvl1pPr>
              <a:defRPr/>
            </a:lvl1pPr>
          </a:lstStyle>
          <a:p>
            <a:pPr>
              <a:defRPr/>
            </a:pPr>
            <a:fld id="{471D9515-E791-46D0-B4DE-134EC74B952D}" type="slidenum">
              <a:rPr lang="en-US" altLang="en-US"/>
              <a:pPr>
                <a:defRPr/>
              </a:pPr>
              <a:t>‹#›</a:t>
            </a:fld>
            <a:endParaRPr lang="en-US" altLang="en-US"/>
          </a:p>
        </p:txBody>
      </p:sp>
    </p:spTree>
    <p:extLst>
      <p:ext uri="{BB962C8B-B14F-4D97-AF65-F5344CB8AC3E}">
        <p14:creationId xmlns:p14="http://schemas.microsoft.com/office/powerpoint/2010/main" val="41237094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139ECE7E-B66B-4EE0-A1B2-ECBC3E8BBE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9AFDB35-537F-44E5-8E9D-FFA89E7F9C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72F7093-51B3-4E38-BF49-737D64A76B2E}"/>
              </a:ext>
            </a:extLst>
          </p:cNvPr>
          <p:cNvSpPr>
            <a:spLocks noGrp="1" noChangeArrowheads="1"/>
          </p:cNvSpPr>
          <p:nvPr>
            <p:ph type="sldNum" sz="quarter" idx="12"/>
          </p:nvPr>
        </p:nvSpPr>
        <p:spPr>
          <a:ln/>
        </p:spPr>
        <p:txBody>
          <a:bodyPr/>
          <a:lstStyle>
            <a:lvl1pPr>
              <a:defRPr/>
            </a:lvl1pPr>
          </a:lstStyle>
          <a:p>
            <a:pPr>
              <a:defRPr/>
            </a:pPr>
            <a:fld id="{4A1D5EEC-F30C-4E0E-BBC5-36E267BB4BA1}" type="slidenum">
              <a:rPr lang="en-US" altLang="en-US"/>
              <a:pPr>
                <a:defRPr/>
              </a:pPr>
              <a:t>‹#›</a:t>
            </a:fld>
            <a:endParaRPr lang="en-US" altLang="en-US"/>
          </a:p>
        </p:txBody>
      </p:sp>
    </p:spTree>
    <p:extLst>
      <p:ext uri="{BB962C8B-B14F-4D97-AF65-F5344CB8AC3E}">
        <p14:creationId xmlns:p14="http://schemas.microsoft.com/office/powerpoint/2010/main" val="26473078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DCE5959-1B27-2AA4-7F8B-9762CF1EA1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9C1F9F1-FD29-1529-20E8-26E8DFDB2B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3C3EE1A0-57A3-C4E7-21AA-2173368A25B0}"/>
              </a:ext>
            </a:extLst>
          </p:cNvPr>
          <p:cNvSpPr>
            <a:spLocks noGrp="1" noChangeArrowheads="1"/>
          </p:cNvSpPr>
          <p:nvPr>
            <p:ph type="sldNum" sz="quarter" idx="12"/>
          </p:nvPr>
        </p:nvSpPr>
        <p:spPr>
          <a:ln/>
        </p:spPr>
        <p:txBody>
          <a:bodyPr/>
          <a:lstStyle>
            <a:lvl1pPr>
              <a:defRPr/>
            </a:lvl1pPr>
          </a:lstStyle>
          <a:p>
            <a:pPr>
              <a:defRPr/>
            </a:pPr>
            <a:fld id="{682C955E-E181-4A39-9C3C-3E96280846F1}" type="slidenum">
              <a:rPr lang="en-US" altLang="en-US"/>
              <a:pPr>
                <a:defRPr/>
              </a:pPr>
              <a:t>‹#›</a:t>
            </a:fld>
            <a:endParaRPr lang="en-US" altLang="en-US"/>
          </a:p>
        </p:txBody>
      </p:sp>
    </p:spTree>
    <p:extLst>
      <p:ext uri="{BB962C8B-B14F-4D97-AF65-F5344CB8AC3E}">
        <p14:creationId xmlns:p14="http://schemas.microsoft.com/office/powerpoint/2010/main" val="18655183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8B66EB7-73A1-473D-9AC0-6E97D0479E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E951209-851D-449B-9CB4-06C38D5351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450056D-3D2D-459D-855A-A1D777C51988}"/>
              </a:ext>
            </a:extLst>
          </p:cNvPr>
          <p:cNvSpPr>
            <a:spLocks noGrp="1" noChangeArrowheads="1"/>
          </p:cNvSpPr>
          <p:nvPr>
            <p:ph type="sldNum" sz="quarter" idx="12"/>
          </p:nvPr>
        </p:nvSpPr>
        <p:spPr>
          <a:ln/>
        </p:spPr>
        <p:txBody>
          <a:bodyPr/>
          <a:lstStyle>
            <a:lvl1pPr>
              <a:defRPr/>
            </a:lvl1pPr>
          </a:lstStyle>
          <a:p>
            <a:pPr>
              <a:defRPr/>
            </a:pPr>
            <a:fld id="{C2A6E96E-BB30-4BF0-AA71-FB9D30259396}" type="slidenum">
              <a:rPr lang="en-US" altLang="en-US"/>
              <a:pPr>
                <a:defRPr/>
              </a:pPr>
              <a:t>‹#›</a:t>
            </a:fld>
            <a:endParaRPr lang="en-US" altLang="en-US"/>
          </a:p>
        </p:txBody>
      </p:sp>
    </p:spTree>
    <p:extLst>
      <p:ext uri="{BB962C8B-B14F-4D97-AF65-F5344CB8AC3E}">
        <p14:creationId xmlns:p14="http://schemas.microsoft.com/office/powerpoint/2010/main" val="214839498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967C9249-E406-49D0-89B8-CA693DCC91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9771A053-8431-4B5C-9E29-2BB2625C22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EE469B1C-5C5F-4568-AA72-F342502769A0}"/>
              </a:ext>
            </a:extLst>
          </p:cNvPr>
          <p:cNvSpPr>
            <a:spLocks noGrp="1" noChangeArrowheads="1"/>
          </p:cNvSpPr>
          <p:nvPr>
            <p:ph type="sldNum" sz="quarter" idx="12"/>
          </p:nvPr>
        </p:nvSpPr>
        <p:spPr>
          <a:ln/>
        </p:spPr>
        <p:txBody>
          <a:bodyPr/>
          <a:lstStyle>
            <a:lvl1pPr>
              <a:defRPr/>
            </a:lvl1pPr>
          </a:lstStyle>
          <a:p>
            <a:pPr>
              <a:defRPr/>
            </a:pPr>
            <a:fld id="{3E3066A8-EA80-4A7A-BFCB-473A39B5D693}" type="slidenum">
              <a:rPr lang="en-US" altLang="en-US"/>
              <a:pPr>
                <a:defRPr/>
              </a:pPr>
              <a:t>‹#›</a:t>
            </a:fld>
            <a:endParaRPr lang="en-US" altLang="en-US"/>
          </a:p>
        </p:txBody>
      </p:sp>
    </p:spTree>
    <p:extLst>
      <p:ext uri="{BB962C8B-B14F-4D97-AF65-F5344CB8AC3E}">
        <p14:creationId xmlns:p14="http://schemas.microsoft.com/office/powerpoint/2010/main" val="328407458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BB9335E6-6423-4706-9D71-53B0B84258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8523C3C-2AB5-4A05-8C63-2572258E83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B13D319-B531-4213-9638-615524EAB7A4}"/>
              </a:ext>
            </a:extLst>
          </p:cNvPr>
          <p:cNvSpPr>
            <a:spLocks noGrp="1" noChangeArrowheads="1"/>
          </p:cNvSpPr>
          <p:nvPr>
            <p:ph type="sldNum" sz="quarter" idx="12"/>
          </p:nvPr>
        </p:nvSpPr>
        <p:spPr>
          <a:ln/>
        </p:spPr>
        <p:txBody>
          <a:bodyPr/>
          <a:lstStyle>
            <a:lvl1pPr>
              <a:defRPr/>
            </a:lvl1pPr>
          </a:lstStyle>
          <a:p>
            <a:pPr>
              <a:defRPr/>
            </a:pPr>
            <a:fld id="{664C803F-2654-4840-8C9C-12878100BD5B}" type="slidenum">
              <a:rPr lang="en-US" altLang="en-US"/>
              <a:pPr>
                <a:defRPr/>
              </a:pPr>
              <a:t>‹#›</a:t>
            </a:fld>
            <a:endParaRPr lang="en-US" altLang="en-US"/>
          </a:p>
        </p:txBody>
      </p:sp>
    </p:spTree>
    <p:extLst>
      <p:ext uri="{BB962C8B-B14F-4D97-AF65-F5344CB8AC3E}">
        <p14:creationId xmlns:p14="http://schemas.microsoft.com/office/powerpoint/2010/main" val="30176728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A1618EDE-7D92-4F63-8D74-E31100BFA5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A84FDB0D-0DC5-42B3-8169-E0B52AD633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3CD282F-E27E-4B80-9E12-0BC9ABCB37AE}"/>
              </a:ext>
            </a:extLst>
          </p:cNvPr>
          <p:cNvSpPr>
            <a:spLocks noGrp="1" noChangeArrowheads="1"/>
          </p:cNvSpPr>
          <p:nvPr>
            <p:ph type="sldNum" sz="quarter" idx="12"/>
          </p:nvPr>
        </p:nvSpPr>
        <p:spPr>
          <a:ln/>
        </p:spPr>
        <p:txBody>
          <a:bodyPr/>
          <a:lstStyle>
            <a:lvl1pPr>
              <a:defRPr/>
            </a:lvl1pPr>
          </a:lstStyle>
          <a:p>
            <a:pPr>
              <a:defRPr/>
            </a:pPr>
            <a:fld id="{87CD7F91-BCB9-4A14-82EA-84AE1325F515}" type="slidenum">
              <a:rPr lang="en-US" altLang="en-US"/>
              <a:pPr>
                <a:defRPr/>
              </a:pPr>
              <a:t>‹#›</a:t>
            </a:fld>
            <a:endParaRPr lang="en-US" altLang="en-US"/>
          </a:p>
        </p:txBody>
      </p:sp>
    </p:spTree>
    <p:extLst>
      <p:ext uri="{BB962C8B-B14F-4D97-AF65-F5344CB8AC3E}">
        <p14:creationId xmlns:p14="http://schemas.microsoft.com/office/powerpoint/2010/main" val="233756777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3BCF070A-AFEF-4B1E-9E09-804BE4393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AF0E7DB0-F859-4CBF-B84F-F5DBB361E7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B4A02FBA-635F-4369-9C7D-7FC5F59D7369}"/>
              </a:ext>
            </a:extLst>
          </p:cNvPr>
          <p:cNvSpPr>
            <a:spLocks noGrp="1" noChangeArrowheads="1"/>
          </p:cNvSpPr>
          <p:nvPr>
            <p:ph type="sldNum" sz="quarter" idx="12"/>
          </p:nvPr>
        </p:nvSpPr>
        <p:spPr>
          <a:ln/>
        </p:spPr>
        <p:txBody>
          <a:bodyPr/>
          <a:lstStyle>
            <a:lvl1pPr>
              <a:defRPr/>
            </a:lvl1pPr>
          </a:lstStyle>
          <a:p>
            <a:pPr>
              <a:defRPr/>
            </a:pPr>
            <a:fld id="{1CC03D86-2AB9-4205-B8BF-B2549E6BF93B}" type="slidenum">
              <a:rPr lang="en-US" altLang="en-US"/>
              <a:pPr>
                <a:defRPr/>
              </a:pPr>
              <a:t>‹#›</a:t>
            </a:fld>
            <a:endParaRPr lang="en-US" altLang="en-US"/>
          </a:p>
        </p:txBody>
      </p:sp>
    </p:spTree>
    <p:extLst>
      <p:ext uri="{BB962C8B-B14F-4D97-AF65-F5344CB8AC3E}">
        <p14:creationId xmlns:p14="http://schemas.microsoft.com/office/powerpoint/2010/main" val="315663557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64521C8A-6AB4-4A93-A0FC-1F026F16B4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3AA5F5C5-6D74-4E79-8165-A15066AED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0A2AC25-D755-4321-BF17-99C89DF53EB9}"/>
              </a:ext>
            </a:extLst>
          </p:cNvPr>
          <p:cNvSpPr>
            <a:spLocks noGrp="1" noChangeArrowheads="1"/>
          </p:cNvSpPr>
          <p:nvPr>
            <p:ph type="sldNum" sz="quarter" idx="12"/>
          </p:nvPr>
        </p:nvSpPr>
        <p:spPr>
          <a:ln/>
        </p:spPr>
        <p:txBody>
          <a:bodyPr/>
          <a:lstStyle>
            <a:lvl1pPr>
              <a:defRPr/>
            </a:lvl1pPr>
          </a:lstStyle>
          <a:p>
            <a:pPr>
              <a:defRPr/>
            </a:pPr>
            <a:fld id="{92F6B8E9-67D0-4707-A2DA-7B0ECB31F78B}" type="slidenum">
              <a:rPr lang="en-US" altLang="en-US"/>
              <a:pPr>
                <a:defRPr/>
              </a:pPr>
              <a:t>‹#›</a:t>
            </a:fld>
            <a:endParaRPr lang="en-US" altLang="en-US"/>
          </a:p>
        </p:txBody>
      </p:sp>
    </p:spTree>
    <p:extLst>
      <p:ext uri="{BB962C8B-B14F-4D97-AF65-F5344CB8AC3E}">
        <p14:creationId xmlns:p14="http://schemas.microsoft.com/office/powerpoint/2010/main" val="390863892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07C67937-C200-4708-B841-95753A3D77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B8D120A-0431-4A13-8F49-432D72DBC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7BEF1DF4-0734-4536-9995-093AA171533D}"/>
              </a:ext>
            </a:extLst>
          </p:cNvPr>
          <p:cNvSpPr>
            <a:spLocks noGrp="1" noChangeArrowheads="1"/>
          </p:cNvSpPr>
          <p:nvPr>
            <p:ph type="sldNum" sz="quarter" idx="12"/>
          </p:nvPr>
        </p:nvSpPr>
        <p:spPr>
          <a:ln/>
        </p:spPr>
        <p:txBody>
          <a:bodyPr/>
          <a:lstStyle>
            <a:lvl1pPr>
              <a:defRPr/>
            </a:lvl1pPr>
          </a:lstStyle>
          <a:p>
            <a:pPr>
              <a:defRPr/>
            </a:pPr>
            <a:fld id="{27FF9783-C082-4046-BA85-D4B611096E9C}" type="slidenum">
              <a:rPr lang="en-US" altLang="en-US"/>
              <a:pPr>
                <a:defRPr/>
              </a:pPr>
              <a:t>‹#›</a:t>
            </a:fld>
            <a:endParaRPr lang="en-US" altLang="en-US"/>
          </a:p>
        </p:txBody>
      </p:sp>
    </p:spTree>
    <p:extLst>
      <p:ext uri="{BB962C8B-B14F-4D97-AF65-F5344CB8AC3E}">
        <p14:creationId xmlns:p14="http://schemas.microsoft.com/office/powerpoint/2010/main" val="415573422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08C18497-7678-4EE5-BDCD-FC6E3CEED1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8E07B87-0AB5-4C61-B10B-6D05F2C82C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58531A1-413E-498D-993E-021F97FAEF8C}"/>
              </a:ext>
            </a:extLst>
          </p:cNvPr>
          <p:cNvSpPr>
            <a:spLocks noGrp="1" noChangeArrowheads="1"/>
          </p:cNvSpPr>
          <p:nvPr>
            <p:ph type="sldNum" sz="quarter" idx="12"/>
          </p:nvPr>
        </p:nvSpPr>
        <p:spPr>
          <a:ln/>
        </p:spPr>
        <p:txBody>
          <a:bodyPr/>
          <a:lstStyle>
            <a:lvl1pPr>
              <a:defRPr/>
            </a:lvl1pPr>
          </a:lstStyle>
          <a:p>
            <a:pPr>
              <a:defRPr/>
            </a:pPr>
            <a:fld id="{96E97756-6600-4FDB-A04B-94B57A2EE997}" type="slidenum">
              <a:rPr lang="en-US" altLang="en-US"/>
              <a:pPr>
                <a:defRPr/>
              </a:pPr>
              <a:t>‹#›</a:t>
            </a:fld>
            <a:endParaRPr lang="en-US" altLang="en-US"/>
          </a:p>
        </p:txBody>
      </p:sp>
    </p:spTree>
    <p:extLst>
      <p:ext uri="{BB962C8B-B14F-4D97-AF65-F5344CB8AC3E}">
        <p14:creationId xmlns:p14="http://schemas.microsoft.com/office/powerpoint/2010/main" val="12156305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A54F137-B942-8B33-AC6F-EABF3E6FC769}"/>
              </a:ext>
            </a:extLst>
          </p:cNvPr>
          <p:cNvGrpSpPr>
            <a:grpSpLocks/>
          </p:cNvGrpSpPr>
          <p:nvPr/>
        </p:nvGrpSpPr>
        <p:grpSpPr bwMode="auto">
          <a:xfrm>
            <a:off x="0" y="0"/>
            <a:ext cx="11277600" cy="5943600"/>
            <a:chOff x="0" y="0"/>
            <a:chExt cx="5328" cy="3744"/>
          </a:xfrm>
        </p:grpSpPr>
        <p:sp>
          <p:nvSpPr>
            <p:cNvPr id="3" name="Freeform 3">
              <a:extLst>
                <a:ext uri="{FF2B5EF4-FFF2-40B4-BE49-F238E27FC236}">
                  <a16:creationId xmlns:a16="http://schemas.microsoft.com/office/drawing/2014/main" id="{5467B458-B11A-9C27-5474-22E83468ED73}"/>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6D7CD612-40FD-FC42-F0DF-6C2C422B38AD}"/>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5" name="Date Placeholder 6">
            <a:extLst>
              <a:ext uri="{FF2B5EF4-FFF2-40B4-BE49-F238E27FC236}">
                <a16:creationId xmlns:a16="http://schemas.microsoft.com/office/drawing/2014/main" id="{9B4EBC66-B3C2-26A6-6C49-759A3B3CDBD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6F2BFF8B-79F8-7899-450B-A719DD5FDE3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36BE6334-5A76-8CDC-EB61-275F88CE063A}"/>
              </a:ext>
            </a:extLst>
          </p:cNvPr>
          <p:cNvSpPr>
            <a:spLocks noGrp="1" noChangeArrowheads="1"/>
          </p:cNvSpPr>
          <p:nvPr>
            <p:ph type="sldNum" sz="quarter" idx="12"/>
          </p:nvPr>
        </p:nvSpPr>
        <p:spPr/>
        <p:txBody>
          <a:bodyPr/>
          <a:lstStyle>
            <a:lvl1pPr>
              <a:defRPr/>
            </a:lvl1pPr>
          </a:lstStyle>
          <a:p>
            <a:fld id="{EE1CD1D4-775A-4F2C-AFC9-22B0FFDC8BDA}" type="slidenum">
              <a:rPr lang="en-US" altLang="en-US"/>
              <a:pPr/>
              <a:t>‹#›</a:t>
            </a:fld>
            <a:endParaRPr lang="en-US" altLang="en-US"/>
          </a:p>
        </p:txBody>
      </p:sp>
    </p:spTree>
    <p:extLst>
      <p:ext uri="{BB962C8B-B14F-4D97-AF65-F5344CB8AC3E}">
        <p14:creationId xmlns:p14="http://schemas.microsoft.com/office/powerpoint/2010/main" val="32138482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93D66BD-591E-7228-D956-62B86C9DEE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AD9A6572-B2C2-F6BD-A3DF-643EE9C634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1B313A8-2240-DB1D-7B0A-DB8961A75FB4}"/>
              </a:ext>
            </a:extLst>
          </p:cNvPr>
          <p:cNvSpPr>
            <a:spLocks noGrp="1" noChangeArrowheads="1"/>
          </p:cNvSpPr>
          <p:nvPr>
            <p:ph type="sldNum" sz="quarter" idx="12"/>
          </p:nvPr>
        </p:nvSpPr>
        <p:spPr>
          <a:ln/>
        </p:spPr>
        <p:txBody>
          <a:bodyPr/>
          <a:lstStyle>
            <a:lvl1pPr>
              <a:defRPr/>
            </a:lvl1pPr>
          </a:lstStyle>
          <a:p>
            <a:fld id="{49BD122D-1B11-4E98-8B45-9270DAB93D7F}" type="slidenum">
              <a:rPr lang="en-US" altLang="en-US"/>
              <a:pPr/>
              <a:t>‹#›</a:t>
            </a:fld>
            <a:endParaRPr lang="en-US" altLang="en-US"/>
          </a:p>
        </p:txBody>
      </p:sp>
    </p:spTree>
    <p:extLst>
      <p:ext uri="{BB962C8B-B14F-4D97-AF65-F5344CB8AC3E}">
        <p14:creationId xmlns:p14="http://schemas.microsoft.com/office/powerpoint/2010/main" val="294817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2509CC1-29DF-29DF-4E5F-022E1E77037E}"/>
              </a:ext>
            </a:extLst>
          </p:cNvPr>
          <p:cNvGrpSpPr>
            <a:grpSpLocks/>
          </p:cNvGrpSpPr>
          <p:nvPr/>
        </p:nvGrpSpPr>
        <p:grpSpPr bwMode="auto">
          <a:xfrm>
            <a:off x="1" y="0"/>
            <a:ext cx="12198351" cy="6851650"/>
            <a:chOff x="1" y="0"/>
            <a:chExt cx="5763" cy="4316"/>
          </a:xfrm>
        </p:grpSpPr>
        <p:sp>
          <p:nvSpPr>
            <p:cNvPr id="3" name="Freeform 3">
              <a:extLst>
                <a:ext uri="{FF2B5EF4-FFF2-40B4-BE49-F238E27FC236}">
                  <a16:creationId xmlns:a16="http://schemas.microsoft.com/office/drawing/2014/main" id="{E9FF05C8-76B2-4810-B9D8-7CE687AC66AA}"/>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4" name="Freeform 4">
              <a:extLst>
                <a:ext uri="{FF2B5EF4-FFF2-40B4-BE49-F238E27FC236}">
                  <a16:creationId xmlns:a16="http://schemas.microsoft.com/office/drawing/2014/main" id="{15055356-F2C9-54AD-DA23-E881630180CE}"/>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5" name="Freeform 5">
              <a:extLst>
                <a:ext uri="{FF2B5EF4-FFF2-40B4-BE49-F238E27FC236}">
                  <a16:creationId xmlns:a16="http://schemas.microsoft.com/office/drawing/2014/main" id="{B6B56CE1-8EE8-E19D-21BF-D40CEA51871A}"/>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grpSp>
          <p:nvGrpSpPr>
            <p:cNvPr id="6" name="Group 6">
              <a:extLst>
                <a:ext uri="{FF2B5EF4-FFF2-40B4-BE49-F238E27FC236}">
                  <a16:creationId xmlns:a16="http://schemas.microsoft.com/office/drawing/2014/main" id="{C3E80D75-ABD1-D2CD-9019-DDF7362AF534}"/>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D75EB3A6-EFDA-6B9A-F9E5-515D5FAA9957}"/>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27" name="Freeform 8">
                <a:extLst>
                  <a:ext uri="{FF2B5EF4-FFF2-40B4-BE49-F238E27FC236}">
                    <a16:creationId xmlns:a16="http://schemas.microsoft.com/office/drawing/2014/main" id="{7091E037-BB05-05CF-2C61-E9788850E986}"/>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28" name="Freeform 9">
                <a:extLst>
                  <a:ext uri="{FF2B5EF4-FFF2-40B4-BE49-F238E27FC236}">
                    <a16:creationId xmlns:a16="http://schemas.microsoft.com/office/drawing/2014/main" id="{2A219520-AE26-83E1-5D1B-598F925F480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29" name="Freeform 10">
                <a:extLst>
                  <a:ext uri="{FF2B5EF4-FFF2-40B4-BE49-F238E27FC236}">
                    <a16:creationId xmlns:a16="http://schemas.microsoft.com/office/drawing/2014/main" id="{CB996511-293D-431D-95B3-22A03593284B}"/>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0" name="Freeform 11">
                <a:extLst>
                  <a:ext uri="{FF2B5EF4-FFF2-40B4-BE49-F238E27FC236}">
                    <a16:creationId xmlns:a16="http://schemas.microsoft.com/office/drawing/2014/main" id="{59EB5037-B847-CEF0-D2BA-44903404AD7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1" name="Freeform 12">
                <a:extLst>
                  <a:ext uri="{FF2B5EF4-FFF2-40B4-BE49-F238E27FC236}">
                    <a16:creationId xmlns:a16="http://schemas.microsoft.com/office/drawing/2014/main" id="{3899340F-F84D-471E-9861-722656989394}"/>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2" name="Freeform 13">
                <a:extLst>
                  <a:ext uri="{FF2B5EF4-FFF2-40B4-BE49-F238E27FC236}">
                    <a16:creationId xmlns:a16="http://schemas.microsoft.com/office/drawing/2014/main" id="{7BF4C833-2113-F7D1-956A-AC2D82661CE4}"/>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3" name="Freeform 14">
                <a:extLst>
                  <a:ext uri="{FF2B5EF4-FFF2-40B4-BE49-F238E27FC236}">
                    <a16:creationId xmlns:a16="http://schemas.microsoft.com/office/drawing/2014/main" id="{604AAC50-3C94-135B-4EFD-0C37C70693E7}"/>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4" name="Freeform 15">
                <a:extLst>
                  <a:ext uri="{FF2B5EF4-FFF2-40B4-BE49-F238E27FC236}">
                    <a16:creationId xmlns:a16="http://schemas.microsoft.com/office/drawing/2014/main" id="{B474F275-469E-4A2A-68A5-FB370BFA0933}"/>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5" name="Freeform 16">
                <a:extLst>
                  <a:ext uri="{FF2B5EF4-FFF2-40B4-BE49-F238E27FC236}">
                    <a16:creationId xmlns:a16="http://schemas.microsoft.com/office/drawing/2014/main" id="{BB97BD3A-1041-0DF7-BFD5-767A6C95D855}"/>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6" name="Freeform 17">
                <a:extLst>
                  <a:ext uri="{FF2B5EF4-FFF2-40B4-BE49-F238E27FC236}">
                    <a16:creationId xmlns:a16="http://schemas.microsoft.com/office/drawing/2014/main" id="{D69FBBB4-5D51-366C-5758-FD10525D9911}"/>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7" name="Freeform 18">
                <a:extLst>
                  <a:ext uri="{FF2B5EF4-FFF2-40B4-BE49-F238E27FC236}">
                    <a16:creationId xmlns:a16="http://schemas.microsoft.com/office/drawing/2014/main" id="{F572596F-257F-8EAF-548B-8B78265F33F1}"/>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38" name="Freeform 19">
                <a:extLst>
                  <a:ext uri="{FF2B5EF4-FFF2-40B4-BE49-F238E27FC236}">
                    <a16:creationId xmlns:a16="http://schemas.microsoft.com/office/drawing/2014/main" id="{A6CFC5B7-A761-0FAD-C28D-859851355E3B}"/>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grpSp>
        <p:sp>
          <p:nvSpPr>
            <p:cNvPr id="7" name="Freeform 20">
              <a:extLst>
                <a:ext uri="{FF2B5EF4-FFF2-40B4-BE49-F238E27FC236}">
                  <a16:creationId xmlns:a16="http://schemas.microsoft.com/office/drawing/2014/main" id="{8A3B38E6-6270-747B-57C7-CFD627B4DA45}"/>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8" name="Freeform 21">
              <a:extLst>
                <a:ext uri="{FF2B5EF4-FFF2-40B4-BE49-F238E27FC236}">
                  <a16:creationId xmlns:a16="http://schemas.microsoft.com/office/drawing/2014/main" id="{6C3393B7-67E6-C82E-17DA-6AE4B01D6020}"/>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9" name="Freeform 22">
              <a:extLst>
                <a:ext uri="{FF2B5EF4-FFF2-40B4-BE49-F238E27FC236}">
                  <a16:creationId xmlns:a16="http://schemas.microsoft.com/office/drawing/2014/main" id="{285B143A-37AB-4177-DB26-D90C97BCB475}"/>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0" name="Freeform 23">
              <a:extLst>
                <a:ext uri="{FF2B5EF4-FFF2-40B4-BE49-F238E27FC236}">
                  <a16:creationId xmlns:a16="http://schemas.microsoft.com/office/drawing/2014/main" id="{E30C7FD0-F459-EED3-17BD-49B5CB957E5E}"/>
                </a:ext>
              </a:extLst>
            </p:cNvPr>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24">
              <a:extLst>
                <a:ext uri="{FF2B5EF4-FFF2-40B4-BE49-F238E27FC236}">
                  <a16:creationId xmlns:a16="http://schemas.microsoft.com/office/drawing/2014/main" id="{3684FE94-AF0F-D1FE-D993-10C69958E96D}"/>
                </a:ext>
              </a:extLst>
            </p:cNvPr>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25">
              <a:extLst>
                <a:ext uri="{FF2B5EF4-FFF2-40B4-BE49-F238E27FC236}">
                  <a16:creationId xmlns:a16="http://schemas.microsoft.com/office/drawing/2014/main" id="{CA9A16DF-0EDD-EAF7-7B89-481743B4A9E0}"/>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3" name="Freeform 26">
              <a:extLst>
                <a:ext uri="{FF2B5EF4-FFF2-40B4-BE49-F238E27FC236}">
                  <a16:creationId xmlns:a16="http://schemas.microsoft.com/office/drawing/2014/main" id="{979D2BA1-3AA4-22D8-958C-5C240444C734}"/>
                </a:ext>
              </a:extLst>
            </p:cNvPr>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7">
              <a:extLst>
                <a:ext uri="{FF2B5EF4-FFF2-40B4-BE49-F238E27FC236}">
                  <a16:creationId xmlns:a16="http://schemas.microsoft.com/office/drawing/2014/main" id="{D589ED0F-697E-63F3-F0DA-71887C7E89CE}"/>
                </a:ext>
              </a:extLst>
            </p:cNvPr>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Line 28">
              <a:extLst>
                <a:ext uri="{FF2B5EF4-FFF2-40B4-BE49-F238E27FC236}">
                  <a16:creationId xmlns:a16="http://schemas.microsoft.com/office/drawing/2014/main" id="{5442B28C-ED53-7A1C-3D02-5C9AB88D2BF0}"/>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29">
              <a:extLst>
                <a:ext uri="{FF2B5EF4-FFF2-40B4-BE49-F238E27FC236}">
                  <a16:creationId xmlns:a16="http://schemas.microsoft.com/office/drawing/2014/main" id="{0805064B-6E3B-372A-A6A5-2FE5B6474458}"/>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30">
              <a:extLst>
                <a:ext uri="{FF2B5EF4-FFF2-40B4-BE49-F238E27FC236}">
                  <a16:creationId xmlns:a16="http://schemas.microsoft.com/office/drawing/2014/main" id="{0D3A2F1D-9B48-085E-6165-70F18B922B03}"/>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8" name="Group 31">
              <a:extLst>
                <a:ext uri="{FF2B5EF4-FFF2-40B4-BE49-F238E27FC236}">
                  <a16:creationId xmlns:a16="http://schemas.microsoft.com/office/drawing/2014/main" id="{AB9803F5-8323-87B9-1416-417406CDDDD5}"/>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7D425B4D-E4F6-7B00-8973-513323EB6658}"/>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33">
                <a:extLst>
                  <a:ext uri="{FF2B5EF4-FFF2-40B4-BE49-F238E27FC236}">
                    <a16:creationId xmlns:a16="http://schemas.microsoft.com/office/drawing/2014/main" id="{ED2725F1-2CB4-4D6A-DDC1-BBB35C1F911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34">
                <a:extLst>
                  <a:ext uri="{FF2B5EF4-FFF2-40B4-BE49-F238E27FC236}">
                    <a16:creationId xmlns:a16="http://schemas.microsoft.com/office/drawing/2014/main" id="{C814010B-B426-01FC-C4FF-4B009827E3C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35">
                <a:extLst>
                  <a:ext uri="{FF2B5EF4-FFF2-40B4-BE49-F238E27FC236}">
                    <a16:creationId xmlns:a16="http://schemas.microsoft.com/office/drawing/2014/main" id="{89499A1B-7B22-D43A-E685-05AA270A268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36">
                <a:extLst>
                  <a:ext uri="{FF2B5EF4-FFF2-40B4-BE49-F238E27FC236}">
                    <a16:creationId xmlns:a16="http://schemas.microsoft.com/office/drawing/2014/main" id="{6DEE7FA5-A511-7F97-C934-0581C89A5313}"/>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9" name="Line 37">
              <a:extLst>
                <a:ext uri="{FF2B5EF4-FFF2-40B4-BE49-F238E27FC236}">
                  <a16:creationId xmlns:a16="http://schemas.microsoft.com/office/drawing/2014/main" id="{ED5113A5-8ED2-F7AF-5F66-06FEEAE7C0E7}"/>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38">
              <a:extLst>
                <a:ext uri="{FF2B5EF4-FFF2-40B4-BE49-F238E27FC236}">
                  <a16:creationId xmlns:a16="http://schemas.microsoft.com/office/drawing/2014/main" id="{610740AE-1ED3-9C20-4C7A-3C044C37AA37}"/>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5400"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39" name="Rectangle 41">
            <a:extLst>
              <a:ext uri="{FF2B5EF4-FFF2-40B4-BE49-F238E27FC236}">
                <a16:creationId xmlns:a16="http://schemas.microsoft.com/office/drawing/2014/main" id="{7C9F8A9A-7F45-A088-5B77-ADC6B9402ED6}"/>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0" name="Rectangle 42">
            <a:extLst>
              <a:ext uri="{FF2B5EF4-FFF2-40B4-BE49-F238E27FC236}">
                <a16:creationId xmlns:a16="http://schemas.microsoft.com/office/drawing/2014/main" id="{1F7A000F-0627-C476-275E-978143A078E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3">
            <a:extLst>
              <a:ext uri="{FF2B5EF4-FFF2-40B4-BE49-F238E27FC236}">
                <a16:creationId xmlns:a16="http://schemas.microsoft.com/office/drawing/2014/main" id="{85990131-3269-7915-4B23-D3E742632842}"/>
              </a:ext>
            </a:extLst>
          </p:cNvPr>
          <p:cNvSpPr>
            <a:spLocks noGrp="1" noChangeArrowheads="1"/>
          </p:cNvSpPr>
          <p:nvPr>
            <p:ph type="sldNum" sz="quarter" idx="12"/>
          </p:nvPr>
        </p:nvSpPr>
        <p:spPr/>
        <p:txBody>
          <a:bodyPr/>
          <a:lstStyle>
            <a:lvl1pPr>
              <a:defRPr smtClean="0"/>
            </a:lvl1pPr>
          </a:lstStyle>
          <a:p>
            <a:pPr>
              <a:defRPr/>
            </a:pPr>
            <a:fld id="{82B6FA19-7123-4AEB-89FF-0CC62A7DDD7B}" type="slidenum">
              <a:rPr lang="en-US" altLang="en-US"/>
              <a:pPr>
                <a:defRPr/>
              </a:pPr>
              <a:t>‹#›</a:t>
            </a:fld>
            <a:endParaRPr lang="en-US" altLang="en-US"/>
          </a:p>
        </p:txBody>
      </p:sp>
    </p:spTree>
    <p:extLst>
      <p:ext uri="{BB962C8B-B14F-4D97-AF65-F5344CB8AC3E}">
        <p14:creationId xmlns:p14="http://schemas.microsoft.com/office/powerpoint/2010/main" val="23120826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65BCC3EF-1B17-F20A-45A3-9C1EBB864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5CB1DFE-0312-7CEC-BB9F-5BEDAA58A2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95BE4D3-DBF0-D25E-2E28-6B2051C489A5}"/>
              </a:ext>
            </a:extLst>
          </p:cNvPr>
          <p:cNvSpPr>
            <a:spLocks noGrp="1" noChangeArrowheads="1"/>
          </p:cNvSpPr>
          <p:nvPr>
            <p:ph type="sldNum" sz="quarter" idx="12"/>
          </p:nvPr>
        </p:nvSpPr>
        <p:spPr>
          <a:ln/>
        </p:spPr>
        <p:txBody>
          <a:bodyPr/>
          <a:lstStyle>
            <a:lvl1pPr>
              <a:defRPr/>
            </a:lvl1pPr>
          </a:lstStyle>
          <a:p>
            <a:fld id="{D50F7016-0CF1-4820-97E6-752F27851CB6}" type="slidenum">
              <a:rPr lang="en-US" altLang="en-US"/>
              <a:pPr/>
              <a:t>‹#›</a:t>
            </a:fld>
            <a:endParaRPr lang="en-US" altLang="en-US"/>
          </a:p>
        </p:txBody>
      </p:sp>
    </p:spTree>
    <p:extLst>
      <p:ext uri="{BB962C8B-B14F-4D97-AF65-F5344CB8AC3E}">
        <p14:creationId xmlns:p14="http://schemas.microsoft.com/office/powerpoint/2010/main" val="17647978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06F6679-8D2E-FF69-2D4A-D63D1BF0D3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BE4F0D2-22BC-815C-8E21-3EEC95E2EC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D0364DB-C349-AFE4-06F1-89DFB216860F}"/>
              </a:ext>
            </a:extLst>
          </p:cNvPr>
          <p:cNvSpPr>
            <a:spLocks noGrp="1" noChangeArrowheads="1"/>
          </p:cNvSpPr>
          <p:nvPr>
            <p:ph type="sldNum" sz="quarter" idx="12"/>
          </p:nvPr>
        </p:nvSpPr>
        <p:spPr>
          <a:ln/>
        </p:spPr>
        <p:txBody>
          <a:bodyPr/>
          <a:lstStyle>
            <a:lvl1pPr>
              <a:defRPr/>
            </a:lvl1pPr>
          </a:lstStyle>
          <a:p>
            <a:fld id="{CF140F58-820E-4FA1-9381-02A0DC269186}" type="slidenum">
              <a:rPr lang="en-US" altLang="en-US"/>
              <a:pPr/>
              <a:t>‹#›</a:t>
            </a:fld>
            <a:endParaRPr lang="en-US" altLang="en-US"/>
          </a:p>
        </p:txBody>
      </p:sp>
    </p:spTree>
    <p:extLst>
      <p:ext uri="{BB962C8B-B14F-4D97-AF65-F5344CB8AC3E}">
        <p14:creationId xmlns:p14="http://schemas.microsoft.com/office/powerpoint/2010/main" val="5117575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5DEB3747-7B15-D9E6-E1E5-3881F365B6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8F2304D4-A37A-9C83-453C-D95D4E1CE8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CFDA8A00-7EDE-E5D8-7ABC-798D54F48B2A}"/>
              </a:ext>
            </a:extLst>
          </p:cNvPr>
          <p:cNvSpPr>
            <a:spLocks noGrp="1" noChangeArrowheads="1"/>
          </p:cNvSpPr>
          <p:nvPr>
            <p:ph type="sldNum" sz="quarter" idx="12"/>
          </p:nvPr>
        </p:nvSpPr>
        <p:spPr>
          <a:ln/>
        </p:spPr>
        <p:txBody>
          <a:bodyPr/>
          <a:lstStyle>
            <a:lvl1pPr>
              <a:defRPr/>
            </a:lvl1pPr>
          </a:lstStyle>
          <a:p>
            <a:fld id="{BFBC68C9-6749-413B-BFF8-F70156D20726}" type="slidenum">
              <a:rPr lang="en-US" altLang="en-US"/>
              <a:pPr/>
              <a:t>‹#›</a:t>
            </a:fld>
            <a:endParaRPr lang="en-US" altLang="en-US"/>
          </a:p>
        </p:txBody>
      </p:sp>
    </p:spTree>
    <p:extLst>
      <p:ext uri="{BB962C8B-B14F-4D97-AF65-F5344CB8AC3E}">
        <p14:creationId xmlns:p14="http://schemas.microsoft.com/office/powerpoint/2010/main" val="22759136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C5382E1A-00E4-270F-1B6B-FB826E2805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7735EA31-0AC6-73C7-F7BC-730F93312E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7148011-A3B9-3591-642C-1AE661D776A8}"/>
              </a:ext>
            </a:extLst>
          </p:cNvPr>
          <p:cNvSpPr>
            <a:spLocks noGrp="1" noChangeArrowheads="1"/>
          </p:cNvSpPr>
          <p:nvPr>
            <p:ph type="sldNum" sz="quarter" idx="12"/>
          </p:nvPr>
        </p:nvSpPr>
        <p:spPr>
          <a:ln/>
        </p:spPr>
        <p:txBody>
          <a:bodyPr/>
          <a:lstStyle>
            <a:lvl1pPr>
              <a:defRPr/>
            </a:lvl1pPr>
          </a:lstStyle>
          <a:p>
            <a:fld id="{82241794-43F8-41F1-96F0-6617A0A957BD}" type="slidenum">
              <a:rPr lang="en-US" altLang="en-US"/>
              <a:pPr/>
              <a:t>‹#›</a:t>
            </a:fld>
            <a:endParaRPr lang="en-US" altLang="en-US"/>
          </a:p>
        </p:txBody>
      </p:sp>
    </p:spTree>
    <p:extLst>
      <p:ext uri="{BB962C8B-B14F-4D97-AF65-F5344CB8AC3E}">
        <p14:creationId xmlns:p14="http://schemas.microsoft.com/office/powerpoint/2010/main" val="37516774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9F7DACC-B2C1-12DE-8D44-5AE3281D04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110E2DDB-F9FB-E8BE-4B0B-6F2740874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F9B6386B-EE88-BDB7-9CF1-EE7030D38CFA}"/>
              </a:ext>
            </a:extLst>
          </p:cNvPr>
          <p:cNvSpPr>
            <a:spLocks noGrp="1" noChangeArrowheads="1"/>
          </p:cNvSpPr>
          <p:nvPr>
            <p:ph type="sldNum" sz="quarter" idx="12"/>
          </p:nvPr>
        </p:nvSpPr>
        <p:spPr>
          <a:ln/>
        </p:spPr>
        <p:txBody>
          <a:bodyPr/>
          <a:lstStyle>
            <a:lvl1pPr>
              <a:defRPr/>
            </a:lvl1pPr>
          </a:lstStyle>
          <a:p>
            <a:fld id="{D098D826-55E6-479D-A095-6117C50CD39E}" type="slidenum">
              <a:rPr lang="en-US" altLang="en-US"/>
              <a:pPr/>
              <a:t>‹#›</a:t>
            </a:fld>
            <a:endParaRPr lang="en-US" altLang="en-US"/>
          </a:p>
        </p:txBody>
      </p:sp>
    </p:spTree>
    <p:extLst>
      <p:ext uri="{BB962C8B-B14F-4D97-AF65-F5344CB8AC3E}">
        <p14:creationId xmlns:p14="http://schemas.microsoft.com/office/powerpoint/2010/main" val="30076292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ECB30145-24FE-7B3B-4EC5-DF7D6A6C38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EDB5197-8BF5-4ABE-1C6E-E495489D77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9ED7F04-1FD1-BF7F-4AD1-8E581EEF15D8}"/>
              </a:ext>
            </a:extLst>
          </p:cNvPr>
          <p:cNvSpPr>
            <a:spLocks noGrp="1" noChangeArrowheads="1"/>
          </p:cNvSpPr>
          <p:nvPr>
            <p:ph type="sldNum" sz="quarter" idx="12"/>
          </p:nvPr>
        </p:nvSpPr>
        <p:spPr>
          <a:ln/>
        </p:spPr>
        <p:txBody>
          <a:bodyPr/>
          <a:lstStyle>
            <a:lvl1pPr>
              <a:defRPr/>
            </a:lvl1pPr>
          </a:lstStyle>
          <a:p>
            <a:fld id="{584F227E-4A34-4FE7-B380-7EA48A87AC48}" type="slidenum">
              <a:rPr lang="en-US" altLang="en-US"/>
              <a:pPr/>
              <a:t>‹#›</a:t>
            </a:fld>
            <a:endParaRPr lang="en-US" altLang="en-US"/>
          </a:p>
        </p:txBody>
      </p:sp>
    </p:spTree>
    <p:extLst>
      <p:ext uri="{BB962C8B-B14F-4D97-AF65-F5344CB8AC3E}">
        <p14:creationId xmlns:p14="http://schemas.microsoft.com/office/powerpoint/2010/main" val="667413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49C82143-368D-BB1D-68C7-E1813DDC7D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C6CABC7-8136-1F09-85D8-EE786280E0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36C4B47-A6B1-C775-E5F4-92931A701D49}"/>
              </a:ext>
            </a:extLst>
          </p:cNvPr>
          <p:cNvSpPr>
            <a:spLocks noGrp="1" noChangeArrowheads="1"/>
          </p:cNvSpPr>
          <p:nvPr>
            <p:ph type="sldNum" sz="quarter" idx="12"/>
          </p:nvPr>
        </p:nvSpPr>
        <p:spPr>
          <a:ln/>
        </p:spPr>
        <p:txBody>
          <a:bodyPr/>
          <a:lstStyle>
            <a:lvl1pPr>
              <a:defRPr/>
            </a:lvl1pPr>
          </a:lstStyle>
          <a:p>
            <a:fld id="{BB610507-DF51-4C4D-99E9-4C8CA24C78E6}" type="slidenum">
              <a:rPr lang="en-US" altLang="en-US"/>
              <a:pPr/>
              <a:t>‹#›</a:t>
            </a:fld>
            <a:endParaRPr lang="en-US" altLang="en-US"/>
          </a:p>
        </p:txBody>
      </p:sp>
    </p:spTree>
    <p:extLst>
      <p:ext uri="{BB962C8B-B14F-4D97-AF65-F5344CB8AC3E}">
        <p14:creationId xmlns:p14="http://schemas.microsoft.com/office/powerpoint/2010/main" val="3034380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8624E69F-A050-54BE-4A0C-AFDF426DC0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36062E1-515E-FBC3-645F-9130821F91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97C7484-BF33-3805-091F-DCD98AF4928B}"/>
              </a:ext>
            </a:extLst>
          </p:cNvPr>
          <p:cNvSpPr>
            <a:spLocks noGrp="1" noChangeArrowheads="1"/>
          </p:cNvSpPr>
          <p:nvPr>
            <p:ph type="sldNum" sz="quarter" idx="12"/>
          </p:nvPr>
        </p:nvSpPr>
        <p:spPr>
          <a:ln/>
        </p:spPr>
        <p:txBody>
          <a:bodyPr/>
          <a:lstStyle>
            <a:lvl1pPr>
              <a:defRPr/>
            </a:lvl1pPr>
          </a:lstStyle>
          <a:p>
            <a:fld id="{B2318E7D-318A-41F7-8339-BAE90FE3D71D}" type="slidenum">
              <a:rPr lang="en-US" altLang="en-US"/>
              <a:pPr/>
              <a:t>‹#›</a:t>
            </a:fld>
            <a:endParaRPr lang="en-US" altLang="en-US"/>
          </a:p>
        </p:txBody>
      </p:sp>
    </p:spTree>
    <p:extLst>
      <p:ext uri="{BB962C8B-B14F-4D97-AF65-F5344CB8AC3E}">
        <p14:creationId xmlns:p14="http://schemas.microsoft.com/office/powerpoint/2010/main" val="26278261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A217F8B-9B32-F5BD-89EC-5E64744D03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C4D199A-B23E-2FDF-7A95-9658454900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FE2D7EE-4B2A-1885-F729-3CCE0928FD59}"/>
              </a:ext>
            </a:extLst>
          </p:cNvPr>
          <p:cNvSpPr>
            <a:spLocks noGrp="1" noChangeArrowheads="1"/>
          </p:cNvSpPr>
          <p:nvPr>
            <p:ph type="sldNum" sz="quarter" idx="12"/>
          </p:nvPr>
        </p:nvSpPr>
        <p:spPr>
          <a:ln/>
        </p:spPr>
        <p:txBody>
          <a:bodyPr/>
          <a:lstStyle>
            <a:lvl1pPr>
              <a:defRPr/>
            </a:lvl1pPr>
          </a:lstStyle>
          <a:p>
            <a:fld id="{98C068A4-66FC-4488-9AED-326F347196EF}" type="slidenum">
              <a:rPr lang="en-US" altLang="en-US"/>
              <a:pPr/>
              <a:t>‹#›</a:t>
            </a:fld>
            <a:endParaRPr lang="en-US" altLang="en-US"/>
          </a:p>
        </p:txBody>
      </p:sp>
    </p:spTree>
    <p:extLst>
      <p:ext uri="{BB962C8B-B14F-4D97-AF65-F5344CB8AC3E}">
        <p14:creationId xmlns:p14="http://schemas.microsoft.com/office/powerpoint/2010/main" val="4078316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A3D206D-5024-271D-F097-8CB0C31C81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5A61F38-0133-E7FF-AC47-05F1E83B8A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9C01AB8-B621-32E7-7E03-ED8BC3B52F1C}"/>
              </a:ext>
            </a:extLst>
          </p:cNvPr>
          <p:cNvSpPr>
            <a:spLocks noGrp="1" noChangeArrowheads="1"/>
          </p:cNvSpPr>
          <p:nvPr>
            <p:ph type="sldNum" sz="quarter" idx="12"/>
          </p:nvPr>
        </p:nvSpPr>
        <p:spPr>
          <a:ln/>
        </p:spPr>
        <p:txBody>
          <a:bodyPr/>
          <a:lstStyle>
            <a:lvl1pPr>
              <a:defRPr/>
            </a:lvl1pPr>
          </a:lstStyle>
          <a:p>
            <a:fld id="{62921E31-5122-4068-BECC-FAF48C63A0E3}" type="slidenum">
              <a:rPr lang="en-US" altLang="en-US"/>
              <a:pPr/>
              <a:t>‹#›</a:t>
            </a:fld>
            <a:endParaRPr lang="en-US" altLang="en-US"/>
          </a:p>
        </p:txBody>
      </p:sp>
    </p:spTree>
    <p:extLst>
      <p:ext uri="{BB962C8B-B14F-4D97-AF65-F5344CB8AC3E}">
        <p14:creationId xmlns:p14="http://schemas.microsoft.com/office/powerpoint/2010/main" val="1623979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17EAB588-4AC0-22B0-245E-B5BE6F3128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781D044C-D2DC-7EE8-1174-D68995F47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3C9D0FC3-6A77-6882-F262-4640A249B3D1}"/>
              </a:ext>
            </a:extLst>
          </p:cNvPr>
          <p:cNvSpPr>
            <a:spLocks noGrp="1" noChangeArrowheads="1"/>
          </p:cNvSpPr>
          <p:nvPr>
            <p:ph type="sldNum" sz="quarter" idx="12"/>
          </p:nvPr>
        </p:nvSpPr>
        <p:spPr>
          <a:ln/>
        </p:spPr>
        <p:txBody>
          <a:bodyPr/>
          <a:lstStyle>
            <a:lvl1pPr>
              <a:defRPr/>
            </a:lvl1pPr>
          </a:lstStyle>
          <a:p>
            <a:pPr>
              <a:defRPr/>
            </a:pPr>
            <a:fld id="{F3E6E3D5-ADE1-4A0D-9EFD-D2F4F87702B5}" type="slidenum">
              <a:rPr lang="en-US" altLang="en-US"/>
              <a:pPr>
                <a:defRPr/>
              </a:pPr>
              <a:t>‹#›</a:t>
            </a:fld>
            <a:endParaRPr lang="en-US" altLang="en-US"/>
          </a:p>
        </p:txBody>
      </p:sp>
    </p:spTree>
    <p:extLst>
      <p:ext uri="{BB962C8B-B14F-4D97-AF65-F5344CB8AC3E}">
        <p14:creationId xmlns:p14="http://schemas.microsoft.com/office/powerpoint/2010/main" val="18619793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D34E40F4-4D4F-E192-382B-1FA8CD0190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D7295605-70F8-CB9E-EA92-407D010A5F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C3CB5DDB-9B92-A35C-7680-82F2A1641EA0}"/>
              </a:ext>
            </a:extLst>
          </p:cNvPr>
          <p:cNvSpPr>
            <a:spLocks noGrp="1" noChangeArrowheads="1"/>
          </p:cNvSpPr>
          <p:nvPr>
            <p:ph type="sldNum" sz="quarter" idx="12"/>
          </p:nvPr>
        </p:nvSpPr>
        <p:spPr>
          <a:ln/>
        </p:spPr>
        <p:txBody>
          <a:bodyPr/>
          <a:lstStyle>
            <a:lvl1pPr>
              <a:defRPr/>
            </a:lvl1pPr>
          </a:lstStyle>
          <a:p>
            <a:fld id="{03DA71A0-47AF-4DCE-99BB-D3FA3FBBC438}" type="slidenum">
              <a:rPr lang="en-US" altLang="en-US"/>
              <a:pPr/>
              <a:t>‹#›</a:t>
            </a:fld>
            <a:endParaRPr lang="en-US" altLang="en-US"/>
          </a:p>
        </p:txBody>
      </p:sp>
    </p:spTree>
    <p:extLst>
      <p:ext uri="{BB962C8B-B14F-4D97-AF65-F5344CB8AC3E}">
        <p14:creationId xmlns:p14="http://schemas.microsoft.com/office/powerpoint/2010/main" val="4037271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62194FEA-464D-ECAA-7BBE-50F65E320C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2FE7A166-ADB1-F7FF-2D20-6DADDE15E8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0510A69-99F9-AC56-6EFB-D40FAD95F4B9}"/>
              </a:ext>
            </a:extLst>
          </p:cNvPr>
          <p:cNvSpPr>
            <a:spLocks noGrp="1" noChangeArrowheads="1"/>
          </p:cNvSpPr>
          <p:nvPr>
            <p:ph type="sldNum" sz="quarter" idx="12"/>
          </p:nvPr>
        </p:nvSpPr>
        <p:spPr>
          <a:ln/>
        </p:spPr>
        <p:txBody>
          <a:bodyPr/>
          <a:lstStyle>
            <a:lvl1pPr>
              <a:defRPr/>
            </a:lvl1pPr>
          </a:lstStyle>
          <a:p>
            <a:fld id="{9108C5E8-95DC-4F22-9235-F03049A04266}" type="slidenum">
              <a:rPr lang="en-US" altLang="en-US"/>
              <a:pPr/>
              <a:t>‹#›</a:t>
            </a:fld>
            <a:endParaRPr lang="en-US" altLang="en-US"/>
          </a:p>
        </p:txBody>
      </p:sp>
    </p:spTree>
    <p:extLst>
      <p:ext uri="{BB962C8B-B14F-4D97-AF65-F5344CB8AC3E}">
        <p14:creationId xmlns:p14="http://schemas.microsoft.com/office/powerpoint/2010/main" val="26524831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E0215346-7F0B-D6B7-79DC-95A9C208B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523E419-AD6A-1FE4-1EFF-C1EE8053BE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C1436AE4-26A0-61D3-DAC0-05CA5E08F842}"/>
              </a:ext>
            </a:extLst>
          </p:cNvPr>
          <p:cNvSpPr>
            <a:spLocks noGrp="1" noChangeArrowheads="1"/>
          </p:cNvSpPr>
          <p:nvPr>
            <p:ph type="sldNum" sz="quarter" idx="12"/>
          </p:nvPr>
        </p:nvSpPr>
        <p:spPr>
          <a:ln/>
        </p:spPr>
        <p:txBody>
          <a:bodyPr/>
          <a:lstStyle>
            <a:lvl1pPr>
              <a:defRPr/>
            </a:lvl1pPr>
          </a:lstStyle>
          <a:p>
            <a:fld id="{D60F323D-70C3-4C9A-863D-95852C9E7529}" type="slidenum">
              <a:rPr lang="en-US" altLang="en-US"/>
              <a:pPr/>
              <a:t>‹#›</a:t>
            </a:fld>
            <a:endParaRPr lang="en-US" altLang="en-US"/>
          </a:p>
        </p:txBody>
      </p:sp>
    </p:spTree>
    <p:extLst>
      <p:ext uri="{BB962C8B-B14F-4D97-AF65-F5344CB8AC3E}">
        <p14:creationId xmlns:p14="http://schemas.microsoft.com/office/powerpoint/2010/main" val="33691696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A6CCD723-4642-1958-012A-6F5523FB86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AA6AD58B-567A-2228-0D8E-83DC3AB6C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354E7D4F-CCA5-F715-A688-EE5D069EA8C5}"/>
              </a:ext>
            </a:extLst>
          </p:cNvPr>
          <p:cNvSpPr>
            <a:spLocks noGrp="1" noChangeArrowheads="1"/>
          </p:cNvSpPr>
          <p:nvPr>
            <p:ph type="sldNum" sz="quarter" idx="12"/>
          </p:nvPr>
        </p:nvSpPr>
        <p:spPr>
          <a:ln/>
        </p:spPr>
        <p:txBody>
          <a:bodyPr/>
          <a:lstStyle>
            <a:lvl1pPr>
              <a:defRPr/>
            </a:lvl1pPr>
          </a:lstStyle>
          <a:p>
            <a:fld id="{092BD149-8123-445C-BF8D-1EFAB61EFE81}" type="slidenum">
              <a:rPr lang="en-US" altLang="en-US"/>
              <a:pPr/>
              <a:t>‹#›</a:t>
            </a:fld>
            <a:endParaRPr lang="en-US" altLang="en-US"/>
          </a:p>
        </p:txBody>
      </p:sp>
    </p:spTree>
    <p:extLst>
      <p:ext uri="{BB962C8B-B14F-4D97-AF65-F5344CB8AC3E}">
        <p14:creationId xmlns:p14="http://schemas.microsoft.com/office/powerpoint/2010/main" val="28642329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E27C1E0-A72E-D419-7F60-6BE7B7AFDFBA}"/>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76415E2-F40E-DD55-2376-028AE1B491D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32F285E-6E0C-40D9-37C9-519C9C085C86}"/>
              </a:ext>
            </a:extLst>
          </p:cNvPr>
          <p:cNvSpPr>
            <a:spLocks noGrp="1" noChangeArrowheads="1"/>
          </p:cNvSpPr>
          <p:nvPr>
            <p:ph type="sldNum" sz="quarter" idx="12"/>
          </p:nvPr>
        </p:nvSpPr>
        <p:spPr/>
        <p:txBody>
          <a:bodyPr/>
          <a:lstStyle>
            <a:lvl1pPr>
              <a:defRPr/>
            </a:lvl1pPr>
          </a:lstStyle>
          <a:p>
            <a:fld id="{2462AFC0-1FDD-4C8F-9C06-DF219CB3AF27}" type="slidenum">
              <a:rPr lang="en-US" altLang="en-US"/>
              <a:pPr/>
              <a:t>‹#›</a:t>
            </a:fld>
            <a:endParaRPr lang="en-US" altLang="en-US"/>
          </a:p>
        </p:txBody>
      </p:sp>
    </p:spTree>
    <p:extLst>
      <p:ext uri="{BB962C8B-B14F-4D97-AF65-F5344CB8AC3E}">
        <p14:creationId xmlns:p14="http://schemas.microsoft.com/office/powerpoint/2010/main" val="865528884"/>
      </p:ext>
    </p:extLst>
  </p:cSld>
  <p:clrMapOvr>
    <a:masterClrMapping/>
  </p:clrMapOvr>
  <p:transition spd="med">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8BE363B7-6D13-4F71-970A-1A5F9D84880E}"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0855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0858013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3989076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4447070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C79F0D52-B4C8-474A-A519-DE8CDD86DEBC}"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401160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0">
            <a:extLst>
              <a:ext uri="{FF2B5EF4-FFF2-40B4-BE49-F238E27FC236}">
                <a16:creationId xmlns:a16="http://schemas.microsoft.com/office/drawing/2014/main" id="{E3B9B7F3-B563-9AC9-750A-9DF8E1A0AC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E44656BC-8CCD-53AC-CCE6-E20E692714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3B516BA3-EF39-0EA3-2190-8F57C7F4D486}"/>
              </a:ext>
            </a:extLst>
          </p:cNvPr>
          <p:cNvSpPr>
            <a:spLocks noGrp="1" noChangeArrowheads="1"/>
          </p:cNvSpPr>
          <p:nvPr>
            <p:ph type="sldNum" sz="quarter" idx="12"/>
          </p:nvPr>
        </p:nvSpPr>
        <p:spPr>
          <a:ln/>
        </p:spPr>
        <p:txBody>
          <a:bodyPr/>
          <a:lstStyle>
            <a:lvl1pPr>
              <a:defRPr/>
            </a:lvl1pPr>
          </a:lstStyle>
          <a:p>
            <a:pPr>
              <a:defRPr/>
            </a:pPr>
            <a:fld id="{54122282-A07B-4E77-A86A-5BAE6036B52D}" type="slidenum">
              <a:rPr lang="en-US" altLang="en-US"/>
              <a:pPr>
                <a:defRPr/>
              </a:pPr>
              <a:t>‹#›</a:t>
            </a:fld>
            <a:endParaRPr lang="en-US" altLang="en-US"/>
          </a:p>
        </p:txBody>
      </p:sp>
    </p:spTree>
    <p:extLst>
      <p:ext uri="{BB962C8B-B14F-4D97-AF65-F5344CB8AC3E}">
        <p14:creationId xmlns:p14="http://schemas.microsoft.com/office/powerpoint/2010/main" val="21490788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468864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1078458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4893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794989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6732692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fld id="{3802887D-5A78-4F9D-9B5E-04CB24EB4E12}" type="datetime1">
              <a:rPr lang="en-US" altLang="en-US" smtClean="0"/>
              <a:t>2/17/2025</a:t>
            </a:fld>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17668661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fld id="{B090625D-34B0-48E4-8498-8EA8BBF7815B}" type="datetime1">
              <a:rPr lang="en-US" altLang="en-US" smtClean="0"/>
              <a:t>2/17/2025</a:t>
            </a:fld>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30553413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fld id="{926D7FA1-DD27-4FEE-990D-FB9D86D072B6}" type="datetime1">
              <a:rPr lang="en-US" altLang="en-US" smtClean="0"/>
              <a:t>2/17/2025</a:t>
            </a:fld>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34004334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2706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DB45602-2429-32FA-805B-C9DCFA847CF6}"/>
              </a:ext>
            </a:extLst>
          </p:cNvPr>
          <p:cNvGrpSpPr>
            <a:grpSpLocks/>
          </p:cNvGrpSpPr>
          <p:nvPr/>
        </p:nvGrpSpPr>
        <p:grpSpPr bwMode="auto">
          <a:xfrm>
            <a:off x="0" y="0"/>
            <a:ext cx="11277600" cy="5943600"/>
            <a:chOff x="0" y="0"/>
            <a:chExt cx="5328" cy="3744"/>
          </a:xfrm>
        </p:grpSpPr>
        <p:sp>
          <p:nvSpPr>
            <p:cNvPr id="3" name="Freeform 3">
              <a:extLst>
                <a:ext uri="{FF2B5EF4-FFF2-40B4-BE49-F238E27FC236}">
                  <a16:creationId xmlns:a16="http://schemas.microsoft.com/office/drawing/2014/main" id="{05EB70D7-904F-CB06-309F-AE2F60F9DA12}"/>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E1F610B5-DF4A-A877-67DA-19D9DA8FF61D}"/>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5" name="Date Placeholder 6">
            <a:extLst>
              <a:ext uri="{FF2B5EF4-FFF2-40B4-BE49-F238E27FC236}">
                <a16:creationId xmlns:a16="http://schemas.microsoft.com/office/drawing/2014/main" id="{15744C34-D739-7548-DD6A-574B5AFDF14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04D43218-9E31-7566-B312-8ACE27EA0CC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4361F721-429D-7ECA-7F94-021407219E13}"/>
              </a:ext>
            </a:extLst>
          </p:cNvPr>
          <p:cNvSpPr>
            <a:spLocks noGrp="1" noChangeArrowheads="1"/>
          </p:cNvSpPr>
          <p:nvPr>
            <p:ph type="sldNum" sz="quarter" idx="12"/>
          </p:nvPr>
        </p:nvSpPr>
        <p:spPr/>
        <p:txBody>
          <a:bodyPr/>
          <a:lstStyle>
            <a:lvl1pPr>
              <a:defRPr/>
            </a:lvl1pPr>
          </a:lstStyle>
          <a:p>
            <a:fld id="{0298AC5E-A92D-42AA-B511-C0C355AF3432}" type="slidenum">
              <a:rPr lang="en-US" altLang="en-US"/>
              <a:pPr/>
              <a:t>‹#›</a:t>
            </a:fld>
            <a:endParaRPr lang="en-US" altLang="en-US"/>
          </a:p>
        </p:txBody>
      </p:sp>
    </p:spTree>
    <p:extLst>
      <p:ext uri="{BB962C8B-B14F-4D97-AF65-F5344CB8AC3E}">
        <p14:creationId xmlns:p14="http://schemas.microsoft.com/office/powerpoint/2010/main" val="101966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76ADEA92-0128-1B7A-E041-D5453E4EEF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A59034DE-86E9-95B9-0109-1C6F646A05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8D166276-14B4-05DE-2749-01B98FEE9526}"/>
              </a:ext>
            </a:extLst>
          </p:cNvPr>
          <p:cNvSpPr>
            <a:spLocks noGrp="1" noChangeArrowheads="1"/>
          </p:cNvSpPr>
          <p:nvPr>
            <p:ph type="sldNum" sz="quarter" idx="12"/>
          </p:nvPr>
        </p:nvSpPr>
        <p:spPr>
          <a:ln/>
        </p:spPr>
        <p:txBody>
          <a:bodyPr/>
          <a:lstStyle>
            <a:lvl1pPr>
              <a:defRPr/>
            </a:lvl1pPr>
          </a:lstStyle>
          <a:p>
            <a:pPr>
              <a:defRPr/>
            </a:pPr>
            <a:fld id="{A38C14BC-3C31-427E-A51C-FC52D202D576}" type="slidenum">
              <a:rPr lang="en-US" altLang="en-US"/>
              <a:pPr>
                <a:defRPr/>
              </a:pPr>
              <a:t>‹#›</a:t>
            </a:fld>
            <a:endParaRPr lang="en-US" altLang="en-US"/>
          </a:p>
        </p:txBody>
      </p:sp>
    </p:spTree>
    <p:extLst>
      <p:ext uri="{BB962C8B-B14F-4D97-AF65-F5344CB8AC3E}">
        <p14:creationId xmlns:p14="http://schemas.microsoft.com/office/powerpoint/2010/main" val="26251556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1F1E9A9-C633-FDDC-9BB0-B20CFDBEE8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FDF61638-8F27-6B96-996E-B915668810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6573324-E739-034C-E6B4-5D522BC1F395}"/>
              </a:ext>
            </a:extLst>
          </p:cNvPr>
          <p:cNvSpPr>
            <a:spLocks noGrp="1" noChangeArrowheads="1"/>
          </p:cNvSpPr>
          <p:nvPr>
            <p:ph type="sldNum" sz="quarter" idx="12"/>
          </p:nvPr>
        </p:nvSpPr>
        <p:spPr>
          <a:ln/>
        </p:spPr>
        <p:txBody>
          <a:bodyPr/>
          <a:lstStyle>
            <a:lvl1pPr>
              <a:defRPr/>
            </a:lvl1pPr>
          </a:lstStyle>
          <a:p>
            <a:fld id="{AD0B88C3-7BA8-4E28-A856-4AAF623BB128}" type="slidenum">
              <a:rPr lang="en-US" altLang="en-US"/>
              <a:pPr/>
              <a:t>‹#›</a:t>
            </a:fld>
            <a:endParaRPr lang="en-US" altLang="en-US"/>
          </a:p>
        </p:txBody>
      </p:sp>
    </p:spTree>
    <p:extLst>
      <p:ext uri="{BB962C8B-B14F-4D97-AF65-F5344CB8AC3E}">
        <p14:creationId xmlns:p14="http://schemas.microsoft.com/office/powerpoint/2010/main" val="40331285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D760F72E-2D6B-C884-FBAA-6DCAD73D94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76AD09F2-A460-DA53-E517-BD859EA30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C410EED-D20C-327E-0D13-F4ABC7B18F07}"/>
              </a:ext>
            </a:extLst>
          </p:cNvPr>
          <p:cNvSpPr>
            <a:spLocks noGrp="1" noChangeArrowheads="1"/>
          </p:cNvSpPr>
          <p:nvPr>
            <p:ph type="sldNum" sz="quarter" idx="12"/>
          </p:nvPr>
        </p:nvSpPr>
        <p:spPr>
          <a:ln/>
        </p:spPr>
        <p:txBody>
          <a:bodyPr/>
          <a:lstStyle>
            <a:lvl1pPr>
              <a:defRPr/>
            </a:lvl1pPr>
          </a:lstStyle>
          <a:p>
            <a:fld id="{9F3296EE-EBEB-43D3-B428-59412A47FE3E}" type="slidenum">
              <a:rPr lang="en-US" altLang="en-US"/>
              <a:pPr/>
              <a:t>‹#›</a:t>
            </a:fld>
            <a:endParaRPr lang="en-US" altLang="en-US"/>
          </a:p>
        </p:txBody>
      </p:sp>
    </p:spTree>
    <p:extLst>
      <p:ext uri="{BB962C8B-B14F-4D97-AF65-F5344CB8AC3E}">
        <p14:creationId xmlns:p14="http://schemas.microsoft.com/office/powerpoint/2010/main" val="18212145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BC736C8-EFD3-7827-F879-BDCE4AD26E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13DB55F5-71A4-73F9-41AB-3F54FCAC40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2EDD467-8650-2943-5CE3-42ADDB0FC9FA}"/>
              </a:ext>
            </a:extLst>
          </p:cNvPr>
          <p:cNvSpPr>
            <a:spLocks noGrp="1" noChangeArrowheads="1"/>
          </p:cNvSpPr>
          <p:nvPr>
            <p:ph type="sldNum" sz="quarter" idx="12"/>
          </p:nvPr>
        </p:nvSpPr>
        <p:spPr>
          <a:ln/>
        </p:spPr>
        <p:txBody>
          <a:bodyPr/>
          <a:lstStyle>
            <a:lvl1pPr>
              <a:defRPr/>
            </a:lvl1pPr>
          </a:lstStyle>
          <a:p>
            <a:fld id="{29652D11-08AB-47DE-B486-7B6DF302AF64}" type="slidenum">
              <a:rPr lang="en-US" altLang="en-US"/>
              <a:pPr/>
              <a:t>‹#›</a:t>
            </a:fld>
            <a:endParaRPr lang="en-US" altLang="en-US"/>
          </a:p>
        </p:txBody>
      </p:sp>
    </p:spTree>
    <p:extLst>
      <p:ext uri="{BB962C8B-B14F-4D97-AF65-F5344CB8AC3E}">
        <p14:creationId xmlns:p14="http://schemas.microsoft.com/office/powerpoint/2010/main" val="29152421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C1870DE0-983E-7758-1E3E-2C71A6538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A0AE5BD5-93AA-236B-8534-C82A3DC8EA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784FC052-5EC0-146A-E764-90DA631594E1}"/>
              </a:ext>
            </a:extLst>
          </p:cNvPr>
          <p:cNvSpPr>
            <a:spLocks noGrp="1" noChangeArrowheads="1"/>
          </p:cNvSpPr>
          <p:nvPr>
            <p:ph type="sldNum" sz="quarter" idx="12"/>
          </p:nvPr>
        </p:nvSpPr>
        <p:spPr>
          <a:ln/>
        </p:spPr>
        <p:txBody>
          <a:bodyPr/>
          <a:lstStyle>
            <a:lvl1pPr>
              <a:defRPr/>
            </a:lvl1pPr>
          </a:lstStyle>
          <a:p>
            <a:fld id="{F26E11F6-CBD2-4042-B789-DF9CE19186D1}" type="slidenum">
              <a:rPr lang="en-US" altLang="en-US"/>
              <a:pPr/>
              <a:t>‹#›</a:t>
            </a:fld>
            <a:endParaRPr lang="en-US" altLang="en-US"/>
          </a:p>
        </p:txBody>
      </p:sp>
    </p:spTree>
    <p:extLst>
      <p:ext uri="{BB962C8B-B14F-4D97-AF65-F5344CB8AC3E}">
        <p14:creationId xmlns:p14="http://schemas.microsoft.com/office/powerpoint/2010/main" val="26786781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26C37BC-219C-AD03-EBC5-8A0D3F79D8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5E3E8EF4-95BD-EFD1-936C-5235107782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B71D5262-D20C-A399-6B00-D1E8D9401A99}"/>
              </a:ext>
            </a:extLst>
          </p:cNvPr>
          <p:cNvSpPr>
            <a:spLocks noGrp="1" noChangeArrowheads="1"/>
          </p:cNvSpPr>
          <p:nvPr>
            <p:ph type="sldNum" sz="quarter" idx="12"/>
          </p:nvPr>
        </p:nvSpPr>
        <p:spPr>
          <a:ln/>
        </p:spPr>
        <p:txBody>
          <a:bodyPr/>
          <a:lstStyle>
            <a:lvl1pPr>
              <a:defRPr/>
            </a:lvl1pPr>
          </a:lstStyle>
          <a:p>
            <a:fld id="{B8B999AC-5F0E-4944-866D-00470E59AC56}" type="slidenum">
              <a:rPr lang="en-US" altLang="en-US"/>
              <a:pPr/>
              <a:t>‹#›</a:t>
            </a:fld>
            <a:endParaRPr lang="en-US" altLang="en-US"/>
          </a:p>
        </p:txBody>
      </p:sp>
    </p:spTree>
    <p:extLst>
      <p:ext uri="{BB962C8B-B14F-4D97-AF65-F5344CB8AC3E}">
        <p14:creationId xmlns:p14="http://schemas.microsoft.com/office/powerpoint/2010/main" val="24572725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B9F72CA-603C-31D2-E201-75132368FF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9BF5DB3D-B477-D1AB-E265-25EE8473A0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AF514DD5-390D-3460-7908-D5D5C4C62685}"/>
              </a:ext>
            </a:extLst>
          </p:cNvPr>
          <p:cNvSpPr>
            <a:spLocks noGrp="1" noChangeArrowheads="1"/>
          </p:cNvSpPr>
          <p:nvPr>
            <p:ph type="sldNum" sz="quarter" idx="12"/>
          </p:nvPr>
        </p:nvSpPr>
        <p:spPr>
          <a:ln/>
        </p:spPr>
        <p:txBody>
          <a:bodyPr/>
          <a:lstStyle>
            <a:lvl1pPr>
              <a:defRPr/>
            </a:lvl1pPr>
          </a:lstStyle>
          <a:p>
            <a:fld id="{AC55941C-31AB-4089-A350-B8B909FD55A3}" type="slidenum">
              <a:rPr lang="en-US" altLang="en-US"/>
              <a:pPr/>
              <a:t>‹#›</a:t>
            </a:fld>
            <a:endParaRPr lang="en-US" altLang="en-US"/>
          </a:p>
        </p:txBody>
      </p:sp>
    </p:spTree>
    <p:extLst>
      <p:ext uri="{BB962C8B-B14F-4D97-AF65-F5344CB8AC3E}">
        <p14:creationId xmlns:p14="http://schemas.microsoft.com/office/powerpoint/2010/main" val="36140649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38824A11-EC92-C60F-05B6-0891524408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EFCC75D-CF86-3F36-5C4F-1C98030692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048A09F4-1B45-E06C-6F85-AD4B3CE1B788}"/>
              </a:ext>
            </a:extLst>
          </p:cNvPr>
          <p:cNvSpPr>
            <a:spLocks noGrp="1" noChangeArrowheads="1"/>
          </p:cNvSpPr>
          <p:nvPr>
            <p:ph type="sldNum" sz="quarter" idx="12"/>
          </p:nvPr>
        </p:nvSpPr>
        <p:spPr>
          <a:ln/>
        </p:spPr>
        <p:txBody>
          <a:bodyPr/>
          <a:lstStyle>
            <a:lvl1pPr>
              <a:defRPr/>
            </a:lvl1pPr>
          </a:lstStyle>
          <a:p>
            <a:fld id="{1558F0DA-A324-4A68-8C4C-4CF519A297A0}" type="slidenum">
              <a:rPr lang="en-US" altLang="en-US"/>
              <a:pPr/>
              <a:t>‹#›</a:t>
            </a:fld>
            <a:endParaRPr lang="en-US" altLang="en-US"/>
          </a:p>
        </p:txBody>
      </p:sp>
    </p:spTree>
    <p:extLst>
      <p:ext uri="{BB962C8B-B14F-4D97-AF65-F5344CB8AC3E}">
        <p14:creationId xmlns:p14="http://schemas.microsoft.com/office/powerpoint/2010/main" val="23444894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5584A105-3769-AD1B-E949-0F4C1EA8D2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F27EE8F-6268-2312-4B8C-7F9BF03D57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F4F9D500-D9D2-D03F-9427-5C2B1DEE1EA0}"/>
              </a:ext>
            </a:extLst>
          </p:cNvPr>
          <p:cNvSpPr>
            <a:spLocks noGrp="1" noChangeArrowheads="1"/>
          </p:cNvSpPr>
          <p:nvPr>
            <p:ph type="sldNum" sz="quarter" idx="12"/>
          </p:nvPr>
        </p:nvSpPr>
        <p:spPr>
          <a:ln/>
        </p:spPr>
        <p:txBody>
          <a:bodyPr/>
          <a:lstStyle>
            <a:lvl1pPr>
              <a:defRPr/>
            </a:lvl1pPr>
          </a:lstStyle>
          <a:p>
            <a:fld id="{229FF3D7-F483-4678-983A-C57ED25A2A7D}" type="slidenum">
              <a:rPr lang="en-US" altLang="en-US"/>
              <a:pPr/>
              <a:t>‹#›</a:t>
            </a:fld>
            <a:endParaRPr lang="en-US" altLang="en-US"/>
          </a:p>
        </p:txBody>
      </p:sp>
    </p:spTree>
    <p:extLst>
      <p:ext uri="{BB962C8B-B14F-4D97-AF65-F5344CB8AC3E}">
        <p14:creationId xmlns:p14="http://schemas.microsoft.com/office/powerpoint/2010/main" val="21683513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8E53ED85-75D2-F2EA-3B97-66C9EF23AA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4A76B60-85A1-F6B0-66C5-E20D8E3F3A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BC79651-11FF-A7AF-C0EF-2E57C3367C1E}"/>
              </a:ext>
            </a:extLst>
          </p:cNvPr>
          <p:cNvSpPr>
            <a:spLocks noGrp="1" noChangeArrowheads="1"/>
          </p:cNvSpPr>
          <p:nvPr>
            <p:ph type="sldNum" sz="quarter" idx="12"/>
          </p:nvPr>
        </p:nvSpPr>
        <p:spPr>
          <a:ln/>
        </p:spPr>
        <p:txBody>
          <a:bodyPr/>
          <a:lstStyle>
            <a:lvl1pPr>
              <a:defRPr/>
            </a:lvl1pPr>
          </a:lstStyle>
          <a:p>
            <a:fld id="{10521C08-CA44-4C9A-86E0-2AEEEA464526}" type="slidenum">
              <a:rPr lang="en-US" altLang="en-US"/>
              <a:pPr/>
              <a:t>‹#›</a:t>
            </a:fld>
            <a:endParaRPr lang="en-US" altLang="en-US"/>
          </a:p>
        </p:txBody>
      </p:sp>
    </p:spTree>
    <p:extLst>
      <p:ext uri="{BB962C8B-B14F-4D97-AF65-F5344CB8AC3E}">
        <p14:creationId xmlns:p14="http://schemas.microsoft.com/office/powerpoint/2010/main" val="30497176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6D6F338B-9D51-1467-555D-3BDAAFF748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1E349CBE-17C4-9D68-6CFC-039AD56B96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DEB88D4-9619-C743-B5EC-F7880D36C099}"/>
              </a:ext>
            </a:extLst>
          </p:cNvPr>
          <p:cNvSpPr>
            <a:spLocks noGrp="1" noChangeArrowheads="1"/>
          </p:cNvSpPr>
          <p:nvPr>
            <p:ph type="sldNum" sz="quarter" idx="12"/>
          </p:nvPr>
        </p:nvSpPr>
        <p:spPr>
          <a:ln/>
        </p:spPr>
        <p:txBody>
          <a:bodyPr/>
          <a:lstStyle>
            <a:lvl1pPr>
              <a:defRPr/>
            </a:lvl1pPr>
          </a:lstStyle>
          <a:p>
            <a:fld id="{1AB98B97-710A-4438-8F12-A8589A1FFAEB}" type="slidenum">
              <a:rPr lang="en-US" altLang="en-US"/>
              <a:pPr/>
              <a:t>‹#›</a:t>
            </a:fld>
            <a:endParaRPr lang="en-US" altLang="en-US"/>
          </a:p>
        </p:txBody>
      </p:sp>
    </p:spTree>
    <p:extLst>
      <p:ext uri="{BB962C8B-B14F-4D97-AF65-F5344CB8AC3E}">
        <p14:creationId xmlns:p14="http://schemas.microsoft.com/office/powerpoint/2010/main" val="30956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83344F2-B071-D6AA-A50F-91E4590303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01A154E1-8362-772B-B77A-5F3C98E29F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EEF93448-5765-03CD-AC5D-DC0FC6DD9482}"/>
              </a:ext>
            </a:extLst>
          </p:cNvPr>
          <p:cNvSpPr>
            <a:spLocks noGrp="1" noChangeArrowheads="1"/>
          </p:cNvSpPr>
          <p:nvPr>
            <p:ph type="sldNum" sz="quarter" idx="12"/>
          </p:nvPr>
        </p:nvSpPr>
        <p:spPr>
          <a:ln/>
        </p:spPr>
        <p:txBody>
          <a:bodyPr/>
          <a:lstStyle>
            <a:lvl1pPr>
              <a:defRPr/>
            </a:lvl1pPr>
          </a:lstStyle>
          <a:p>
            <a:pPr>
              <a:defRPr/>
            </a:pPr>
            <a:fld id="{C9223417-0DB2-402E-AB1A-A27DEE6EDE5B}" type="slidenum">
              <a:rPr lang="en-US" altLang="en-US"/>
              <a:pPr>
                <a:defRPr/>
              </a:pPr>
              <a:t>‹#›</a:t>
            </a:fld>
            <a:endParaRPr lang="en-US" altLang="en-US"/>
          </a:p>
        </p:txBody>
      </p:sp>
    </p:spTree>
    <p:extLst>
      <p:ext uri="{BB962C8B-B14F-4D97-AF65-F5344CB8AC3E}">
        <p14:creationId xmlns:p14="http://schemas.microsoft.com/office/powerpoint/2010/main" val="345157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1A39A098-470E-27E8-79D6-A23A2F0084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D41A5393-5CE4-D609-B0BE-A0B3D2A852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2">
            <a:extLst>
              <a:ext uri="{FF2B5EF4-FFF2-40B4-BE49-F238E27FC236}">
                <a16:creationId xmlns:a16="http://schemas.microsoft.com/office/drawing/2014/main" id="{424EE6FC-FC54-E171-9B9C-3BCF136472F2}"/>
              </a:ext>
            </a:extLst>
          </p:cNvPr>
          <p:cNvSpPr>
            <a:spLocks noGrp="1" noChangeArrowheads="1"/>
          </p:cNvSpPr>
          <p:nvPr>
            <p:ph type="sldNum" sz="quarter" idx="12"/>
          </p:nvPr>
        </p:nvSpPr>
        <p:spPr>
          <a:ln/>
        </p:spPr>
        <p:txBody>
          <a:bodyPr/>
          <a:lstStyle>
            <a:lvl1pPr>
              <a:defRPr/>
            </a:lvl1pPr>
          </a:lstStyle>
          <a:p>
            <a:pPr>
              <a:defRPr/>
            </a:pPr>
            <a:fld id="{41840BF1-8604-4387-BD46-DDC70656FB65}" type="slidenum">
              <a:rPr lang="en-US" altLang="en-US"/>
              <a:pPr>
                <a:defRPr/>
              </a:pPr>
              <a:t>‹#›</a:t>
            </a:fld>
            <a:endParaRPr lang="en-US" altLang="en-US"/>
          </a:p>
        </p:txBody>
      </p:sp>
    </p:spTree>
    <p:extLst>
      <p:ext uri="{BB962C8B-B14F-4D97-AF65-F5344CB8AC3E}">
        <p14:creationId xmlns:p14="http://schemas.microsoft.com/office/powerpoint/2010/main" val="4907892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303E5A6-6AB2-9296-B926-486527B6CA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726720E-E100-A758-6609-452EA33A15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70A5654-EEF3-824E-7D01-AB5BAC1D969D}"/>
              </a:ext>
            </a:extLst>
          </p:cNvPr>
          <p:cNvSpPr>
            <a:spLocks noGrp="1" noChangeArrowheads="1"/>
          </p:cNvSpPr>
          <p:nvPr>
            <p:ph type="sldNum" sz="quarter" idx="12"/>
          </p:nvPr>
        </p:nvSpPr>
        <p:spPr>
          <a:ln/>
        </p:spPr>
        <p:txBody>
          <a:bodyPr/>
          <a:lstStyle>
            <a:lvl1pPr>
              <a:defRPr/>
            </a:lvl1pPr>
          </a:lstStyle>
          <a:p>
            <a:fld id="{427A5210-6ED0-4D11-B5C5-A243F89B12BB}" type="slidenum">
              <a:rPr lang="en-US" altLang="en-US"/>
              <a:pPr/>
              <a:t>‹#›</a:t>
            </a:fld>
            <a:endParaRPr lang="en-US" altLang="en-US"/>
          </a:p>
        </p:txBody>
      </p:sp>
    </p:spTree>
    <p:extLst>
      <p:ext uri="{BB962C8B-B14F-4D97-AF65-F5344CB8AC3E}">
        <p14:creationId xmlns:p14="http://schemas.microsoft.com/office/powerpoint/2010/main" val="35197919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87568079-26B2-49B4-B603-B8BBC5FBB8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7D6E440D-4C64-0E2A-8594-7D89CDBFC1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122B42FF-B9A3-C30A-4A53-BA8C06D9059E}"/>
              </a:ext>
            </a:extLst>
          </p:cNvPr>
          <p:cNvSpPr>
            <a:spLocks noGrp="1" noChangeArrowheads="1"/>
          </p:cNvSpPr>
          <p:nvPr>
            <p:ph type="sldNum" sz="quarter" idx="12"/>
          </p:nvPr>
        </p:nvSpPr>
        <p:spPr>
          <a:ln/>
        </p:spPr>
        <p:txBody>
          <a:bodyPr/>
          <a:lstStyle>
            <a:lvl1pPr>
              <a:defRPr/>
            </a:lvl1pPr>
          </a:lstStyle>
          <a:p>
            <a:fld id="{24752ED6-57D8-4E8A-9A91-9AF14370F220}" type="slidenum">
              <a:rPr lang="en-US" altLang="en-US"/>
              <a:pPr/>
              <a:t>‹#›</a:t>
            </a:fld>
            <a:endParaRPr lang="en-US" altLang="en-US"/>
          </a:p>
        </p:txBody>
      </p:sp>
    </p:spTree>
    <p:extLst>
      <p:ext uri="{BB962C8B-B14F-4D97-AF65-F5344CB8AC3E}">
        <p14:creationId xmlns:p14="http://schemas.microsoft.com/office/powerpoint/2010/main" val="37760015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7D99AA87-0719-7623-77E7-3300161027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7E0B332-7156-ADDA-6A5D-41FE5BBA11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0E81744-A629-6FB8-CDBC-FF2B763C2370}"/>
              </a:ext>
            </a:extLst>
          </p:cNvPr>
          <p:cNvSpPr>
            <a:spLocks noGrp="1" noChangeArrowheads="1"/>
          </p:cNvSpPr>
          <p:nvPr>
            <p:ph type="sldNum" sz="quarter" idx="12"/>
          </p:nvPr>
        </p:nvSpPr>
        <p:spPr>
          <a:ln/>
        </p:spPr>
        <p:txBody>
          <a:bodyPr/>
          <a:lstStyle>
            <a:lvl1pPr>
              <a:defRPr/>
            </a:lvl1pPr>
          </a:lstStyle>
          <a:p>
            <a:fld id="{696AAF9E-95F4-4F22-9586-9C0BE4BA45DD}" type="slidenum">
              <a:rPr lang="en-US" altLang="en-US"/>
              <a:pPr/>
              <a:t>‹#›</a:t>
            </a:fld>
            <a:endParaRPr lang="en-US" altLang="en-US"/>
          </a:p>
        </p:txBody>
      </p:sp>
    </p:spTree>
    <p:extLst>
      <p:ext uri="{BB962C8B-B14F-4D97-AF65-F5344CB8AC3E}">
        <p14:creationId xmlns:p14="http://schemas.microsoft.com/office/powerpoint/2010/main" val="2801023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99B17473-E2F6-9EBE-33A0-4B225B9BE2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0FD8560E-D4C0-177B-2651-1F2090019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224C1136-6B14-5A1E-C20E-84F675DA87FB}"/>
              </a:ext>
            </a:extLst>
          </p:cNvPr>
          <p:cNvSpPr>
            <a:spLocks noGrp="1" noChangeArrowheads="1"/>
          </p:cNvSpPr>
          <p:nvPr>
            <p:ph type="sldNum" sz="quarter" idx="12"/>
          </p:nvPr>
        </p:nvSpPr>
        <p:spPr>
          <a:ln/>
        </p:spPr>
        <p:txBody>
          <a:bodyPr/>
          <a:lstStyle>
            <a:lvl1pPr>
              <a:defRPr/>
            </a:lvl1pPr>
          </a:lstStyle>
          <a:p>
            <a:fld id="{7C61D683-7881-4099-849A-B4C1AD204649}" type="slidenum">
              <a:rPr lang="en-US" altLang="en-US"/>
              <a:pPr/>
              <a:t>‹#›</a:t>
            </a:fld>
            <a:endParaRPr lang="en-US" altLang="en-US"/>
          </a:p>
        </p:txBody>
      </p:sp>
    </p:spTree>
    <p:extLst>
      <p:ext uri="{BB962C8B-B14F-4D97-AF65-F5344CB8AC3E}">
        <p14:creationId xmlns:p14="http://schemas.microsoft.com/office/powerpoint/2010/main" val="32475311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2304C40C-02CE-0B7E-9CEF-766CCDE2AD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699A5FC4-B074-E84D-AE34-6113AB33AD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0E3C05AF-A0D7-597A-80E3-8C84BD664934}"/>
              </a:ext>
            </a:extLst>
          </p:cNvPr>
          <p:cNvSpPr>
            <a:spLocks noGrp="1" noChangeArrowheads="1"/>
          </p:cNvSpPr>
          <p:nvPr>
            <p:ph type="sldNum" sz="quarter" idx="12"/>
          </p:nvPr>
        </p:nvSpPr>
        <p:spPr>
          <a:ln/>
        </p:spPr>
        <p:txBody>
          <a:bodyPr/>
          <a:lstStyle>
            <a:lvl1pPr>
              <a:defRPr/>
            </a:lvl1pPr>
          </a:lstStyle>
          <a:p>
            <a:fld id="{8CC1D13D-94EB-43C8-B5F4-9CF7BF4295E6}" type="slidenum">
              <a:rPr lang="en-US" altLang="en-US"/>
              <a:pPr/>
              <a:t>‹#›</a:t>
            </a:fld>
            <a:endParaRPr lang="en-US" altLang="en-US"/>
          </a:p>
        </p:txBody>
      </p:sp>
    </p:spTree>
    <p:extLst>
      <p:ext uri="{BB962C8B-B14F-4D97-AF65-F5344CB8AC3E}">
        <p14:creationId xmlns:p14="http://schemas.microsoft.com/office/powerpoint/2010/main" val="34952313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CADA61-A326-3474-2F0E-A1756AD91B59}"/>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4265DE8-2B24-AF1D-3B09-BB5181C4222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629E0B0-63DD-C9FE-78A4-84AB3EEC32D3}"/>
              </a:ext>
            </a:extLst>
          </p:cNvPr>
          <p:cNvSpPr>
            <a:spLocks noGrp="1" noChangeArrowheads="1"/>
          </p:cNvSpPr>
          <p:nvPr>
            <p:ph type="sldNum" sz="quarter" idx="12"/>
          </p:nvPr>
        </p:nvSpPr>
        <p:spPr/>
        <p:txBody>
          <a:bodyPr/>
          <a:lstStyle>
            <a:lvl1pPr>
              <a:defRPr/>
            </a:lvl1pPr>
          </a:lstStyle>
          <a:p>
            <a:fld id="{39A058A2-B303-4BD8-9EAB-29DC650F7786}" type="slidenum">
              <a:rPr lang="en-US" altLang="en-US"/>
              <a:pPr/>
              <a:t>‹#›</a:t>
            </a:fld>
            <a:endParaRPr lang="en-US" altLang="en-US"/>
          </a:p>
        </p:txBody>
      </p:sp>
    </p:spTree>
    <p:extLst>
      <p:ext uri="{BB962C8B-B14F-4D97-AF65-F5344CB8AC3E}">
        <p14:creationId xmlns:p14="http://schemas.microsoft.com/office/powerpoint/2010/main" val="2085423682"/>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179159C-48A6-FA42-2F78-46710D54D741}"/>
              </a:ext>
            </a:extLst>
          </p:cNvPr>
          <p:cNvGrpSpPr>
            <a:grpSpLocks/>
          </p:cNvGrpSpPr>
          <p:nvPr/>
        </p:nvGrpSpPr>
        <p:grpSpPr bwMode="auto">
          <a:xfrm>
            <a:off x="1" y="0"/>
            <a:ext cx="12198351" cy="6851650"/>
            <a:chOff x="1" y="0"/>
            <a:chExt cx="5763" cy="4316"/>
          </a:xfrm>
        </p:grpSpPr>
        <p:sp>
          <p:nvSpPr>
            <p:cNvPr id="3" name="Freeform 3">
              <a:extLst>
                <a:ext uri="{FF2B5EF4-FFF2-40B4-BE49-F238E27FC236}">
                  <a16:creationId xmlns:a16="http://schemas.microsoft.com/office/drawing/2014/main" id="{BF1F8218-2518-19E8-A911-CEBC176DCF4A}"/>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C3E465F8-17AD-6C76-A1EC-33C185C3E5E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EFD03895-8042-F530-A3D4-FA0B667BC6C4}"/>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6" name="Group 6">
              <a:extLst>
                <a:ext uri="{FF2B5EF4-FFF2-40B4-BE49-F238E27FC236}">
                  <a16:creationId xmlns:a16="http://schemas.microsoft.com/office/drawing/2014/main" id="{B333D62A-78F3-BA1D-5186-2E10E2267A17}"/>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D0F0D206-BC67-2E13-61F5-A394B4DA7B5B}"/>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8">
                <a:extLst>
                  <a:ext uri="{FF2B5EF4-FFF2-40B4-BE49-F238E27FC236}">
                    <a16:creationId xmlns:a16="http://schemas.microsoft.com/office/drawing/2014/main" id="{7C130D8B-A82D-A348-2A05-3B9636D34566}"/>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9">
                <a:extLst>
                  <a:ext uri="{FF2B5EF4-FFF2-40B4-BE49-F238E27FC236}">
                    <a16:creationId xmlns:a16="http://schemas.microsoft.com/office/drawing/2014/main" id="{F57BD489-B580-A7DB-4A82-65073C063CD1}"/>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Freeform 10">
                <a:extLst>
                  <a:ext uri="{FF2B5EF4-FFF2-40B4-BE49-F238E27FC236}">
                    <a16:creationId xmlns:a16="http://schemas.microsoft.com/office/drawing/2014/main" id="{5EC385B0-F1EA-6C9A-1586-398468FD011B}"/>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11">
                <a:extLst>
                  <a:ext uri="{FF2B5EF4-FFF2-40B4-BE49-F238E27FC236}">
                    <a16:creationId xmlns:a16="http://schemas.microsoft.com/office/drawing/2014/main" id="{10D92EBD-2762-DC55-84E8-7D37AE431415}"/>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1" name="Freeform 12">
                <a:extLst>
                  <a:ext uri="{FF2B5EF4-FFF2-40B4-BE49-F238E27FC236}">
                    <a16:creationId xmlns:a16="http://schemas.microsoft.com/office/drawing/2014/main" id="{A1DFA9F7-36EC-8BB2-8D9D-28873C02276D}"/>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13">
                <a:extLst>
                  <a:ext uri="{FF2B5EF4-FFF2-40B4-BE49-F238E27FC236}">
                    <a16:creationId xmlns:a16="http://schemas.microsoft.com/office/drawing/2014/main" id="{2DA676D7-3CF2-D6C7-9DD9-D99AC248FB1B}"/>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14">
                <a:extLst>
                  <a:ext uri="{FF2B5EF4-FFF2-40B4-BE49-F238E27FC236}">
                    <a16:creationId xmlns:a16="http://schemas.microsoft.com/office/drawing/2014/main" id="{1560CC00-2DA3-2D85-CAC1-278208FAF69B}"/>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15">
                <a:extLst>
                  <a:ext uri="{FF2B5EF4-FFF2-40B4-BE49-F238E27FC236}">
                    <a16:creationId xmlns:a16="http://schemas.microsoft.com/office/drawing/2014/main" id="{A2C4DB1E-19FC-B44B-BF05-EA0354B4AB71}"/>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16">
                <a:extLst>
                  <a:ext uri="{FF2B5EF4-FFF2-40B4-BE49-F238E27FC236}">
                    <a16:creationId xmlns:a16="http://schemas.microsoft.com/office/drawing/2014/main" id="{B353DCBC-2BDA-2956-26A3-8F34BEF3DA1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17">
                <a:extLst>
                  <a:ext uri="{FF2B5EF4-FFF2-40B4-BE49-F238E27FC236}">
                    <a16:creationId xmlns:a16="http://schemas.microsoft.com/office/drawing/2014/main" id="{B6F009CA-1408-AA0B-3F40-6C23BBC0FC1F}"/>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18">
                <a:extLst>
                  <a:ext uri="{FF2B5EF4-FFF2-40B4-BE49-F238E27FC236}">
                    <a16:creationId xmlns:a16="http://schemas.microsoft.com/office/drawing/2014/main" id="{BFC47C7F-3C3A-126C-523A-E44DF696014E}"/>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19">
                <a:extLst>
                  <a:ext uri="{FF2B5EF4-FFF2-40B4-BE49-F238E27FC236}">
                    <a16:creationId xmlns:a16="http://schemas.microsoft.com/office/drawing/2014/main" id="{65B4B5F1-DB6B-142D-9E50-21372BA26FEF}"/>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7" name="Freeform 20">
              <a:extLst>
                <a:ext uri="{FF2B5EF4-FFF2-40B4-BE49-F238E27FC236}">
                  <a16:creationId xmlns:a16="http://schemas.microsoft.com/office/drawing/2014/main" id="{C8E71787-CD12-37DC-C78D-B178996687E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21">
              <a:extLst>
                <a:ext uri="{FF2B5EF4-FFF2-40B4-BE49-F238E27FC236}">
                  <a16:creationId xmlns:a16="http://schemas.microsoft.com/office/drawing/2014/main" id="{7CA1090B-1DEC-EC0B-5EEA-C86EFF067E4C}"/>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Freeform 22">
              <a:extLst>
                <a:ext uri="{FF2B5EF4-FFF2-40B4-BE49-F238E27FC236}">
                  <a16:creationId xmlns:a16="http://schemas.microsoft.com/office/drawing/2014/main" id="{96840B8A-E1C3-8D6C-3B4E-64FF4DB679DF}"/>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 name="Freeform 23">
              <a:extLst>
                <a:ext uri="{FF2B5EF4-FFF2-40B4-BE49-F238E27FC236}">
                  <a16:creationId xmlns:a16="http://schemas.microsoft.com/office/drawing/2014/main" id="{9D0CC3F5-0B57-834A-291F-C6CEDE5929B0}"/>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24">
              <a:extLst>
                <a:ext uri="{FF2B5EF4-FFF2-40B4-BE49-F238E27FC236}">
                  <a16:creationId xmlns:a16="http://schemas.microsoft.com/office/drawing/2014/main" id="{08A4C17A-898D-A884-FBBE-41C1AC2F7BE6}"/>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25">
              <a:extLst>
                <a:ext uri="{FF2B5EF4-FFF2-40B4-BE49-F238E27FC236}">
                  <a16:creationId xmlns:a16="http://schemas.microsoft.com/office/drawing/2014/main" id="{D9BD4F63-130A-9A29-1CF7-B24EE90E922C}"/>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26">
              <a:extLst>
                <a:ext uri="{FF2B5EF4-FFF2-40B4-BE49-F238E27FC236}">
                  <a16:creationId xmlns:a16="http://schemas.microsoft.com/office/drawing/2014/main" id="{9E536F42-1E69-6159-2721-A25EE9431F24}"/>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7">
              <a:extLst>
                <a:ext uri="{FF2B5EF4-FFF2-40B4-BE49-F238E27FC236}">
                  <a16:creationId xmlns:a16="http://schemas.microsoft.com/office/drawing/2014/main" id="{D91DEB84-543D-DEE2-2EE1-D1D093C5213F}"/>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Line 28">
              <a:extLst>
                <a:ext uri="{FF2B5EF4-FFF2-40B4-BE49-F238E27FC236}">
                  <a16:creationId xmlns:a16="http://schemas.microsoft.com/office/drawing/2014/main" id="{5E29423F-23B3-3CC7-71CA-276E38DEB275}"/>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29">
              <a:extLst>
                <a:ext uri="{FF2B5EF4-FFF2-40B4-BE49-F238E27FC236}">
                  <a16:creationId xmlns:a16="http://schemas.microsoft.com/office/drawing/2014/main" id="{65870EE4-ADED-1D3B-A9BB-BAA4282A6B3F}"/>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30">
              <a:extLst>
                <a:ext uri="{FF2B5EF4-FFF2-40B4-BE49-F238E27FC236}">
                  <a16:creationId xmlns:a16="http://schemas.microsoft.com/office/drawing/2014/main" id="{B55C2BEB-B475-066B-A812-9DC0BEDD8E0C}"/>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8" name="Group 31">
              <a:extLst>
                <a:ext uri="{FF2B5EF4-FFF2-40B4-BE49-F238E27FC236}">
                  <a16:creationId xmlns:a16="http://schemas.microsoft.com/office/drawing/2014/main" id="{CE16DBCD-27B4-8558-ADF2-93FF4160DFE3}"/>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E8544459-E5B9-0725-BDA0-338FB9883105}"/>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33">
                <a:extLst>
                  <a:ext uri="{FF2B5EF4-FFF2-40B4-BE49-F238E27FC236}">
                    <a16:creationId xmlns:a16="http://schemas.microsoft.com/office/drawing/2014/main" id="{53549894-B261-054B-8355-7ABB3D7B0D6F}"/>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34">
                <a:extLst>
                  <a:ext uri="{FF2B5EF4-FFF2-40B4-BE49-F238E27FC236}">
                    <a16:creationId xmlns:a16="http://schemas.microsoft.com/office/drawing/2014/main" id="{DED04885-D199-795A-5B23-B843E1256AF1}"/>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35">
                <a:extLst>
                  <a:ext uri="{FF2B5EF4-FFF2-40B4-BE49-F238E27FC236}">
                    <a16:creationId xmlns:a16="http://schemas.microsoft.com/office/drawing/2014/main" id="{F8518CC0-4116-8F64-201C-AD890F43CE8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36">
                <a:extLst>
                  <a:ext uri="{FF2B5EF4-FFF2-40B4-BE49-F238E27FC236}">
                    <a16:creationId xmlns:a16="http://schemas.microsoft.com/office/drawing/2014/main" id="{43629E5C-6375-F4CA-9620-A8F6FDAF90B1}"/>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9" name="Line 37">
              <a:extLst>
                <a:ext uri="{FF2B5EF4-FFF2-40B4-BE49-F238E27FC236}">
                  <a16:creationId xmlns:a16="http://schemas.microsoft.com/office/drawing/2014/main" id="{DF6267C9-6518-C15E-BE16-2F6746B66145}"/>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38">
              <a:extLst>
                <a:ext uri="{FF2B5EF4-FFF2-40B4-BE49-F238E27FC236}">
                  <a16:creationId xmlns:a16="http://schemas.microsoft.com/office/drawing/2014/main" id="{8C3C3850-403D-17B5-A845-68C2F7496255}"/>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5400"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39" name="Rectangle 41">
            <a:extLst>
              <a:ext uri="{FF2B5EF4-FFF2-40B4-BE49-F238E27FC236}">
                <a16:creationId xmlns:a16="http://schemas.microsoft.com/office/drawing/2014/main" id="{4FFF8837-0F1E-E21F-1FB2-2CD58E1955E2}"/>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0" name="Rectangle 42">
            <a:extLst>
              <a:ext uri="{FF2B5EF4-FFF2-40B4-BE49-F238E27FC236}">
                <a16:creationId xmlns:a16="http://schemas.microsoft.com/office/drawing/2014/main" id="{A00A20AB-25FC-C96C-6869-4C86FA303D5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3">
            <a:extLst>
              <a:ext uri="{FF2B5EF4-FFF2-40B4-BE49-F238E27FC236}">
                <a16:creationId xmlns:a16="http://schemas.microsoft.com/office/drawing/2014/main" id="{E42752C8-9841-FAEE-0A91-4D4ECDC095F7}"/>
              </a:ext>
            </a:extLst>
          </p:cNvPr>
          <p:cNvSpPr>
            <a:spLocks noGrp="1" noChangeArrowheads="1"/>
          </p:cNvSpPr>
          <p:nvPr>
            <p:ph type="sldNum" sz="quarter" idx="12"/>
          </p:nvPr>
        </p:nvSpPr>
        <p:spPr/>
        <p:txBody>
          <a:bodyPr/>
          <a:lstStyle>
            <a:lvl1pPr>
              <a:defRPr/>
            </a:lvl1pPr>
          </a:lstStyle>
          <a:p>
            <a:fld id="{FF85A52F-16F4-4870-89E6-59EC1DC00BD0}" type="slidenum">
              <a:rPr lang="en-US" altLang="en-US"/>
              <a:pPr/>
              <a:t>‹#›</a:t>
            </a:fld>
            <a:endParaRPr lang="en-US" altLang="en-US"/>
          </a:p>
        </p:txBody>
      </p:sp>
    </p:spTree>
    <p:extLst>
      <p:ext uri="{BB962C8B-B14F-4D97-AF65-F5344CB8AC3E}">
        <p14:creationId xmlns:p14="http://schemas.microsoft.com/office/powerpoint/2010/main" val="42846661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4514BC36-3CB3-BF07-92EB-43047F2D4F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C9A703D9-AC75-92DD-C715-0E8F6FEB29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A6031DD0-980A-7524-D2CF-4E46E9D3AEF8}"/>
              </a:ext>
            </a:extLst>
          </p:cNvPr>
          <p:cNvSpPr>
            <a:spLocks noGrp="1" noChangeArrowheads="1"/>
          </p:cNvSpPr>
          <p:nvPr>
            <p:ph type="sldNum" sz="quarter" idx="12"/>
          </p:nvPr>
        </p:nvSpPr>
        <p:spPr>
          <a:ln/>
        </p:spPr>
        <p:txBody>
          <a:bodyPr/>
          <a:lstStyle>
            <a:lvl1pPr>
              <a:defRPr/>
            </a:lvl1pPr>
          </a:lstStyle>
          <a:p>
            <a:fld id="{E39591A7-1C03-44AF-99A2-A8EAD215217A}" type="slidenum">
              <a:rPr lang="en-US" altLang="en-US"/>
              <a:pPr/>
              <a:t>‹#›</a:t>
            </a:fld>
            <a:endParaRPr lang="en-US" altLang="en-US"/>
          </a:p>
        </p:txBody>
      </p:sp>
    </p:spTree>
    <p:extLst>
      <p:ext uri="{BB962C8B-B14F-4D97-AF65-F5344CB8AC3E}">
        <p14:creationId xmlns:p14="http://schemas.microsoft.com/office/powerpoint/2010/main" val="25144243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0">
            <a:extLst>
              <a:ext uri="{FF2B5EF4-FFF2-40B4-BE49-F238E27FC236}">
                <a16:creationId xmlns:a16="http://schemas.microsoft.com/office/drawing/2014/main" id="{CDA9D066-74E6-6C26-2C20-7FD04304DE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167438E-459E-80DA-E09C-0078D8E8AB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766EC979-22EF-0343-CF8C-1CC87F0C02D8}"/>
              </a:ext>
            </a:extLst>
          </p:cNvPr>
          <p:cNvSpPr>
            <a:spLocks noGrp="1" noChangeArrowheads="1"/>
          </p:cNvSpPr>
          <p:nvPr>
            <p:ph type="sldNum" sz="quarter" idx="12"/>
          </p:nvPr>
        </p:nvSpPr>
        <p:spPr>
          <a:ln/>
        </p:spPr>
        <p:txBody>
          <a:bodyPr/>
          <a:lstStyle>
            <a:lvl1pPr>
              <a:defRPr/>
            </a:lvl1pPr>
          </a:lstStyle>
          <a:p>
            <a:fld id="{E8680576-1BF2-4DB7-890A-A31F7B9CEA21}" type="slidenum">
              <a:rPr lang="en-US" altLang="en-US"/>
              <a:pPr/>
              <a:t>‹#›</a:t>
            </a:fld>
            <a:endParaRPr lang="en-US" altLang="en-US"/>
          </a:p>
        </p:txBody>
      </p:sp>
    </p:spTree>
    <p:extLst>
      <p:ext uri="{BB962C8B-B14F-4D97-AF65-F5344CB8AC3E}">
        <p14:creationId xmlns:p14="http://schemas.microsoft.com/office/powerpoint/2010/main" val="35217837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F1F4436-B065-C184-84A3-8915A63D31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C105F7EC-48C7-1742-CE95-1839886B40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96778E85-9AC9-122C-F104-CCBFD1A16177}"/>
              </a:ext>
            </a:extLst>
          </p:cNvPr>
          <p:cNvSpPr>
            <a:spLocks noGrp="1" noChangeArrowheads="1"/>
          </p:cNvSpPr>
          <p:nvPr>
            <p:ph type="sldNum" sz="quarter" idx="12"/>
          </p:nvPr>
        </p:nvSpPr>
        <p:spPr>
          <a:ln/>
        </p:spPr>
        <p:txBody>
          <a:bodyPr/>
          <a:lstStyle>
            <a:lvl1pPr>
              <a:defRPr/>
            </a:lvl1pPr>
          </a:lstStyle>
          <a:p>
            <a:fld id="{12B5A116-CBD5-4A5D-A704-858C49122461}" type="slidenum">
              <a:rPr lang="en-US" altLang="en-US"/>
              <a:pPr/>
              <a:t>‹#›</a:t>
            </a:fld>
            <a:endParaRPr lang="en-US" altLang="en-US"/>
          </a:p>
        </p:txBody>
      </p:sp>
    </p:spTree>
    <p:extLst>
      <p:ext uri="{BB962C8B-B14F-4D97-AF65-F5344CB8AC3E}">
        <p14:creationId xmlns:p14="http://schemas.microsoft.com/office/powerpoint/2010/main" val="2839561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1F121B8D-40D9-A63B-202F-06B1A27056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CF8CE4BD-879D-11B7-D92C-7142C028B7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2970A2E8-45F0-2F97-43C3-2C0D20418887}"/>
              </a:ext>
            </a:extLst>
          </p:cNvPr>
          <p:cNvSpPr>
            <a:spLocks noGrp="1" noChangeArrowheads="1"/>
          </p:cNvSpPr>
          <p:nvPr>
            <p:ph type="sldNum" sz="quarter" idx="12"/>
          </p:nvPr>
        </p:nvSpPr>
        <p:spPr>
          <a:ln/>
        </p:spPr>
        <p:txBody>
          <a:bodyPr/>
          <a:lstStyle>
            <a:lvl1pPr>
              <a:defRPr/>
            </a:lvl1pPr>
          </a:lstStyle>
          <a:p>
            <a:pPr>
              <a:defRPr/>
            </a:pPr>
            <a:fld id="{71FAFE3B-B14E-44FD-A078-AACBA18E598F}" type="slidenum">
              <a:rPr lang="en-US" altLang="en-US"/>
              <a:pPr>
                <a:defRPr/>
              </a:pPr>
              <a:t>‹#›</a:t>
            </a:fld>
            <a:endParaRPr lang="en-US" altLang="en-US"/>
          </a:p>
        </p:txBody>
      </p:sp>
    </p:spTree>
    <p:extLst>
      <p:ext uri="{BB962C8B-B14F-4D97-AF65-F5344CB8AC3E}">
        <p14:creationId xmlns:p14="http://schemas.microsoft.com/office/powerpoint/2010/main" val="5247489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B27971C0-5C83-49D4-3ADA-3B6736E497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160DE5F4-BAFC-3AE2-F35B-B97D74B7D4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2">
            <a:extLst>
              <a:ext uri="{FF2B5EF4-FFF2-40B4-BE49-F238E27FC236}">
                <a16:creationId xmlns:a16="http://schemas.microsoft.com/office/drawing/2014/main" id="{566A1357-38B4-E4CF-F127-D56725873BBD}"/>
              </a:ext>
            </a:extLst>
          </p:cNvPr>
          <p:cNvSpPr>
            <a:spLocks noGrp="1" noChangeArrowheads="1"/>
          </p:cNvSpPr>
          <p:nvPr>
            <p:ph type="sldNum" sz="quarter" idx="12"/>
          </p:nvPr>
        </p:nvSpPr>
        <p:spPr>
          <a:ln/>
        </p:spPr>
        <p:txBody>
          <a:bodyPr/>
          <a:lstStyle>
            <a:lvl1pPr>
              <a:defRPr/>
            </a:lvl1pPr>
          </a:lstStyle>
          <a:p>
            <a:fld id="{F073D93F-3F8D-4F7E-B4C3-9EB494FAF53C}" type="slidenum">
              <a:rPr lang="en-US" altLang="en-US"/>
              <a:pPr/>
              <a:t>‹#›</a:t>
            </a:fld>
            <a:endParaRPr lang="en-US" altLang="en-US"/>
          </a:p>
        </p:txBody>
      </p:sp>
    </p:spTree>
    <p:extLst>
      <p:ext uri="{BB962C8B-B14F-4D97-AF65-F5344CB8AC3E}">
        <p14:creationId xmlns:p14="http://schemas.microsoft.com/office/powerpoint/2010/main" val="6650553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FE1281F1-3E81-8820-AFCD-2B5B98FA2F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1603FA16-E646-91D6-3510-B36161D633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E446CCE5-CA33-38F9-1899-E10B16FE21FA}"/>
              </a:ext>
            </a:extLst>
          </p:cNvPr>
          <p:cNvSpPr>
            <a:spLocks noGrp="1" noChangeArrowheads="1"/>
          </p:cNvSpPr>
          <p:nvPr>
            <p:ph type="sldNum" sz="quarter" idx="12"/>
          </p:nvPr>
        </p:nvSpPr>
        <p:spPr>
          <a:ln/>
        </p:spPr>
        <p:txBody>
          <a:bodyPr/>
          <a:lstStyle>
            <a:lvl1pPr>
              <a:defRPr/>
            </a:lvl1pPr>
          </a:lstStyle>
          <a:p>
            <a:fld id="{93C6F7CE-920B-4810-B864-AF8B6B150A75}" type="slidenum">
              <a:rPr lang="en-US" altLang="en-US"/>
              <a:pPr/>
              <a:t>‹#›</a:t>
            </a:fld>
            <a:endParaRPr lang="en-US" altLang="en-US"/>
          </a:p>
        </p:txBody>
      </p:sp>
    </p:spTree>
    <p:extLst>
      <p:ext uri="{BB962C8B-B14F-4D97-AF65-F5344CB8AC3E}">
        <p14:creationId xmlns:p14="http://schemas.microsoft.com/office/powerpoint/2010/main" val="39218992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22D1C869-7B85-54C3-8574-0FB024D9BF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1">
            <a:extLst>
              <a:ext uri="{FF2B5EF4-FFF2-40B4-BE49-F238E27FC236}">
                <a16:creationId xmlns:a16="http://schemas.microsoft.com/office/drawing/2014/main" id="{13166E92-E129-7395-FE14-AC4A5946EC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2">
            <a:extLst>
              <a:ext uri="{FF2B5EF4-FFF2-40B4-BE49-F238E27FC236}">
                <a16:creationId xmlns:a16="http://schemas.microsoft.com/office/drawing/2014/main" id="{29F9AFA7-EBC1-8D0F-DD53-9FEAFB2376B1}"/>
              </a:ext>
            </a:extLst>
          </p:cNvPr>
          <p:cNvSpPr>
            <a:spLocks noGrp="1" noChangeArrowheads="1"/>
          </p:cNvSpPr>
          <p:nvPr>
            <p:ph type="sldNum" sz="quarter" idx="12"/>
          </p:nvPr>
        </p:nvSpPr>
        <p:spPr>
          <a:ln/>
        </p:spPr>
        <p:txBody>
          <a:bodyPr/>
          <a:lstStyle>
            <a:lvl1pPr>
              <a:defRPr/>
            </a:lvl1pPr>
          </a:lstStyle>
          <a:p>
            <a:fld id="{6A83BEDD-A252-439A-8A8D-531277F2A44B}" type="slidenum">
              <a:rPr lang="en-US" altLang="en-US"/>
              <a:pPr/>
              <a:t>‹#›</a:t>
            </a:fld>
            <a:endParaRPr lang="en-US" altLang="en-US"/>
          </a:p>
        </p:txBody>
      </p:sp>
    </p:spTree>
    <p:extLst>
      <p:ext uri="{BB962C8B-B14F-4D97-AF65-F5344CB8AC3E}">
        <p14:creationId xmlns:p14="http://schemas.microsoft.com/office/powerpoint/2010/main" val="42054325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C2FB99F9-82F7-6EEB-44E7-4BE42269F1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4051B7B3-EEC2-3A33-7E1E-FB919D093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B32D6CD8-CDEB-AEE5-FB96-2AE010A8DC92}"/>
              </a:ext>
            </a:extLst>
          </p:cNvPr>
          <p:cNvSpPr>
            <a:spLocks noGrp="1" noChangeArrowheads="1"/>
          </p:cNvSpPr>
          <p:nvPr>
            <p:ph type="sldNum" sz="quarter" idx="12"/>
          </p:nvPr>
        </p:nvSpPr>
        <p:spPr>
          <a:ln/>
        </p:spPr>
        <p:txBody>
          <a:bodyPr/>
          <a:lstStyle>
            <a:lvl1pPr>
              <a:defRPr/>
            </a:lvl1pPr>
          </a:lstStyle>
          <a:p>
            <a:fld id="{90FAA477-79BB-4B76-A0A9-DCC297EE26ED}" type="slidenum">
              <a:rPr lang="en-US" altLang="en-US"/>
              <a:pPr/>
              <a:t>‹#›</a:t>
            </a:fld>
            <a:endParaRPr lang="en-US" altLang="en-US"/>
          </a:p>
        </p:txBody>
      </p:sp>
    </p:spTree>
    <p:extLst>
      <p:ext uri="{BB962C8B-B14F-4D97-AF65-F5344CB8AC3E}">
        <p14:creationId xmlns:p14="http://schemas.microsoft.com/office/powerpoint/2010/main" val="13490733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D2FC9C98-5415-338E-1365-3553195A28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674E65EC-37AD-292C-6511-4D43A3AB83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7B0076F-C146-35A7-CF04-50B5017515EB}"/>
              </a:ext>
            </a:extLst>
          </p:cNvPr>
          <p:cNvSpPr>
            <a:spLocks noGrp="1" noChangeArrowheads="1"/>
          </p:cNvSpPr>
          <p:nvPr>
            <p:ph type="sldNum" sz="quarter" idx="12"/>
          </p:nvPr>
        </p:nvSpPr>
        <p:spPr>
          <a:ln/>
        </p:spPr>
        <p:txBody>
          <a:bodyPr/>
          <a:lstStyle>
            <a:lvl1pPr>
              <a:defRPr/>
            </a:lvl1pPr>
          </a:lstStyle>
          <a:p>
            <a:fld id="{E4AA3FA5-4A30-4460-8C32-5F680A49DA50}" type="slidenum">
              <a:rPr lang="en-US" altLang="en-US"/>
              <a:pPr/>
              <a:t>‹#›</a:t>
            </a:fld>
            <a:endParaRPr lang="en-US" altLang="en-US"/>
          </a:p>
        </p:txBody>
      </p:sp>
    </p:spTree>
    <p:extLst>
      <p:ext uri="{BB962C8B-B14F-4D97-AF65-F5344CB8AC3E}">
        <p14:creationId xmlns:p14="http://schemas.microsoft.com/office/powerpoint/2010/main" val="5951385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1DD44FAF-0FC8-9087-B92D-A36047800B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0950BF2F-433F-084D-B03A-212407943C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8DBA3FEE-3A4C-DA1C-CA44-285B2D50A238}"/>
              </a:ext>
            </a:extLst>
          </p:cNvPr>
          <p:cNvSpPr>
            <a:spLocks noGrp="1" noChangeArrowheads="1"/>
          </p:cNvSpPr>
          <p:nvPr>
            <p:ph type="sldNum" sz="quarter" idx="12"/>
          </p:nvPr>
        </p:nvSpPr>
        <p:spPr>
          <a:ln/>
        </p:spPr>
        <p:txBody>
          <a:bodyPr/>
          <a:lstStyle>
            <a:lvl1pPr>
              <a:defRPr/>
            </a:lvl1pPr>
          </a:lstStyle>
          <a:p>
            <a:fld id="{1EA160B9-76EF-4085-B545-372F1D2EE33F}" type="slidenum">
              <a:rPr lang="en-US" altLang="en-US"/>
              <a:pPr/>
              <a:t>‹#›</a:t>
            </a:fld>
            <a:endParaRPr lang="en-US" altLang="en-US"/>
          </a:p>
        </p:txBody>
      </p:sp>
    </p:spTree>
    <p:extLst>
      <p:ext uri="{BB962C8B-B14F-4D97-AF65-F5344CB8AC3E}">
        <p14:creationId xmlns:p14="http://schemas.microsoft.com/office/powerpoint/2010/main" val="3485599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1B3FE7C7-F457-04B1-DA10-25E1D1D45F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B8F3D00-7DD2-9D5A-EA4B-4F51640789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3314FE2E-BBF6-1D7F-BD1B-528D8BC3FC07}"/>
              </a:ext>
            </a:extLst>
          </p:cNvPr>
          <p:cNvSpPr>
            <a:spLocks noGrp="1" noChangeArrowheads="1"/>
          </p:cNvSpPr>
          <p:nvPr>
            <p:ph type="sldNum" sz="quarter" idx="12"/>
          </p:nvPr>
        </p:nvSpPr>
        <p:spPr>
          <a:ln/>
        </p:spPr>
        <p:txBody>
          <a:bodyPr/>
          <a:lstStyle>
            <a:lvl1pPr>
              <a:defRPr/>
            </a:lvl1pPr>
          </a:lstStyle>
          <a:p>
            <a:fld id="{3B5E615E-C1C4-4DD9-956F-C19892202244}" type="slidenum">
              <a:rPr lang="en-US" altLang="en-US"/>
              <a:pPr/>
              <a:t>‹#›</a:t>
            </a:fld>
            <a:endParaRPr lang="en-US" altLang="en-US"/>
          </a:p>
        </p:txBody>
      </p:sp>
    </p:spTree>
    <p:extLst>
      <p:ext uri="{BB962C8B-B14F-4D97-AF65-F5344CB8AC3E}">
        <p14:creationId xmlns:p14="http://schemas.microsoft.com/office/powerpoint/2010/main" val="9244678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0">
            <a:extLst>
              <a:ext uri="{FF2B5EF4-FFF2-40B4-BE49-F238E27FC236}">
                <a16:creationId xmlns:a16="http://schemas.microsoft.com/office/drawing/2014/main" id="{FB43A144-899D-1259-B6B4-35DCEC51BC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AE994AB4-8719-1966-0974-8C5DC2C297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1122BF6C-E520-5EE1-7A94-4E3CA7C9D8C4}"/>
              </a:ext>
            </a:extLst>
          </p:cNvPr>
          <p:cNvSpPr>
            <a:spLocks noGrp="1" noChangeArrowheads="1"/>
          </p:cNvSpPr>
          <p:nvPr>
            <p:ph type="sldNum" sz="quarter" idx="12"/>
          </p:nvPr>
        </p:nvSpPr>
        <p:spPr>
          <a:ln/>
        </p:spPr>
        <p:txBody>
          <a:bodyPr/>
          <a:lstStyle>
            <a:lvl1pPr>
              <a:defRPr/>
            </a:lvl1pPr>
          </a:lstStyle>
          <a:p>
            <a:fld id="{D41962E8-53DF-48E4-A85A-C89CF4A93B38}" type="slidenum">
              <a:rPr lang="en-US" altLang="en-US"/>
              <a:pPr/>
              <a:t>‹#›</a:t>
            </a:fld>
            <a:endParaRPr lang="en-US" altLang="en-US"/>
          </a:p>
        </p:txBody>
      </p:sp>
    </p:spTree>
    <p:extLst>
      <p:ext uri="{BB962C8B-B14F-4D97-AF65-F5344CB8AC3E}">
        <p14:creationId xmlns:p14="http://schemas.microsoft.com/office/powerpoint/2010/main" val="298924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C2B699BA-80D9-30E9-3E04-1E04AA0453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91D6939B-BE92-F329-5C5B-D3E7F7B17F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B1E652EB-C13B-A93E-9227-1AB9D5A90B25}"/>
              </a:ext>
            </a:extLst>
          </p:cNvPr>
          <p:cNvSpPr>
            <a:spLocks noGrp="1" noChangeArrowheads="1"/>
          </p:cNvSpPr>
          <p:nvPr>
            <p:ph type="sldNum" sz="quarter" idx="12"/>
          </p:nvPr>
        </p:nvSpPr>
        <p:spPr>
          <a:ln/>
        </p:spPr>
        <p:txBody>
          <a:bodyPr/>
          <a:lstStyle>
            <a:lvl1pPr>
              <a:defRPr/>
            </a:lvl1pPr>
          </a:lstStyle>
          <a:p>
            <a:fld id="{0AA34E6F-3853-42FF-9606-33491532B66A}" type="slidenum">
              <a:rPr lang="en-US" altLang="en-US"/>
              <a:pPr/>
              <a:t>‹#›</a:t>
            </a:fld>
            <a:endParaRPr lang="en-US" altLang="en-US"/>
          </a:p>
        </p:txBody>
      </p:sp>
    </p:spTree>
    <p:extLst>
      <p:ext uri="{BB962C8B-B14F-4D97-AF65-F5344CB8AC3E}">
        <p14:creationId xmlns:p14="http://schemas.microsoft.com/office/powerpoint/2010/main" val="28798209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96C7222F-EE59-F7C2-6EDE-D894F6E779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4C30DD24-1964-CE05-3EC7-A9E980EE5C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C404B57C-37B9-0A0E-46B8-4B9E75BBF956}"/>
              </a:ext>
            </a:extLst>
          </p:cNvPr>
          <p:cNvSpPr>
            <a:spLocks noGrp="1" noChangeArrowheads="1"/>
          </p:cNvSpPr>
          <p:nvPr>
            <p:ph type="sldNum" sz="quarter" idx="12"/>
          </p:nvPr>
        </p:nvSpPr>
        <p:spPr>
          <a:ln/>
        </p:spPr>
        <p:txBody>
          <a:bodyPr/>
          <a:lstStyle>
            <a:lvl1pPr>
              <a:defRPr/>
            </a:lvl1pPr>
          </a:lstStyle>
          <a:p>
            <a:fld id="{FDA35FA0-ECD9-434C-8D17-DBDAD586A825}" type="slidenum">
              <a:rPr lang="en-US" altLang="en-US"/>
              <a:pPr/>
              <a:t>‹#›</a:t>
            </a:fld>
            <a:endParaRPr lang="en-US" altLang="en-US"/>
          </a:p>
        </p:txBody>
      </p:sp>
    </p:spTree>
    <p:extLst>
      <p:ext uri="{BB962C8B-B14F-4D97-AF65-F5344CB8AC3E}">
        <p14:creationId xmlns:p14="http://schemas.microsoft.com/office/powerpoint/2010/main" val="76553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C15624B9-936E-4D26-1400-7A2E3D05A2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1">
            <a:extLst>
              <a:ext uri="{FF2B5EF4-FFF2-40B4-BE49-F238E27FC236}">
                <a16:creationId xmlns:a16="http://schemas.microsoft.com/office/drawing/2014/main" id="{6E260E6F-59BA-0D02-D2ED-6AA78EB94D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2">
            <a:extLst>
              <a:ext uri="{FF2B5EF4-FFF2-40B4-BE49-F238E27FC236}">
                <a16:creationId xmlns:a16="http://schemas.microsoft.com/office/drawing/2014/main" id="{062B7B20-EF48-EF40-D0D9-E52FA31D7470}"/>
              </a:ext>
            </a:extLst>
          </p:cNvPr>
          <p:cNvSpPr>
            <a:spLocks noGrp="1" noChangeArrowheads="1"/>
          </p:cNvSpPr>
          <p:nvPr>
            <p:ph type="sldNum" sz="quarter" idx="12"/>
          </p:nvPr>
        </p:nvSpPr>
        <p:spPr>
          <a:ln/>
        </p:spPr>
        <p:txBody>
          <a:bodyPr/>
          <a:lstStyle>
            <a:lvl1pPr>
              <a:defRPr/>
            </a:lvl1pPr>
          </a:lstStyle>
          <a:p>
            <a:pPr>
              <a:defRPr/>
            </a:pPr>
            <a:fld id="{04F0A5C9-6743-491F-B2F5-7F1BD90EE949}" type="slidenum">
              <a:rPr lang="en-US" altLang="en-US"/>
              <a:pPr>
                <a:defRPr/>
              </a:pPr>
              <a:t>‹#›</a:t>
            </a:fld>
            <a:endParaRPr lang="en-US" altLang="en-US"/>
          </a:p>
        </p:txBody>
      </p:sp>
    </p:spTree>
    <p:extLst>
      <p:ext uri="{BB962C8B-B14F-4D97-AF65-F5344CB8AC3E}">
        <p14:creationId xmlns:p14="http://schemas.microsoft.com/office/powerpoint/2010/main" val="33435664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7C751732-F10E-92C5-494A-32B18BDE0B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7240C4E4-2E79-6FF4-C40A-BDB212041D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3B9EDFFE-32BF-D678-F3A0-28AF7A2886DC}"/>
              </a:ext>
            </a:extLst>
          </p:cNvPr>
          <p:cNvSpPr>
            <a:spLocks noGrp="1" noChangeArrowheads="1"/>
          </p:cNvSpPr>
          <p:nvPr>
            <p:ph type="sldNum" sz="quarter" idx="12"/>
          </p:nvPr>
        </p:nvSpPr>
        <p:spPr>
          <a:ln/>
        </p:spPr>
        <p:txBody>
          <a:bodyPr/>
          <a:lstStyle>
            <a:lvl1pPr>
              <a:defRPr/>
            </a:lvl1pPr>
          </a:lstStyle>
          <a:p>
            <a:fld id="{BF212BAD-2D42-479D-AB9D-59F06D9EEB47}" type="slidenum">
              <a:rPr lang="en-US" altLang="en-US"/>
              <a:pPr/>
              <a:t>‹#›</a:t>
            </a:fld>
            <a:endParaRPr lang="en-US" altLang="en-US"/>
          </a:p>
        </p:txBody>
      </p:sp>
    </p:spTree>
    <p:extLst>
      <p:ext uri="{BB962C8B-B14F-4D97-AF65-F5344CB8AC3E}">
        <p14:creationId xmlns:p14="http://schemas.microsoft.com/office/powerpoint/2010/main" val="24052045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E8FD91A6-9726-2913-9639-97666C4BC6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A633367-7CBF-7964-B1AC-D230539AF5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F6554E1-377C-01C9-9005-DCF43CC2C80C}"/>
              </a:ext>
            </a:extLst>
          </p:cNvPr>
          <p:cNvSpPr>
            <a:spLocks noGrp="1" noChangeArrowheads="1"/>
          </p:cNvSpPr>
          <p:nvPr>
            <p:ph type="sldNum" sz="quarter" idx="12"/>
          </p:nvPr>
        </p:nvSpPr>
        <p:spPr>
          <a:ln/>
        </p:spPr>
        <p:txBody>
          <a:bodyPr/>
          <a:lstStyle>
            <a:lvl1pPr>
              <a:defRPr/>
            </a:lvl1pPr>
          </a:lstStyle>
          <a:p>
            <a:fld id="{5418F230-EE0F-4670-8154-F0CF2637FE62}" type="slidenum">
              <a:rPr lang="en-US" altLang="en-US"/>
              <a:pPr/>
              <a:t>‹#›</a:t>
            </a:fld>
            <a:endParaRPr lang="en-US" altLang="en-US"/>
          </a:p>
        </p:txBody>
      </p:sp>
    </p:spTree>
    <p:extLst>
      <p:ext uri="{BB962C8B-B14F-4D97-AF65-F5344CB8AC3E}">
        <p14:creationId xmlns:p14="http://schemas.microsoft.com/office/powerpoint/2010/main" val="17591681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47E129-410A-6B26-EC69-206F0F2811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35EC3E-EA8C-B1D3-000A-BD486EFBC4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DE4A40E-C9A7-F3F1-B869-8AFEE176D88B}"/>
              </a:ext>
            </a:extLst>
          </p:cNvPr>
          <p:cNvSpPr>
            <a:spLocks noGrp="1" noChangeArrowheads="1"/>
          </p:cNvSpPr>
          <p:nvPr>
            <p:ph type="sldNum" sz="quarter" idx="12"/>
          </p:nvPr>
        </p:nvSpPr>
        <p:spPr>
          <a:ln/>
        </p:spPr>
        <p:txBody>
          <a:bodyPr/>
          <a:lstStyle>
            <a:lvl1pPr>
              <a:defRPr/>
            </a:lvl1pPr>
          </a:lstStyle>
          <a:p>
            <a:fld id="{46CD03D0-CCE6-40A2-A72C-965EE3234A71}" type="slidenum">
              <a:rPr lang="en-US" altLang="en-US"/>
              <a:pPr/>
              <a:t>‹#›</a:t>
            </a:fld>
            <a:endParaRPr lang="en-US" altLang="en-US"/>
          </a:p>
        </p:txBody>
      </p:sp>
    </p:spTree>
    <p:extLst>
      <p:ext uri="{BB962C8B-B14F-4D97-AF65-F5344CB8AC3E}">
        <p14:creationId xmlns:p14="http://schemas.microsoft.com/office/powerpoint/2010/main" val="6976396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D78929D-A0C3-7EBA-F802-9C74195C2B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9737CD-F9CA-9E5F-2A0F-7D344B29E3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AE8623-F057-BFD0-6D28-A38CE1B4BD8C}"/>
              </a:ext>
            </a:extLst>
          </p:cNvPr>
          <p:cNvSpPr>
            <a:spLocks noGrp="1" noChangeArrowheads="1"/>
          </p:cNvSpPr>
          <p:nvPr>
            <p:ph type="sldNum" sz="quarter" idx="12"/>
          </p:nvPr>
        </p:nvSpPr>
        <p:spPr>
          <a:ln/>
        </p:spPr>
        <p:txBody>
          <a:bodyPr/>
          <a:lstStyle>
            <a:lvl1pPr>
              <a:defRPr/>
            </a:lvl1pPr>
          </a:lstStyle>
          <a:p>
            <a:fld id="{930C9C6A-41AC-487C-94EC-A61468DA9E18}" type="slidenum">
              <a:rPr lang="en-US" altLang="en-US"/>
              <a:pPr/>
              <a:t>‹#›</a:t>
            </a:fld>
            <a:endParaRPr lang="en-US" altLang="en-US"/>
          </a:p>
        </p:txBody>
      </p:sp>
    </p:spTree>
    <p:extLst>
      <p:ext uri="{BB962C8B-B14F-4D97-AF65-F5344CB8AC3E}">
        <p14:creationId xmlns:p14="http://schemas.microsoft.com/office/powerpoint/2010/main" val="41516948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8B3291-9245-840E-3893-45F34B7909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188B47-2FA4-A91B-F412-B46247D2A9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C46633-7162-2EF9-1FBD-530FAA305804}"/>
              </a:ext>
            </a:extLst>
          </p:cNvPr>
          <p:cNvSpPr>
            <a:spLocks noGrp="1" noChangeArrowheads="1"/>
          </p:cNvSpPr>
          <p:nvPr>
            <p:ph type="sldNum" sz="quarter" idx="12"/>
          </p:nvPr>
        </p:nvSpPr>
        <p:spPr>
          <a:ln/>
        </p:spPr>
        <p:txBody>
          <a:bodyPr/>
          <a:lstStyle>
            <a:lvl1pPr>
              <a:defRPr/>
            </a:lvl1pPr>
          </a:lstStyle>
          <a:p>
            <a:fld id="{FE9B3FCD-B8AE-4CFA-A557-686C44CCA34A}" type="slidenum">
              <a:rPr lang="en-US" altLang="en-US"/>
              <a:pPr/>
              <a:t>‹#›</a:t>
            </a:fld>
            <a:endParaRPr lang="en-US" altLang="en-US"/>
          </a:p>
        </p:txBody>
      </p:sp>
    </p:spTree>
    <p:extLst>
      <p:ext uri="{BB962C8B-B14F-4D97-AF65-F5344CB8AC3E}">
        <p14:creationId xmlns:p14="http://schemas.microsoft.com/office/powerpoint/2010/main" val="2582980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04925E-E3EB-4EBC-3149-DB41461769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7FF5CA6-967D-7458-9A47-43827C078E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170BAA6-CD9F-1F3E-2927-A5E544A97BC5}"/>
              </a:ext>
            </a:extLst>
          </p:cNvPr>
          <p:cNvSpPr>
            <a:spLocks noGrp="1" noChangeArrowheads="1"/>
          </p:cNvSpPr>
          <p:nvPr>
            <p:ph type="sldNum" sz="quarter" idx="12"/>
          </p:nvPr>
        </p:nvSpPr>
        <p:spPr>
          <a:ln/>
        </p:spPr>
        <p:txBody>
          <a:bodyPr/>
          <a:lstStyle>
            <a:lvl1pPr>
              <a:defRPr/>
            </a:lvl1pPr>
          </a:lstStyle>
          <a:p>
            <a:fld id="{96427272-057F-4306-AC66-6F5AED6D65EE}" type="slidenum">
              <a:rPr lang="en-US" altLang="en-US"/>
              <a:pPr/>
              <a:t>‹#›</a:t>
            </a:fld>
            <a:endParaRPr lang="en-US" altLang="en-US"/>
          </a:p>
        </p:txBody>
      </p:sp>
    </p:spTree>
    <p:extLst>
      <p:ext uri="{BB962C8B-B14F-4D97-AF65-F5344CB8AC3E}">
        <p14:creationId xmlns:p14="http://schemas.microsoft.com/office/powerpoint/2010/main" val="13421263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9488C6-58E0-F2EC-FC95-4D951B94B2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C8C72D5-54E8-58E1-B10E-FA1E85D914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71278FB-8065-CC07-02EB-1C05A429C784}"/>
              </a:ext>
            </a:extLst>
          </p:cNvPr>
          <p:cNvSpPr>
            <a:spLocks noGrp="1" noChangeArrowheads="1"/>
          </p:cNvSpPr>
          <p:nvPr>
            <p:ph type="sldNum" sz="quarter" idx="12"/>
          </p:nvPr>
        </p:nvSpPr>
        <p:spPr>
          <a:ln/>
        </p:spPr>
        <p:txBody>
          <a:bodyPr/>
          <a:lstStyle>
            <a:lvl1pPr>
              <a:defRPr/>
            </a:lvl1pPr>
          </a:lstStyle>
          <a:p>
            <a:fld id="{553164D0-9F69-4D87-8C04-D002426B2A98}" type="slidenum">
              <a:rPr lang="en-US" altLang="en-US"/>
              <a:pPr/>
              <a:t>‹#›</a:t>
            </a:fld>
            <a:endParaRPr lang="en-US" altLang="en-US"/>
          </a:p>
        </p:txBody>
      </p:sp>
    </p:spTree>
    <p:extLst>
      <p:ext uri="{BB962C8B-B14F-4D97-AF65-F5344CB8AC3E}">
        <p14:creationId xmlns:p14="http://schemas.microsoft.com/office/powerpoint/2010/main" val="29273257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AE824A-F102-9130-526A-7B5249621E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F37E855-5F2A-852D-DF77-3E52869B43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438D03A-29D8-15DE-FF56-D60C6B600AB6}"/>
              </a:ext>
            </a:extLst>
          </p:cNvPr>
          <p:cNvSpPr>
            <a:spLocks noGrp="1" noChangeArrowheads="1"/>
          </p:cNvSpPr>
          <p:nvPr>
            <p:ph type="sldNum" sz="quarter" idx="12"/>
          </p:nvPr>
        </p:nvSpPr>
        <p:spPr>
          <a:ln/>
        </p:spPr>
        <p:txBody>
          <a:bodyPr/>
          <a:lstStyle>
            <a:lvl1pPr>
              <a:defRPr/>
            </a:lvl1pPr>
          </a:lstStyle>
          <a:p>
            <a:fld id="{298F898F-12B6-44B3-9682-A64EAEE0BC79}" type="slidenum">
              <a:rPr lang="en-US" altLang="en-US"/>
              <a:pPr/>
              <a:t>‹#›</a:t>
            </a:fld>
            <a:endParaRPr lang="en-US" altLang="en-US"/>
          </a:p>
        </p:txBody>
      </p:sp>
    </p:spTree>
    <p:extLst>
      <p:ext uri="{BB962C8B-B14F-4D97-AF65-F5344CB8AC3E}">
        <p14:creationId xmlns:p14="http://schemas.microsoft.com/office/powerpoint/2010/main" val="8689042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1D9C749-0600-C681-F5B2-BF19B8FAA4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440235F-2304-E550-DB7F-BBEA6AEB7A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1CCAA7-063F-5A9A-7E5D-17E0D9CD4F1B}"/>
              </a:ext>
            </a:extLst>
          </p:cNvPr>
          <p:cNvSpPr>
            <a:spLocks noGrp="1" noChangeArrowheads="1"/>
          </p:cNvSpPr>
          <p:nvPr>
            <p:ph type="sldNum" sz="quarter" idx="12"/>
          </p:nvPr>
        </p:nvSpPr>
        <p:spPr>
          <a:ln/>
        </p:spPr>
        <p:txBody>
          <a:bodyPr/>
          <a:lstStyle>
            <a:lvl1pPr>
              <a:defRPr/>
            </a:lvl1pPr>
          </a:lstStyle>
          <a:p>
            <a:fld id="{45A26722-8895-4670-BDD9-7B51E351465F}" type="slidenum">
              <a:rPr lang="en-US" altLang="en-US"/>
              <a:pPr/>
              <a:t>‹#›</a:t>
            </a:fld>
            <a:endParaRPr lang="en-US" altLang="en-US"/>
          </a:p>
        </p:txBody>
      </p:sp>
    </p:spTree>
    <p:extLst>
      <p:ext uri="{BB962C8B-B14F-4D97-AF65-F5344CB8AC3E}">
        <p14:creationId xmlns:p14="http://schemas.microsoft.com/office/powerpoint/2010/main" val="34354053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A070FD-808B-30C1-978B-8D672D4C94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11592B5-2D7C-93E0-46D1-ABBDA790E5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13527FC-8D0B-BA03-E2C6-9A32841B2A9C}"/>
              </a:ext>
            </a:extLst>
          </p:cNvPr>
          <p:cNvSpPr>
            <a:spLocks noGrp="1" noChangeArrowheads="1"/>
          </p:cNvSpPr>
          <p:nvPr>
            <p:ph type="sldNum" sz="quarter" idx="12"/>
          </p:nvPr>
        </p:nvSpPr>
        <p:spPr>
          <a:ln/>
        </p:spPr>
        <p:txBody>
          <a:bodyPr/>
          <a:lstStyle>
            <a:lvl1pPr>
              <a:defRPr/>
            </a:lvl1pPr>
          </a:lstStyle>
          <a:p>
            <a:fld id="{7C874164-09E4-472C-BAE1-9D717AF489BA}" type="slidenum">
              <a:rPr lang="en-US" altLang="en-US"/>
              <a:pPr/>
              <a:t>‹#›</a:t>
            </a:fld>
            <a:endParaRPr lang="en-US" altLang="en-US"/>
          </a:p>
        </p:txBody>
      </p:sp>
    </p:spTree>
    <p:extLst>
      <p:ext uri="{BB962C8B-B14F-4D97-AF65-F5344CB8AC3E}">
        <p14:creationId xmlns:p14="http://schemas.microsoft.com/office/powerpoint/2010/main" val="942930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59BB341B-B92C-4470-7ED4-4BE5A45FFA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FB28680-6D6A-8444-3CC8-06FEB7AC94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9864FB74-4585-5B46-64B0-AC4C95D62CCF}"/>
              </a:ext>
            </a:extLst>
          </p:cNvPr>
          <p:cNvSpPr>
            <a:spLocks noGrp="1" noChangeArrowheads="1"/>
          </p:cNvSpPr>
          <p:nvPr>
            <p:ph type="sldNum" sz="quarter" idx="12"/>
          </p:nvPr>
        </p:nvSpPr>
        <p:spPr>
          <a:ln/>
        </p:spPr>
        <p:txBody>
          <a:bodyPr/>
          <a:lstStyle>
            <a:lvl1pPr>
              <a:defRPr/>
            </a:lvl1pPr>
          </a:lstStyle>
          <a:p>
            <a:pPr>
              <a:defRPr/>
            </a:pPr>
            <a:fld id="{81098D18-CBB1-43CB-BFF0-24934B438BE2}" type="slidenum">
              <a:rPr lang="en-US" altLang="en-US"/>
              <a:pPr>
                <a:defRPr/>
              </a:pPr>
              <a:t>‹#›</a:t>
            </a:fld>
            <a:endParaRPr lang="en-US" altLang="en-US"/>
          </a:p>
        </p:txBody>
      </p:sp>
    </p:spTree>
    <p:extLst>
      <p:ext uri="{BB962C8B-B14F-4D97-AF65-F5344CB8AC3E}">
        <p14:creationId xmlns:p14="http://schemas.microsoft.com/office/powerpoint/2010/main" val="34563246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255CFD-E6D3-3FD7-E3CC-D29603538B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B8D9AA-0513-61B1-47B3-A3A7502C32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A58BD68-204C-F7B1-2219-E1D5887F9BDF}"/>
              </a:ext>
            </a:extLst>
          </p:cNvPr>
          <p:cNvSpPr>
            <a:spLocks noGrp="1" noChangeArrowheads="1"/>
          </p:cNvSpPr>
          <p:nvPr>
            <p:ph type="sldNum" sz="quarter" idx="12"/>
          </p:nvPr>
        </p:nvSpPr>
        <p:spPr>
          <a:ln/>
        </p:spPr>
        <p:txBody>
          <a:bodyPr/>
          <a:lstStyle>
            <a:lvl1pPr>
              <a:defRPr/>
            </a:lvl1pPr>
          </a:lstStyle>
          <a:p>
            <a:fld id="{E51E1FC3-EECE-45AD-90A5-A6A1E7BEDDE2}" type="slidenum">
              <a:rPr lang="en-US" altLang="en-US"/>
              <a:pPr/>
              <a:t>‹#›</a:t>
            </a:fld>
            <a:endParaRPr lang="en-US" altLang="en-US"/>
          </a:p>
        </p:txBody>
      </p:sp>
    </p:spTree>
    <p:extLst>
      <p:ext uri="{BB962C8B-B14F-4D97-AF65-F5344CB8AC3E}">
        <p14:creationId xmlns:p14="http://schemas.microsoft.com/office/powerpoint/2010/main" val="14000463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8A6AD5-E340-753B-ED64-0B944928CE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5292C0-0BFD-8AD9-41B7-B6BE4B0A5A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D66F50-8E63-C79F-5AC5-6B9F70F0615A}"/>
              </a:ext>
            </a:extLst>
          </p:cNvPr>
          <p:cNvSpPr>
            <a:spLocks noGrp="1" noChangeArrowheads="1"/>
          </p:cNvSpPr>
          <p:nvPr>
            <p:ph type="sldNum" sz="quarter" idx="12"/>
          </p:nvPr>
        </p:nvSpPr>
        <p:spPr>
          <a:ln/>
        </p:spPr>
        <p:txBody>
          <a:bodyPr/>
          <a:lstStyle>
            <a:lvl1pPr>
              <a:defRPr/>
            </a:lvl1pPr>
          </a:lstStyle>
          <a:p>
            <a:fld id="{0B39084B-0F0C-467A-A313-14928D712C50}" type="slidenum">
              <a:rPr lang="en-US" altLang="en-US"/>
              <a:pPr/>
              <a:t>‹#›</a:t>
            </a:fld>
            <a:endParaRPr lang="en-US" altLang="en-US"/>
          </a:p>
        </p:txBody>
      </p:sp>
    </p:spTree>
    <p:extLst>
      <p:ext uri="{BB962C8B-B14F-4D97-AF65-F5344CB8AC3E}">
        <p14:creationId xmlns:p14="http://schemas.microsoft.com/office/powerpoint/2010/main" val="35250973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2344DF-5ABB-DEB2-B23D-56927CDBDE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537A3FF-A20F-C9C5-A7A8-DF2E47AF31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BDF516B-D94C-E23F-9803-0191EB498882}"/>
              </a:ext>
            </a:extLst>
          </p:cNvPr>
          <p:cNvSpPr>
            <a:spLocks noGrp="1" noChangeArrowheads="1"/>
          </p:cNvSpPr>
          <p:nvPr>
            <p:ph type="sldNum" sz="quarter" idx="12"/>
          </p:nvPr>
        </p:nvSpPr>
        <p:spPr>
          <a:ln/>
        </p:spPr>
        <p:txBody>
          <a:bodyPr/>
          <a:lstStyle>
            <a:lvl1pPr>
              <a:defRPr/>
            </a:lvl1pPr>
          </a:lstStyle>
          <a:p>
            <a:fld id="{AC843066-924E-4E9C-9BD4-4AEFA83BA0A8}" type="slidenum">
              <a:rPr lang="en-US" altLang="en-US"/>
              <a:pPr/>
              <a:t>‹#›</a:t>
            </a:fld>
            <a:endParaRPr lang="en-US" altLang="en-US"/>
          </a:p>
        </p:txBody>
      </p:sp>
    </p:spTree>
    <p:extLst>
      <p:ext uri="{BB962C8B-B14F-4D97-AF65-F5344CB8AC3E}">
        <p14:creationId xmlns:p14="http://schemas.microsoft.com/office/powerpoint/2010/main" val="24323072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17F5C2E-4E58-DA99-2260-D004634796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23BBA8A-8D24-799F-B72C-EE7038B055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8F536C0-0A1B-F511-2C49-6E47092FA1A0}"/>
              </a:ext>
            </a:extLst>
          </p:cNvPr>
          <p:cNvSpPr>
            <a:spLocks noGrp="1" noChangeArrowheads="1"/>
          </p:cNvSpPr>
          <p:nvPr>
            <p:ph type="sldNum" sz="quarter" idx="12"/>
          </p:nvPr>
        </p:nvSpPr>
        <p:spPr>
          <a:ln/>
        </p:spPr>
        <p:txBody>
          <a:bodyPr/>
          <a:lstStyle>
            <a:lvl1pPr>
              <a:defRPr/>
            </a:lvl1pPr>
          </a:lstStyle>
          <a:p>
            <a:fld id="{DD43F584-0278-41B6-80F7-B0497F014451}" type="slidenum">
              <a:rPr lang="en-US" altLang="en-US"/>
              <a:pPr/>
              <a:t>‹#›</a:t>
            </a:fld>
            <a:endParaRPr lang="en-US" altLang="en-US"/>
          </a:p>
        </p:txBody>
      </p:sp>
    </p:spTree>
    <p:extLst>
      <p:ext uri="{BB962C8B-B14F-4D97-AF65-F5344CB8AC3E}">
        <p14:creationId xmlns:p14="http://schemas.microsoft.com/office/powerpoint/2010/main" val="5070476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E3F865-5E49-CB56-115D-5A4809B862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BAEC4A3-60D4-02DC-08F0-58DCB599B5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B0C3FE8-CDB9-F1F1-9981-7722D1A65F45}"/>
              </a:ext>
            </a:extLst>
          </p:cNvPr>
          <p:cNvSpPr>
            <a:spLocks noGrp="1" noChangeArrowheads="1"/>
          </p:cNvSpPr>
          <p:nvPr>
            <p:ph type="sldNum" sz="quarter" idx="12"/>
          </p:nvPr>
        </p:nvSpPr>
        <p:spPr>
          <a:ln/>
        </p:spPr>
        <p:txBody>
          <a:bodyPr/>
          <a:lstStyle>
            <a:lvl1pPr>
              <a:defRPr/>
            </a:lvl1pPr>
          </a:lstStyle>
          <a:p>
            <a:fld id="{35F565F4-69F6-43A1-9FA4-246030C1487E}" type="slidenum">
              <a:rPr lang="en-US" altLang="en-US"/>
              <a:pPr/>
              <a:t>‹#›</a:t>
            </a:fld>
            <a:endParaRPr lang="en-US" altLang="en-US"/>
          </a:p>
        </p:txBody>
      </p:sp>
    </p:spTree>
    <p:extLst>
      <p:ext uri="{BB962C8B-B14F-4D97-AF65-F5344CB8AC3E}">
        <p14:creationId xmlns:p14="http://schemas.microsoft.com/office/powerpoint/2010/main" val="21898261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2A0498-0167-6F21-AF61-9E331458B7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DBD779-0CE2-4978-2B33-73B89D59A7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2B519D8-5360-F26A-C051-0DE772894ED7}"/>
              </a:ext>
            </a:extLst>
          </p:cNvPr>
          <p:cNvSpPr>
            <a:spLocks noGrp="1" noChangeArrowheads="1"/>
          </p:cNvSpPr>
          <p:nvPr>
            <p:ph type="sldNum" sz="quarter" idx="12"/>
          </p:nvPr>
        </p:nvSpPr>
        <p:spPr>
          <a:ln/>
        </p:spPr>
        <p:txBody>
          <a:bodyPr/>
          <a:lstStyle>
            <a:lvl1pPr>
              <a:defRPr/>
            </a:lvl1pPr>
          </a:lstStyle>
          <a:p>
            <a:fld id="{BFF954F5-A8D4-473D-B68C-6C1C1A843D09}" type="slidenum">
              <a:rPr lang="en-US" altLang="en-US"/>
              <a:pPr/>
              <a:t>‹#›</a:t>
            </a:fld>
            <a:endParaRPr lang="en-US" altLang="en-US"/>
          </a:p>
        </p:txBody>
      </p:sp>
    </p:spTree>
    <p:extLst>
      <p:ext uri="{BB962C8B-B14F-4D97-AF65-F5344CB8AC3E}">
        <p14:creationId xmlns:p14="http://schemas.microsoft.com/office/powerpoint/2010/main" val="15032604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52D76C-3D4F-11F6-823B-8A5451AD66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F679EAE-683D-7523-56A0-42198B8C3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D50FFEA-8B10-27E2-164F-4D115ADD835D}"/>
              </a:ext>
            </a:extLst>
          </p:cNvPr>
          <p:cNvSpPr>
            <a:spLocks noGrp="1" noChangeArrowheads="1"/>
          </p:cNvSpPr>
          <p:nvPr>
            <p:ph type="sldNum" sz="quarter" idx="12"/>
          </p:nvPr>
        </p:nvSpPr>
        <p:spPr>
          <a:ln/>
        </p:spPr>
        <p:txBody>
          <a:bodyPr/>
          <a:lstStyle>
            <a:lvl1pPr>
              <a:defRPr/>
            </a:lvl1pPr>
          </a:lstStyle>
          <a:p>
            <a:fld id="{E10DE56E-39A3-436D-9EAD-CA01BF9C91F5}" type="slidenum">
              <a:rPr lang="en-US" altLang="en-US"/>
              <a:pPr/>
              <a:t>‹#›</a:t>
            </a:fld>
            <a:endParaRPr lang="en-US" altLang="en-US"/>
          </a:p>
        </p:txBody>
      </p:sp>
    </p:spTree>
    <p:extLst>
      <p:ext uri="{BB962C8B-B14F-4D97-AF65-F5344CB8AC3E}">
        <p14:creationId xmlns:p14="http://schemas.microsoft.com/office/powerpoint/2010/main" val="28933857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88E56A-99B0-E485-4DE8-A814CBE8BE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08F3938-AF14-EDEB-9D02-259CCEB498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3876E68-49B8-71DC-6891-B67536D544EF}"/>
              </a:ext>
            </a:extLst>
          </p:cNvPr>
          <p:cNvSpPr>
            <a:spLocks noGrp="1" noChangeArrowheads="1"/>
          </p:cNvSpPr>
          <p:nvPr>
            <p:ph type="sldNum" sz="quarter" idx="12"/>
          </p:nvPr>
        </p:nvSpPr>
        <p:spPr>
          <a:ln/>
        </p:spPr>
        <p:txBody>
          <a:bodyPr/>
          <a:lstStyle>
            <a:lvl1pPr>
              <a:defRPr/>
            </a:lvl1pPr>
          </a:lstStyle>
          <a:p>
            <a:fld id="{15E68414-11D3-4657-B426-E4026E92B18D}" type="slidenum">
              <a:rPr lang="en-US" altLang="en-US"/>
              <a:pPr/>
              <a:t>‹#›</a:t>
            </a:fld>
            <a:endParaRPr lang="en-US" altLang="en-US"/>
          </a:p>
        </p:txBody>
      </p:sp>
    </p:spTree>
    <p:extLst>
      <p:ext uri="{BB962C8B-B14F-4D97-AF65-F5344CB8AC3E}">
        <p14:creationId xmlns:p14="http://schemas.microsoft.com/office/powerpoint/2010/main" val="13679001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659F3C1-973A-0BE0-CB9A-E497F9692CDC}"/>
              </a:ext>
            </a:extLst>
          </p:cNvPr>
          <p:cNvGrpSpPr>
            <a:grpSpLocks/>
          </p:cNvGrpSpPr>
          <p:nvPr/>
        </p:nvGrpSpPr>
        <p:grpSpPr bwMode="auto">
          <a:xfrm>
            <a:off x="1" y="1422400"/>
            <a:ext cx="12196233" cy="5435600"/>
            <a:chOff x="0" y="896"/>
            <a:chExt cx="5762" cy="3424"/>
          </a:xfrm>
        </p:grpSpPr>
        <p:grpSp>
          <p:nvGrpSpPr>
            <p:cNvPr id="3" name="Group 3">
              <a:extLst>
                <a:ext uri="{FF2B5EF4-FFF2-40B4-BE49-F238E27FC236}">
                  <a16:creationId xmlns:a16="http://schemas.microsoft.com/office/drawing/2014/main" id="{9AE43A95-B929-09A3-E44D-38F3424A2F7B}"/>
                </a:ext>
              </a:extLst>
            </p:cNvPr>
            <p:cNvGrpSpPr>
              <a:grpSpLocks/>
            </p:cNvGrpSpPr>
            <p:nvPr userDrawn="1"/>
          </p:nvGrpSpPr>
          <p:grpSpPr bwMode="auto">
            <a:xfrm>
              <a:off x="20" y="896"/>
              <a:ext cx="5742" cy="3424"/>
              <a:chOff x="20" y="896"/>
              <a:chExt cx="5742" cy="3424"/>
            </a:xfrm>
          </p:grpSpPr>
          <p:sp>
            <p:nvSpPr>
              <p:cNvPr id="15566" name="Freeform 4">
                <a:extLst>
                  <a:ext uri="{FF2B5EF4-FFF2-40B4-BE49-F238E27FC236}">
                    <a16:creationId xmlns:a16="http://schemas.microsoft.com/office/drawing/2014/main" id="{296579CA-85EF-5625-19EE-C4D6E65924E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7" name="Freeform 5">
                <a:extLst>
                  <a:ext uri="{FF2B5EF4-FFF2-40B4-BE49-F238E27FC236}">
                    <a16:creationId xmlns:a16="http://schemas.microsoft.com/office/drawing/2014/main" id="{A3216EED-4F65-706F-867B-87D0B3662C8B}"/>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8" name="Freeform 6">
                <a:extLst>
                  <a:ext uri="{FF2B5EF4-FFF2-40B4-BE49-F238E27FC236}">
                    <a16:creationId xmlns:a16="http://schemas.microsoft.com/office/drawing/2014/main" id="{3E64AA44-D1BC-D222-BE1C-DE1794204421}"/>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9" name="Freeform 7">
                <a:extLst>
                  <a:ext uri="{FF2B5EF4-FFF2-40B4-BE49-F238E27FC236}">
                    <a16:creationId xmlns:a16="http://schemas.microsoft.com/office/drawing/2014/main" id="{EEE589B1-A71B-31C5-09AB-79B2C241304B}"/>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0" name="Freeform 8">
                <a:extLst>
                  <a:ext uri="{FF2B5EF4-FFF2-40B4-BE49-F238E27FC236}">
                    <a16:creationId xmlns:a16="http://schemas.microsoft.com/office/drawing/2014/main" id="{9E80450C-CAF6-E014-53A1-3005420B47CC}"/>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1" name="Freeform 9">
                <a:extLst>
                  <a:ext uri="{FF2B5EF4-FFF2-40B4-BE49-F238E27FC236}">
                    <a16:creationId xmlns:a16="http://schemas.microsoft.com/office/drawing/2014/main" id="{C87A1D89-903E-4E7C-8CB1-DB7DAF84AF44}"/>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2" name="Freeform 10">
                <a:extLst>
                  <a:ext uri="{FF2B5EF4-FFF2-40B4-BE49-F238E27FC236}">
                    <a16:creationId xmlns:a16="http://schemas.microsoft.com/office/drawing/2014/main" id="{63373337-FC1D-76FE-887C-59F08E75BCD1}"/>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3" name="Freeform 11">
                <a:extLst>
                  <a:ext uri="{FF2B5EF4-FFF2-40B4-BE49-F238E27FC236}">
                    <a16:creationId xmlns:a16="http://schemas.microsoft.com/office/drawing/2014/main" id="{2FD57D40-089B-A56C-87A3-962DBB03EE9D}"/>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4" name="Freeform 12">
                <a:extLst>
                  <a:ext uri="{FF2B5EF4-FFF2-40B4-BE49-F238E27FC236}">
                    <a16:creationId xmlns:a16="http://schemas.microsoft.com/office/drawing/2014/main" id="{B48340B3-47CD-7B11-4233-8B236E9983C7}"/>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5" name="Freeform 13">
                <a:extLst>
                  <a:ext uri="{FF2B5EF4-FFF2-40B4-BE49-F238E27FC236}">
                    <a16:creationId xmlns:a16="http://schemas.microsoft.com/office/drawing/2014/main" id="{0D467832-4C99-48CF-D76D-62ABFE005A0F}"/>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6" name="Freeform 14">
                <a:extLst>
                  <a:ext uri="{FF2B5EF4-FFF2-40B4-BE49-F238E27FC236}">
                    <a16:creationId xmlns:a16="http://schemas.microsoft.com/office/drawing/2014/main" id="{45F4EF58-F395-09C5-AB57-C8F71211D367}"/>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7" name="Freeform 15">
                <a:extLst>
                  <a:ext uri="{FF2B5EF4-FFF2-40B4-BE49-F238E27FC236}">
                    <a16:creationId xmlns:a16="http://schemas.microsoft.com/office/drawing/2014/main" id="{B495A8C8-0EF2-2C35-0DDA-F28D21F30E2C}"/>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8" name="Freeform 16">
                <a:extLst>
                  <a:ext uri="{FF2B5EF4-FFF2-40B4-BE49-F238E27FC236}">
                    <a16:creationId xmlns:a16="http://schemas.microsoft.com/office/drawing/2014/main" id="{6038224F-C8B9-D717-BB5D-C42034EB533A}"/>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4" name="Group 17">
              <a:extLst>
                <a:ext uri="{FF2B5EF4-FFF2-40B4-BE49-F238E27FC236}">
                  <a16:creationId xmlns:a16="http://schemas.microsoft.com/office/drawing/2014/main" id="{449B6C7F-BA96-5F7B-DA46-249ECAAE0D5F}"/>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4687027C-C02C-1287-57D7-092444C9A8AE}"/>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 name="Rectangle 19">
                <a:extLst>
                  <a:ext uri="{FF2B5EF4-FFF2-40B4-BE49-F238E27FC236}">
                    <a16:creationId xmlns:a16="http://schemas.microsoft.com/office/drawing/2014/main" id="{F472B9A2-DBCD-1647-EEBA-85A204CC3E0F}"/>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 name="Rectangle 20">
                <a:extLst>
                  <a:ext uri="{FF2B5EF4-FFF2-40B4-BE49-F238E27FC236}">
                    <a16:creationId xmlns:a16="http://schemas.microsoft.com/office/drawing/2014/main" id="{9AF169DC-7EC2-3A0B-BE32-0612CC4193A4}"/>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 name="Rectangle 21">
                <a:extLst>
                  <a:ext uri="{FF2B5EF4-FFF2-40B4-BE49-F238E27FC236}">
                    <a16:creationId xmlns:a16="http://schemas.microsoft.com/office/drawing/2014/main" id="{187081A8-03C0-31F2-74E4-C47F1CEDDE39}"/>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 name="Rectangle 22">
                <a:extLst>
                  <a:ext uri="{FF2B5EF4-FFF2-40B4-BE49-F238E27FC236}">
                    <a16:creationId xmlns:a16="http://schemas.microsoft.com/office/drawing/2014/main" id="{384A1355-1A10-88DD-E0D6-1C24A72204C2}"/>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 name="Rectangle 23">
                <a:extLst>
                  <a:ext uri="{FF2B5EF4-FFF2-40B4-BE49-F238E27FC236}">
                    <a16:creationId xmlns:a16="http://schemas.microsoft.com/office/drawing/2014/main" id="{CDE50371-BB95-643D-FDBC-74091B5A7784}"/>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 name="Rectangle 24">
                <a:extLst>
                  <a:ext uri="{FF2B5EF4-FFF2-40B4-BE49-F238E27FC236}">
                    <a16:creationId xmlns:a16="http://schemas.microsoft.com/office/drawing/2014/main" id="{4859AE34-1BE4-57F3-F8B5-B57119475BCD}"/>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 name="Rectangle 25">
                <a:extLst>
                  <a:ext uri="{FF2B5EF4-FFF2-40B4-BE49-F238E27FC236}">
                    <a16:creationId xmlns:a16="http://schemas.microsoft.com/office/drawing/2014/main" id="{F71304A1-27F4-6968-8DB5-333DC6163C7D}"/>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3" name="Rectangle 26">
                <a:extLst>
                  <a:ext uri="{FF2B5EF4-FFF2-40B4-BE49-F238E27FC236}">
                    <a16:creationId xmlns:a16="http://schemas.microsoft.com/office/drawing/2014/main" id="{8B664B8B-CEF7-B9EB-7431-796756BCB42B}"/>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4" name="Rectangle 27">
                <a:extLst>
                  <a:ext uri="{FF2B5EF4-FFF2-40B4-BE49-F238E27FC236}">
                    <a16:creationId xmlns:a16="http://schemas.microsoft.com/office/drawing/2014/main" id="{6B0E6014-ACEC-C23F-4B81-874A82BE0535}"/>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 name="Rectangle 28">
                <a:extLst>
                  <a:ext uri="{FF2B5EF4-FFF2-40B4-BE49-F238E27FC236}">
                    <a16:creationId xmlns:a16="http://schemas.microsoft.com/office/drawing/2014/main" id="{6FC7979E-72B4-B5EA-52C9-B12F7C7FBAB8}"/>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6" name="Rectangle 29">
                <a:extLst>
                  <a:ext uri="{FF2B5EF4-FFF2-40B4-BE49-F238E27FC236}">
                    <a16:creationId xmlns:a16="http://schemas.microsoft.com/office/drawing/2014/main" id="{655255C5-E0D9-BAC2-3C29-99E4CB8E4546}"/>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7" name="Rectangle 30">
                <a:extLst>
                  <a:ext uri="{FF2B5EF4-FFF2-40B4-BE49-F238E27FC236}">
                    <a16:creationId xmlns:a16="http://schemas.microsoft.com/office/drawing/2014/main" id="{23B3374B-D164-2C65-536E-C03C4B275327}"/>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8" name="Rectangle 31">
                <a:extLst>
                  <a:ext uri="{FF2B5EF4-FFF2-40B4-BE49-F238E27FC236}">
                    <a16:creationId xmlns:a16="http://schemas.microsoft.com/office/drawing/2014/main" id="{1A681362-C64B-C570-5FAF-165955E68862}"/>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9" name="Rectangle 32">
                <a:extLst>
                  <a:ext uri="{FF2B5EF4-FFF2-40B4-BE49-F238E27FC236}">
                    <a16:creationId xmlns:a16="http://schemas.microsoft.com/office/drawing/2014/main" id="{86DB22C9-036B-2248-CCC1-2CD6E5FF08BD}"/>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0" name="Rectangle 33">
                <a:extLst>
                  <a:ext uri="{FF2B5EF4-FFF2-40B4-BE49-F238E27FC236}">
                    <a16:creationId xmlns:a16="http://schemas.microsoft.com/office/drawing/2014/main" id="{DFEB1F0B-2C15-0034-6809-831E53AFE4AB}"/>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1" name="Rectangle 34">
                <a:extLst>
                  <a:ext uri="{FF2B5EF4-FFF2-40B4-BE49-F238E27FC236}">
                    <a16:creationId xmlns:a16="http://schemas.microsoft.com/office/drawing/2014/main" id="{3193CC39-9FCB-3682-1118-29F4BFB047AB}"/>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2" name="Rectangle 35">
                <a:extLst>
                  <a:ext uri="{FF2B5EF4-FFF2-40B4-BE49-F238E27FC236}">
                    <a16:creationId xmlns:a16="http://schemas.microsoft.com/office/drawing/2014/main" id="{2CAA9DB0-CB05-6483-5C88-775B68D62EC2}"/>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3" name="Rectangle 36">
                <a:extLst>
                  <a:ext uri="{FF2B5EF4-FFF2-40B4-BE49-F238E27FC236}">
                    <a16:creationId xmlns:a16="http://schemas.microsoft.com/office/drawing/2014/main" id="{EE6CF375-F04A-EF85-69E9-45DD45039BC8}"/>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4" name="Rectangle 37">
                <a:extLst>
                  <a:ext uri="{FF2B5EF4-FFF2-40B4-BE49-F238E27FC236}">
                    <a16:creationId xmlns:a16="http://schemas.microsoft.com/office/drawing/2014/main" id="{98DF1138-0C8A-77A2-A4C8-B2BE5AB5A013}"/>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5" name="Rectangle 38">
                <a:extLst>
                  <a:ext uri="{FF2B5EF4-FFF2-40B4-BE49-F238E27FC236}">
                    <a16:creationId xmlns:a16="http://schemas.microsoft.com/office/drawing/2014/main" id="{E1FF86B5-3212-94DB-DFEF-C9FF07872D48}"/>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6" name="Rectangle 39">
                <a:extLst>
                  <a:ext uri="{FF2B5EF4-FFF2-40B4-BE49-F238E27FC236}">
                    <a16:creationId xmlns:a16="http://schemas.microsoft.com/office/drawing/2014/main" id="{5AA05133-93D0-46A5-840A-182974C6F6F9}"/>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7" name="Rectangle 40">
                <a:extLst>
                  <a:ext uri="{FF2B5EF4-FFF2-40B4-BE49-F238E27FC236}">
                    <a16:creationId xmlns:a16="http://schemas.microsoft.com/office/drawing/2014/main" id="{95498BE1-0D4F-6F7F-54B4-DA90F13FC50C}"/>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8" name="Rectangle 41">
                <a:extLst>
                  <a:ext uri="{FF2B5EF4-FFF2-40B4-BE49-F238E27FC236}">
                    <a16:creationId xmlns:a16="http://schemas.microsoft.com/office/drawing/2014/main" id="{0CDD56BD-0355-D35A-7F3C-48F32B75B74E}"/>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9" name="Rectangle 42">
                <a:extLst>
                  <a:ext uri="{FF2B5EF4-FFF2-40B4-BE49-F238E27FC236}">
                    <a16:creationId xmlns:a16="http://schemas.microsoft.com/office/drawing/2014/main" id="{62AF2625-EF23-A947-29BD-158F5A5FF747}"/>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0" name="Rectangle 43">
                <a:extLst>
                  <a:ext uri="{FF2B5EF4-FFF2-40B4-BE49-F238E27FC236}">
                    <a16:creationId xmlns:a16="http://schemas.microsoft.com/office/drawing/2014/main" id="{3EC1982E-2FD7-9193-CE53-69A33F59546B}"/>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1" name="Rectangle 44">
                <a:extLst>
                  <a:ext uri="{FF2B5EF4-FFF2-40B4-BE49-F238E27FC236}">
                    <a16:creationId xmlns:a16="http://schemas.microsoft.com/office/drawing/2014/main" id="{DF5AF4EB-781F-E1F1-A0B6-D084DEF06742}"/>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2" name="Rectangle 45">
                <a:extLst>
                  <a:ext uri="{FF2B5EF4-FFF2-40B4-BE49-F238E27FC236}">
                    <a16:creationId xmlns:a16="http://schemas.microsoft.com/office/drawing/2014/main" id="{8FE674CD-EC30-9D85-A6D3-FFCD1F194AB9}"/>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3" name="Rectangle 46">
                <a:extLst>
                  <a:ext uri="{FF2B5EF4-FFF2-40B4-BE49-F238E27FC236}">
                    <a16:creationId xmlns:a16="http://schemas.microsoft.com/office/drawing/2014/main" id="{475F7B40-5816-AE0F-510B-A15D8687EE7B}"/>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4" name="Rectangle 47">
                <a:extLst>
                  <a:ext uri="{FF2B5EF4-FFF2-40B4-BE49-F238E27FC236}">
                    <a16:creationId xmlns:a16="http://schemas.microsoft.com/office/drawing/2014/main" id="{81BAE6F5-25EC-09B4-A030-EB02211EDD7D}"/>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5" name="Rectangle 48">
                <a:extLst>
                  <a:ext uri="{FF2B5EF4-FFF2-40B4-BE49-F238E27FC236}">
                    <a16:creationId xmlns:a16="http://schemas.microsoft.com/office/drawing/2014/main" id="{5A65A798-1DA3-13B2-FDB1-79EE1CA5798F}"/>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6" name="Rectangle 49">
                <a:extLst>
                  <a:ext uri="{FF2B5EF4-FFF2-40B4-BE49-F238E27FC236}">
                    <a16:creationId xmlns:a16="http://schemas.microsoft.com/office/drawing/2014/main" id="{84403C35-185D-9EB1-A431-A7563D82E676}"/>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7" name="Rectangle 50">
                <a:extLst>
                  <a:ext uri="{FF2B5EF4-FFF2-40B4-BE49-F238E27FC236}">
                    <a16:creationId xmlns:a16="http://schemas.microsoft.com/office/drawing/2014/main" id="{C6C8D524-6134-FA3B-EEC8-697992909B3E}"/>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8" name="Rectangle 51">
                <a:extLst>
                  <a:ext uri="{FF2B5EF4-FFF2-40B4-BE49-F238E27FC236}">
                    <a16:creationId xmlns:a16="http://schemas.microsoft.com/office/drawing/2014/main" id="{83333135-89FC-8BE4-64F5-739B50A0BDC5}"/>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9" name="Rectangle 52">
                <a:extLst>
                  <a:ext uri="{FF2B5EF4-FFF2-40B4-BE49-F238E27FC236}">
                    <a16:creationId xmlns:a16="http://schemas.microsoft.com/office/drawing/2014/main" id="{C08E68C4-4059-9D72-B411-59A6EC17BBEE}"/>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0" name="Rectangle 53">
                <a:extLst>
                  <a:ext uri="{FF2B5EF4-FFF2-40B4-BE49-F238E27FC236}">
                    <a16:creationId xmlns:a16="http://schemas.microsoft.com/office/drawing/2014/main" id="{57CA1B7A-577E-4FE4-A07B-8DB5B5AD27A2}"/>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1" name="Rectangle 54">
                <a:extLst>
                  <a:ext uri="{FF2B5EF4-FFF2-40B4-BE49-F238E27FC236}">
                    <a16:creationId xmlns:a16="http://schemas.microsoft.com/office/drawing/2014/main" id="{CEDAA2D5-0FC7-15F9-D05D-4DEDFA281B84}"/>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2" name="Rectangle 55">
                <a:extLst>
                  <a:ext uri="{FF2B5EF4-FFF2-40B4-BE49-F238E27FC236}">
                    <a16:creationId xmlns:a16="http://schemas.microsoft.com/office/drawing/2014/main" id="{27449405-723C-CDE7-9B26-8930EC471256}"/>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3" name="Rectangle 56">
                <a:extLst>
                  <a:ext uri="{FF2B5EF4-FFF2-40B4-BE49-F238E27FC236}">
                    <a16:creationId xmlns:a16="http://schemas.microsoft.com/office/drawing/2014/main" id="{6A090854-B092-C6C0-D0AE-A3D3C38DF78B}"/>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4" name="Rectangle 57">
                <a:extLst>
                  <a:ext uri="{FF2B5EF4-FFF2-40B4-BE49-F238E27FC236}">
                    <a16:creationId xmlns:a16="http://schemas.microsoft.com/office/drawing/2014/main" id="{8814427E-AD4B-0BA0-667C-844DEB08A004}"/>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5" name="Rectangle 58">
                <a:extLst>
                  <a:ext uri="{FF2B5EF4-FFF2-40B4-BE49-F238E27FC236}">
                    <a16:creationId xmlns:a16="http://schemas.microsoft.com/office/drawing/2014/main" id="{BFDF41B4-CE5E-5DBA-C716-49998C88B600}"/>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6" name="Rectangle 59">
                <a:extLst>
                  <a:ext uri="{FF2B5EF4-FFF2-40B4-BE49-F238E27FC236}">
                    <a16:creationId xmlns:a16="http://schemas.microsoft.com/office/drawing/2014/main" id="{B4258881-5BFC-6D06-DBF6-404A719B6C1A}"/>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7" name="Rectangle 60">
                <a:extLst>
                  <a:ext uri="{FF2B5EF4-FFF2-40B4-BE49-F238E27FC236}">
                    <a16:creationId xmlns:a16="http://schemas.microsoft.com/office/drawing/2014/main" id="{79B79E09-BFB4-B868-0566-71C014042B7D}"/>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8" name="Rectangle 61">
                <a:extLst>
                  <a:ext uri="{FF2B5EF4-FFF2-40B4-BE49-F238E27FC236}">
                    <a16:creationId xmlns:a16="http://schemas.microsoft.com/office/drawing/2014/main" id="{9657D8BB-64EC-9B42-50C7-2AEBC048B023}"/>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9" name="Rectangle 62">
                <a:extLst>
                  <a:ext uri="{FF2B5EF4-FFF2-40B4-BE49-F238E27FC236}">
                    <a16:creationId xmlns:a16="http://schemas.microsoft.com/office/drawing/2014/main" id="{E76EC32D-B042-0911-4686-26D5447B3747}"/>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0" name="Rectangle 63">
                <a:extLst>
                  <a:ext uri="{FF2B5EF4-FFF2-40B4-BE49-F238E27FC236}">
                    <a16:creationId xmlns:a16="http://schemas.microsoft.com/office/drawing/2014/main" id="{81181077-2597-06EC-B3E2-41DEA41567FA}"/>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1" name="Rectangle 64">
                <a:extLst>
                  <a:ext uri="{FF2B5EF4-FFF2-40B4-BE49-F238E27FC236}">
                    <a16:creationId xmlns:a16="http://schemas.microsoft.com/office/drawing/2014/main" id="{B05E7187-CFAF-324B-F67B-781A5516CEEF}"/>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2" name="Rectangle 65">
                <a:extLst>
                  <a:ext uri="{FF2B5EF4-FFF2-40B4-BE49-F238E27FC236}">
                    <a16:creationId xmlns:a16="http://schemas.microsoft.com/office/drawing/2014/main" id="{BD7E27CA-FAC7-B4BE-B896-B731F6585FCF}"/>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3" name="Rectangle 66">
                <a:extLst>
                  <a:ext uri="{FF2B5EF4-FFF2-40B4-BE49-F238E27FC236}">
                    <a16:creationId xmlns:a16="http://schemas.microsoft.com/office/drawing/2014/main" id="{A9932FF0-05EF-212C-736C-CE9C1A7E05E3}"/>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4" name="Rectangle 67">
                <a:extLst>
                  <a:ext uri="{FF2B5EF4-FFF2-40B4-BE49-F238E27FC236}">
                    <a16:creationId xmlns:a16="http://schemas.microsoft.com/office/drawing/2014/main" id="{BF6345F1-2C44-D3BB-BBEB-877EDD0C0693}"/>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5" name="Rectangle 68">
                <a:extLst>
                  <a:ext uri="{FF2B5EF4-FFF2-40B4-BE49-F238E27FC236}">
                    <a16:creationId xmlns:a16="http://schemas.microsoft.com/office/drawing/2014/main" id="{19239058-FABC-87D7-4D59-57C15BD74387}"/>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6" name="Rectangle 69">
                <a:extLst>
                  <a:ext uri="{FF2B5EF4-FFF2-40B4-BE49-F238E27FC236}">
                    <a16:creationId xmlns:a16="http://schemas.microsoft.com/office/drawing/2014/main" id="{DEBBE61F-0D6C-45E7-93A5-8D4D81B0B765}"/>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7" name="Rectangle 70">
                <a:extLst>
                  <a:ext uri="{FF2B5EF4-FFF2-40B4-BE49-F238E27FC236}">
                    <a16:creationId xmlns:a16="http://schemas.microsoft.com/office/drawing/2014/main" id="{37DB60C9-A2F3-DF33-98A8-83506924A65F}"/>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8" name="Rectangle 71">
                <a:extLst>
                  <a:ext uri="{FF2B5EF4-FFF2-40B4-BE49-F238E27FC236}">
                    <a16:creationId xmlns:a16="http://schemas.microsoft.com/office/drawing/2014/main" id="{BC4DC54C-0CAC-2F90-A50F-D94D09F0EB3A}"/>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9" name="Rectangle 72">
                <a:extLst>
                  <a:ext uri="{FF2B5EF4-FFF2-40B4-BE49-F238E27FC236}">
                    <a16:creationId xmlns:a16="http://schemas.microsoft.com/office/drawing/2014/main" id="{B6DA1A64-BF14-1C51-B42D-57BF400F9DBC}"/>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0" name="Rectangle 73">
                <a:extLst>
                  <a:ext uri="{FF2B5EF4-FFF2-40B4-BE49-F238E27FC236}">
                    <a16:creationId xmlns:a16="http://schemas.microsoft.com/office/drawing/2014/main" id="{08D0C5B2-7AAA-7077-17CE-AA49FCAB9E89}"/>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1" name="Rectangle 74">
                <a:extLst>
                  <a:ext uri="{FF2B5EF4-FFF2-40B4-BE49-F238E27FC236}">
                    <a16:creationId xmlns:a16="http://schemas.microsoft.com/office/drawing/2014/main" id="{7BB7AB49-0EE1-31D1-0875-29DA896FA5BB}"/>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2" name="Rectangle 75">
                <a:extLst>
                  <a:ext uri="{FF2B5EF4-FFF2-40B4-BE49-F238E27FC236}">
                    <a16:creationId xmlns:a16="http://schemas.microsoft.com/office/drawing/2014/main" id="{02DDDA37-C9EC-1E5C-5E6B-46C4AF90525F}"/>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3" name="Rectangle 76">
                <a:extLst>
                  <a:ext uri="{FF2B5EF4-FFF2-40B4-BE49-F238E27FC236}">
                    <a16:creationId xmlns:a16="http://schemas.microsoft.com/office/drawing/2014/main" id="{718F8299-AACF-F52B-D105-9B0E880C7028}"/>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88" name="Rectangle 77">
                <a:extLst>
                  <a:ext uri="{FF2B5EF4-FFF2-40B4-BE49-F238E27FC236}">
                    <a16:creationId xmlns:a16="http://schemas.microsoft.com/office/drawing/2014/main" id="{CD85E377-82FC-A517-37DA-660A13072577}"/>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89" name="Rectangle 78">
                <a:extLst>
                  <a:ext uri="{FF2B5EF4-FFF2-40B4-BE49-F238E27FC236}">
                    <a16:creationId xmlns:a16="http://schemas.microsoft.com/office/drawing/2014/main" id="{57FD5A87-E0E6-B459-77A5-93769EF055C3}"/>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0" name="Rectangle 79">
                <a:extLst>
                  <a:ext uri="{FF2B5EF4-FFF2-40B4-BE49-F238E27FC236}">
                    <a16:creationId xmlns:a16="http://schemas.microsoft.com/office/drawing/2014/main" id="{C7C35162-B432-B38F-D87E-662A62094AC6}"/>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1" name="Rectangle 80">
                <a:extLst>
                  <a:ext uri="{FF2B5EF4-FFF2-40B4-BE49-F238E27FC236}">
                    <a16:creationId xmlns:a16="http://schemas.microsoft.com/office/drawing/2014/main" id="{AC0C3728-6C2B-C699-5540-C30BC528AC73}"/>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2" name="Freeform 81">
                <a:extLst>
                  <a:ext uri="{FF2B5EF4-FFF2-40B4-BE49-F238E27FC236}">
                    <a16:creationId xmlns:a16="http://schemas.microsoft.com/office/drawing/2014/main" id="{7887EC89-2BAE-7C83-20A4-ED6018451813}"/>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93" name="Rectangle 82">
                <a:extLst>
                  <a:ext uri="{FF2B5EF4-FFF2-40B4-BE49-F238E27FC236}">
                    <a16:creationId xmlns:a16="http://schemas.microsoft.com/office/drawing/2014/main" id="{5B59EFE4-C149-E984-2B11-7FBF049FE2DE}"/>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4" name="Rectangle 83">
                <a:extLst>
                  <a:ext uri="{FF2B5EF4-FFF2-40B4-BE49-F238E27FC236}">
                    <a16:creationId xmlns:a16="http://schemas.microsoft.com/office/drawing/2014/main" id="{B69F995A-D0DF-2BA9-1549-F8F10E63B33C}"/>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5" name="Rectangle 84">
                <a:extLst>
                  <a:ext uri="{FF2B5EF4-FFF2-40B4-BE49-F238E27FC236}">
                    <a16:creationId xmlns:a16="http://schemas.microsoft.com/office/drawing/2014/main" id="{5A3B762C-421F-EF96-2CC2-9B45C51E8ED7}"/>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6" name="Rectangle 85">
                <a:extLst>
                  <a:ext uri="{FF2B5EF4-FFF2-40B4-BE49-F238E27FC236}">
                    <a16:creationId xmlns:a16="http://schemas.microsoft.com/office/drawing/2014/main" id="{D2C0075E-045D-0F47-0909-7A548AEA5F0A}"/>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7" name="Rectangle 86">
                <a:extLst>
                  <a:ext uri="{FF2B5EF4-FFF2-40B4-BE49-F238E27FC236}">
                    <a16:creationId xmlns:a16="http://schemas.microsoft.com/office/drawing/2014/main" id="{A4B855DB-4CAF-E725-49B3-CB2E4EFD723D}"/>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8" name="Rectangle 87">
                <a:extLst>
                  <a:ext uri="{FF2B5EF4-FFF2-40B4-BE49-F238E27FC236}">
                    <a16:creationId xmlns:a16="http://schemas.microsoft.com/office/drawing/2014/main" id="{5031E96A-F87F-C07E-D204-1411578938C2}"/>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9" name="Rectangle 88">
                <a:extLst>
                  <a:ext uri="{FF2B5EF4-FFF2-40B4-BE49-F238E27FC236}">
                    <a16:creationId xmlns:a16="http://schemas.microsoft.com/office/drawing/2014/main" id="{9910B14E-1EA8-57FC-CB49-0106EC4A02A3}"/>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0" name="Rectangle 89">
                <a:extLst>
                  <a:ext uri="{FF2B5EF4-FFF2-40B4-BE49-F238E27FC236}">
                    <a16:creationId xmlns:a16="http://schemas.microsoft.com/office/drawing/2014/main" id="{F86E8FD4-9924-DA25-69F6-A993E5326B98}"/>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1" name="Rectangle 90">
                <a:extLst>
                  <a:ext uri="{FF2B5EF4-FFF2-40B4-BE49-F238E27FC236}">
                    <a16:creationId xmlns:a16="http://schemas.microsoft.com/office/drawing/2014/main" id="{DE5FB860-2E50-607C-60FB-FC73C8ABB855}"/>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2" name="Rectangle 91">
                <a:extLst>
                  <a:ext uri="{FF2B5EF4-FFF2-40B4-BE49-F238E27FC236}">
                    <a16:creationId xmlns:a16="http://schemas.microsoft.com/office/drawing/2014/main" id="{A87DF757-8938-01E1-DD90-892202FF9D3C}"/>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3" name="Rectangle 92">
                <a:extLst>
                  <a:ext uri="{FF2B5EF4-FFF2-40B4-BE49-F238E27FC236}">
                    <a16:creationId xmlns:a16="http://schemas.microsoft.com/office/drawing/2014/main" id="{5F3064E6-23CF-3D9C-554E-DB0F4094ADB1}"/>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4" name="Rectangle 93">
                <a:extLst>
                  <a:ext uri="{FF2B5EF4-FFF2-40B4-BE49-F238E27FC236}">
                    <a16:creationId xmlns:a16="http://schemas.microsoft.com/office/drawing/2014/main" id="{D91F6FDF-F122-3863-C491-F4EA4C42B47A}"/>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5" name="Rectangle 94">
                <a:extLst>
                  <a:ext uri="{FF2B5EF4-FFF2-40B4-BE49-F238E27FC236}">
                    <a16:creationId xmlns:a16="http://schemas.microsoft.com/office/drawing/2014/main" id="{2E3EA9E5-8829-858B-C0E4-486A88AC5FE1}"/>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6" name="Rectangle 95">
                <a:extLst>
                  <a:ext uri="{FF2B5EF4-FFF2-40B4-BE49-F238E27FC236}">
                    <a16:creationId xmlns:a16="http://schemas.microsoft.com/office/drawing/2014/main" id="{3C34FFEB-16CA-EF4D-AC91-A047FEF2B4DD}"/>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7" name="Rectangle 96">
                <a:extLst>
                  <a:ext uri="{FF2B5EF4-FFF2-40B4-BE49-F238E27FC236}">
                    <a16:creationId xmlns:a16="http://schemas.microsoft.com/office/drawing/2014/main" id="{BC827ED1-2AC6-AD7A-174E-8218FAA06ED1}"/>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8" name="Rectangle 97">
                <a:extLst>
                  <a:ext uri="{FF2B5EF4-FFF2-40B4-BE49-F238E27FC236}">
                    <a16:creationId xmlns:a16="http://schemas.microsoft.com/office/drawing/2014/main" id="{612719E8-268F-426E-8908-E3642539A84D}"/>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9" name="Rectangle 98">
                <a:extLst>
                  <a:ext uri="{FF2B5EF4-FFF2-40B4-BE49-F238E27FC236}">
                    <a16:creationId xmlns:a16="http://schemas.microsoft.com/office/drawing/2014/main" id="{852F5984-A406-4DA6-A779-2D0541CD984C}"/>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0" name="Rectangle 99">
                <a:extLst>
                  <a:ext uri="{FF2B5EF4-FFF2-40B4-BE49-F238E27FC236}">
                    <a16:creationId xmlns:a16="http://schemas.microsoft.com/office/drawing/2014/main" id="{D54CA31A-F245-D24B-B149-F944E13D5B97}"/>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1" name="Rectangle 100">
                <a:extLst>
                  <a:ext uri="{FF2B5EF4-FFF2-40B4-BE49-F238E27FC236}">
                    <a16:creationId xmlns:a16="http://schemas.microsoft.com/office/drawing/2014/main" id="{00EC95B4-F57B-4A48-5BA7-A500DBFA2F1B}"/>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2" name="Rectangle 101">
                <a:extLst>
                  <a:ext uri="{FF2B5EF4-FFF2-40B4-BE49-F238E27FC236}">
                    <a16:creationId xmlns:a16="http://schemas.microsoft.com/office/drawing/2014/main" id="{EC5E5E31-FBE4-7BBB-C9FC-AF95763F8E3B}"/>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5" name="Rectangle 102">
                <a:extLst>
                  <a:ext uri="{FF2B5EF4-FFF2-40B4-BE49-F238E27FC236}">
                    <a16:creationId xmlns:a16="http://schemas.microsoft.com/office/drawing/2014/main" id="{9B88F9C9-3362-ED09-292E-9D4A1EFAC6DD}"/>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6" name="Rectangle 103">
                <a:extLst>
                  <a:ext uri="{FF2B5EF4-FFF2-40B4-BE49-F238E27FC236}">
                    <a16:creationId xmlns:a16="http://schemas.microsoft.com/office/drawing/2014/main" id="{6C26636A-D18A-0C76-133F-61D106B774E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7" name="Rectangle 104">
                <a:extLst>
                  <a:ext uri="{FF2B5EF4-FFF2-40B4-BE49-F238E27FC236}">
                    <a16:creationId xmlns:a16="http://schemas.microsoft.com/office/drawing/2014/main" id="{7477D1E3-43AF-AEFF-439D-042BDF16F98B}"/>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8" name="Rectangle 105">
                <a:extLst>
                  <a:ext uri="{FF2B5EF4-FFF2-40B4-BE49-F238E27FC236}">
                    <a16:creationId xmlns:a16="http://schemas.microsoft.com/office/drawing/2014/main" id="{3DC73BBC-D9C8-BAF4-2E30-158D475AB6E8}"/>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9" name="Rectangle 106">
                <a:extLst>
                  <a:ext uri="{FF2B5EF4-FFF2-40B4-BE49-F238E27FC236}">
                    <a16:creationId xmlns:a16="http://schemas.microsoft.com/office/drawing/2014/main" id="{A586F303-2E38-9DDE-88AF-7C5B10E129A9}"/>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0" name="Rectangle 107">
                <a:extLst>
                  <a:ext uri="{FF2B5EF4-FFF2-40B4-BE49-F238E27FC236}">
                    <a16:creationId xmlns:a16="http://schemas.microsoft.com/office/drawing/2014/main" id="{14FDBCEC-D894-B8D7-18AA-76AA7DA62AE0}"/>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1" name="Rectangle 108">
                <a:extLst>
                  <a:ext uri="{FF2B5EF4-FFF2-40B4-BE49-F238E27FC236}">
                    <a16:creationId xmlns:a16="http://schemas.microsoft.com/office/drawing/2014/main" id="{F37B2029-47C8-7F5B-AADB-DB8025446719}"/>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2" name="Rectangle 109">
                <a:extLst>
                  <a:ext uri="{FF2B5EF4-FFF2-40B4-BE49-F238E27FC236}">
                    <a16:creationId xmlns:a16="http://schemas.microsoft.com/office/drawing/2014/main" id="{B1B66D06-7442-CDC1-AF3A-3CC8FAE8D5EE}"/>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3" name="Rectangle 110">
                <a:extLst>
                  <a:ext uri="{FF2B5EF4-FFF2-40B4-BE49-F238E27FC236}">
                    <a16:creationId xmlns:a16="http://schemas.microsoft.com/office/drawing/2014/main" id="{9B4ED7F2-64EC-7157-4C10-00C4B85595B2}"/>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4" name="Rectangle 111">
                <a:extLst>
                  <a:ext uri="{FF2B5EF4-FFF2-40B4-BE49-F238E27FC236}">
                    <a16:creationId xmlns:a16="http://schemas.microsoft.com/office/drawing/2014/main" id="{B8DC1529-E1A6-EEA1-02A1-D94825A3BD84}"/>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5" name="Rectangle 112">
                <a:extLst>
                  <a:ext uri="{FF2B5EF4-FFF2-40B4-BE49-F238E27FC236}">
                    <a16:creationId xmlns:a16="http://schemas.microsoft.com/office/drawing/2014/main" id="{11E96B15-A02A-FC48-784B-24068C5909AC}"/>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6" name="Rectangle 113">
                <a:extLst>
                  <a:ext uri="{FF2B5EF4-FFF2-40B4-BE49-F238E27FC236}">
                    <a16:creationId xmlns:a16="http://schemas.microsoft.com/office/drawing/2014/main" id="{E4A97493-3697-BB32-06E0-F4E3B699AA6C}"/>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7" name="Rectangle 114">
                <a:extLst>
                  <a:ext uri="{FF2B5EF4-FFF2-40B4-BE49-F238E27FC236}">
                    <a16:creationId xmlns:a16="http://schemas.microsoft.com/office/drawing/2014/main" id="{FE5B28C9-389A-85ED-75E3-7BEB720429F2}"/>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8" name="Rectangle 115">
                <a:extLst>
                  <a:ext uri="{FF2B5EF4-FFF2-40B4-BE49-F238E27FC236}">
                    <a16:creationId xmlns:a16="http://schemas.microsoft.com/office/drawing/2014/main" id="{539637CB-5E1F-75A7-9F4C-925B81314645}"/>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9" name="Rectangle 116">
                <a:extLst>
                  <a:ext uri="{FF2B5EF4-FFF2-40B4-BE49-F238E27FC236}">
                    <a16:creationId xmlns:a16="http://schemas.microsoft.com/office/drawing/2014/main" id="{87ECD323-3B50-0EBA-FA47-61EB05491935}"/>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0" name="Rectangle 117">
                <a:extLst>
                  <a:ext uri="{FF2B5EF4-FFF2-40B4-BE49-F238E27FC236}">
                    <a16:creationId xmlns:a16="http://schemas.microsoft.com/office/drawing/2014/main" id="{2B18E63D-7E7F-E917-EA03-A0C25B45780B}"/>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1" name="Rectangle 118">
                <a:extLst>
                  <a:ext uri="{FF2B5EF4-FFF2-40B4-BE49-F238E27FC236}">
                    <a16:creationId xmlns:a16="http://schemas.microsoft.com/office/drawing/2014/main" id="{7C27E246-4A03-9137-A66C-19CA37DF7AD5}"/>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2" name="Rectangle 119">
                <a:extLst>
                  <a:ext uri="{FF2B5EF4-FFF2-40B4-BE49-F238E27FC236}">
                    <a16:creationId xmlns:a16="http://schemas.microsoft.com/office/drawing/2014/main" id="{60A34D05-02D1-4A9E-7701-99E4AF590EDE}"/>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3" name="Rectangle 120">
                <a:extLst>
                  <a:ext uri="{FF2B5EF4-FFF2-40B4-BE49-F238E27FC236}">
                    <a16:creationId xmlns:a16="http://schemas.microsoft.com/office/drawing/2014/main" id="{C47A4D5D-4A7E-985B-D147-2365B9C4E5CD}"/>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4" name="Rectangle 121">
                <a:extLst>
                  <a:ext uri="{FF2B5EF4-FFF2-40B4-BE49-F238E27FC236}">
                    <a16:creationId xmlns:a16="http://schemas.microsoft.com/office/drawing/2014/main" id="{1868FF67-A733-7C2E-3952-02FF3457090D}"/>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5" name="Rectangle 122">
                <a:extLst>
                  <a:ext uri="{FF2B5EF4-FFF2-40B4-BE49-F238E27FC236}">
                    <a16:creationId xmlns:a16="http://schemas.microsoft.com/office/drawing/2014/main" id="{A75E8B4A-6980-1361-1567-549B35407A2D}"/>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6" name="Rectangle 123">
                <a:extLst>
                  <a:ext uri="{FF2B5EF4-FFF2-40B4-BE49-F238E27FC236}">
                    <a16:creationId xmlns:a16="http://schemas.microsoft.com/office/drawing/2014/main" id="{B5A96B4C-ABA6-C559-A5BC-0D489CF3AF31}"/>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7" name="Rectangle 124">
                <a:extLst>
                  <a:ext uri="{FF2B5EF4-FFF2-40B4-BE49-F238E27FC236}">
                    <a16:creationId xmlns:a16="http://schemas.microsoft.com/office/drawing/2014/main" id="{7476A1C2-871E-81BF-42EA-C85CB9B29C9C}"/>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8" name="Rectangle 125">
                <a:extLst>
                  <a:ext uri="{FF2B5EF4-FFF2-40B4-BE49-F238E27FC236}">
                    <a16:creationId xmlns:a16="http://schemas.microsoft.com/office/drawing/2014/main" id="{27196303-4AA7-5E20-AA61-1496558412BE}"/>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9" name="Rectangle 126">
                <a:extLst>
                  <a:ext uri="{FF2B5EF4-FFF2-40B4-BE49-F238E27FC236}">
                    <a16:creationId xmlns:a16="http://schemas.microsoft.com/office/drawing/2014/main" id="{CE93B2B3-E09D-2266-A3F5-50BF5C84839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0" name="Rectangle 127">
                <a:extLst>
                  <a:ext uri="{FF2B5EF4-FFF2-40B4-BE49-F238E27FC236}">
                    <a16:creationId xmlns:a16="http://schemas.microsoft.com/office/drawing/2014/main" id="{5A6F6FC5-E174-BCDE-D67A-9D144D40E403}"/>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1" name="Rectangle 128">
                <a:extLst>
                  <a:ext uri="{FF2B5EF4-FFF2-40B4-BE49-F238E27FC236}">
                    <a16:creationId xmlns:a16="http://schemas.microsoft.com/office/drawing/2014/main" id="{766FE454-56EA-8C5B-850B-A825F7675F1A}"/>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2" name="Rectangle 129">
                <a:extLst>
                  <a:ext uri="{FF2B5EF4-FFF2-40B4-BE49-F238E27FC236}">
                    <a16:creationId xmlns:a16="http://schemas.microsoft.com/office/drawing/2014/main" id="{6B212917-6BDE-2257-4540-52417D45F5F5}"/>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3" name="Rectangle 130">
                <a:extLst>
                  <a:ext uri="{FF2B5EF4-FFF2-40B4-BE49-F238E27FC236}">
                    <a16:creationId xmlns:a16="http://schemas.microsoft.com/office/drawing/2014/main" id="{CA49C13A-D89D-229E-BEDB-7D01A84AD413}"/>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4" name="Rectangle 131">
                <a:extLst>
                  <a:ext uri="{FF2B5EF4-FFF2-40B4-BE49-F238E27FC236}">
                    <a16:creationId xmlns:a16="http://schemas.microsoft.com/office/drawing/2014/main" id="{7D0B7255-DB91-1EDF-0208-87AB18DD7662}"/>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5" name="Rectangle 132">
                <a:extLst>
                  <a:ext uri="{FF2B5EF4-FFF2-40B4-BE49-F238E27FC236}">
                    <a16:creationId xmlns:a16="http://schemas.microsoft.com/office/drawing/2014/main" id="{179F799C-63C7-2E8D-E023-69E67A8F96C3}"/>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6" name="Rectangle 133">
                <a:extLst>
                  <a:ext uri="{FF2B5EF4-FFF2-40B4-BE49-F238E27FC236}">
                    <a16:creationId xmlns:a16="http://schemas.microsoft.com/office/drawing/2014/main" id="{372C7804-898D-2F73-1F55-9F49E2CAFB20}"/>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7" name="Rectangle 134">
                <a:extLst>
                  <a:ext uri="{FF2B5EF4-FFF2-40B4-BE49-F238E27FC236}">
                    <a16:creationId xmlns:a16="http://schemas.microsoft.com/office/drawing/2014/main" id="{6B1C789E-9D15-302C-B5B4-7DCB701BC330}"/>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8" name="Rectangle 135">
                <a:extLst>
                  <a:ext uri="{FF2B5EF4-FFF2-40B4-BE49-F238E27FC236}">
                    <a16:creationId xmlns:a16="http://schemas.microsoft.com/office/drawing/2014/main" id="{00BBE2EB-C6DB-6C21-A8F5-239D68CD33A6}"/>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9" name="Rectangle 136">
                <a:extLst>
                  <a:ext uri="{FF2B5EF4-FFF2-40B4-BE49-F238E27FC236}">
                    <a16:creationId xmlns:a16="http://schemas.microsoft.com/office/drawing/2014/main" id="{149FEE98-DDA6-1F3D-5E8E-810194D5A885}"/>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50" name="Rectangle 137">
                <a:extLst>
                  <a:ext uri="{FF2B5EF4-FFF2-40B4-BE49-F238E27FC236}">
                    <a16:creationId xmlns:a16="http://schemas.microsoft.com/office/drawing/2014/main" id="{BCD2F087-09FA-D8DD-9C02-DE4BA487C80A}"/>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51" name="Freeform 138">
                <a:extLst>
                  <a:ext uri="{FF2B5EF4-FFF2-40B4-BE49-F238E27FC236}">
                    <a16:creationId xmlns:a16="http://schemas.microsoft.com/office/drawing/2014/main" id="{47120BB2-11FA-ABDA-029C-E91917BD2C17}"/>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2" name="Freeform 139">
                <a:extLst>
                  <a:ext uri="{FF2B5EF4-FFF2-40B4-BE49-F238E27FC236}">
                    <a16:creationId xmlns:a16="http://schemas.microsoft.com/office/drawing/2014/main" id="{FBCDD65E-99C8-FB77-DEC3-CE7D70A165FA}"/>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3" name="Freeform 140">
                <a:extLst>
                  <a:ext uri="{FF2B5EF4-FFF2-40B4-BE49-F238E27FC236}">
                    <a16:creationId xmlns:a16="http://schemas.microsoft.com/office/drawing/2014/main" id="{673ECFF7-A7A9-3432-3915-9D4B1DEC65E9}"/>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4" name="Freeform 141">
                <a:extLst>
                  <a:ext uri="{FF2B5EF4-FFF2-40B4-BE49-F238E27FC236}">
                    <a16:creationId xmlns:a16="http://schemas.microsoft.com/office/drawing/2014/main" id="{DC07404A-18F5-5ECA-F2FF-DAA63A4A3B75}"/>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5" name="Freeform 142">
                <a:extLst>
                  <a:ext uri="{FF2B5EF4-FFF2-40B4-BE49-F238E27FC236}">
                    <a16:creationId xmlns:a16="http://schemas.microsoft.com/office/drawing/2014/main" id="{76433AB2-FDE7-EBBE-92C6-E5613CBABC25}"/>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6" name="Freeform 143">
                <a:extLst>
                  <a:ext uri="{FF2B5EF4-FFF2-40B4-BE49-F238E27FC236}">
                    <a16:creationId xmlns:a16="http://schemas.microsoft.com/office/drawing/2014/main" id="{111C6FD8-2583-EA69-76A4-D0E1CD49251A}"/>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7" name="Freeform 144">
                <a:extLst>
                  <a:ext uri="{FF2B5EF4-FFF2-40B4-BE49-F238E27FC236}">
                    <a16:creationId xmlns:a16="http://schemas.microsoft.com/office/drawing/2014/main" id="{4AFB5CDF-C687-4C49-9EC9-723B7795EB22}"/>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8" name="Freeform 145">
                <a:extLst>
                  <a:ext uri="{FF2B5EF4-FFF2-40B4-BE49-F238E27FC236}">
                    <a16:creationId xmlns:a16="http://schemas.microsoft.com/office/drawing/2014/main" id="{8DC511FC-13BE-9473-C0D8-A9DA1D58906A}"/>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9" name="Freeform 146">
                <a:extLst>
                  <a:ext uri="{FF2B5EF4-FFF2-40B4-BE49-F238E27FC236}">
                    <a16:creationId xmlns:a16="http://schemas.microsoft.com/office/drawing/2014/main" id="{84BDE31E-4B44-F129-FBF7-C1EE5179F9BD}"/>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60" name="Rectangle 147">
                <a:extLst>
                  <a:ext uri="{FF2B5EF4-FFF2-40B4-BE49-F238E27FC236}">
                    <a16:creationId xmlns:a16="http://schemas.microsoft.com/office/drawing/2014/main" id="{CB329A4D-3369-B830-8BC0-ABD23333BB1D}"/>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61" name="Rectangle 148">
                <a:extLst>
                  <a:ext uri="{FF2B5EF4-FFF2-40B4-BE49-F238E27FC236}">
                    <a16:creationId xmlns:a16="http://schemas.microsoft.com/office/drawing/2014/main" id="{79ED535C-48A2-C471-BF1F-2DFF4B8018F8}"/>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62" name="Freeform 149">
                <a:extLst>
                  <a:ext uri="{FF2B5EF4-FFF2-40B4-BE49-F238E27FC236}">
                    <a16:creationId xmlns:a16="http://schemas.microsoft.com/office/drawing/2014/main" id="{524F6FE6-FA1A-EDB0-C9D2-ABA6AC34E74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63" name="Freeform 150">
                <a:extLst>
                  <a:ext uri="{FF2B5EF4-FFF2-40B4-BE49-F238E27FC236}">
                    <a16:creationId xmlns:a16="http://schemas.microsoft.com/office/drawing/2014/main" id="{BB95D37A-B7B2-D939-AC45-3F9A412A7DB6}"/>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64" name="Freeform 151">
                <a:extLst>
                  <a:ext uri="{FF2B5EF4-FFF2-40B4-BE49-F238E27FC236}">
                    <a16:creationId xmlns:a16="http://schemas.microsoft.com/office/drawing/2014/main" id="{386327EA-2CE9-22FA-288C-53AFB028D87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800"/>
              </a:p>
            </p:txBody>
          </p:sp>
          <p:sp>
            <p:nvSpPr>
              <p:cNvPr id="15565" name="Oval 152">
                <a:extLst>
                  <a:ext uri="{FF2B5EF4-FFF2-40B4-BE49-F238E27FC236}">
                    <a16:creationId xmlns:a16="http://schemas.microsoft.com/office/drawing/2014/main" id="{37D63A95-0C84-C5F7-5727-D799505769D8}"/>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800"/>
              </a:p>
            </p:txBody>
          </p:sp>
        </p:grpSp>
      </p:grpSp>
      <p:sp>
        <p:nvSpPr>
          <p:cNvPr id="15513"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79" name="Rectangle 155">
            <a:extLst>
              <a:ext uri="{FF2B5EF4-FFF2-40B4-BE49-F238E27FC236}">
                <a16:creationId xmlns:a16="http://schemas.microsoft.com/office/drawing/2014/main" id="{9ECC7EC5-A82C-C575-1BE5-8C7ACDEC8228}"/>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0" name="Rectangle 156">
            <a:extLst>
              <a:ext uri="{FF2B5EF4-FFF2-40B4-BE49-F238E27FC236}">
                <a16:creationId xmlns:a16="http://schemas.microsoft.com/office/drawing/2014/main" id="{7400C2D0-EA61-B9AD-22D0-450EA4092251}"/>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1" name="Rectangle 157">
            <a:extLst>
              <a:ext uri="{FF2B5EF4-FFF2-40B4-BE49-F238E27FC236}">
                <a16:creationId xmlns:a16="http://schemas.microsoft.com/office/drawing/2014/main" id="{04A94486-0C80-8B41-C02F-39B78286908D}"/>
              </a:ext>
            </a:extLst>
          </p:cNvPr>
          <p:cNvSpPr>
            <a:spLocks noGrp="1" noChangeArrowheads="1"/>
          </p:cNvSpPr>
          <p:nvPr>
            <p:ph type="sldNum" sz="quarter" idx="12"/>
          </p:nvPr>
        </p:nvSpPr>
        <p:spPr>
          <a:xfrm>
            <a:off x="8737600" y="6248400"/>
            <a:ext cx="3048000" cy="457200"/>
          </a:xfrm>
        </p:spPr>
        <p:txBody>
          <a:bodyPr/>
          <a:lstStyle>
            <a:lvl1pPr>
              <a:defRPr smtClean="0">
                <a:effectLst>
                  <a:outerShdw blurRad="38100" dist="38100" dir="2700000" algn="tl">
                    <a:srgbClr val="FFFFFF"/>
                  </a:outerShdw>
                </a:effectLst>
                <a:latin typeface="+mn-lt"/>
              </a:defRPr>
            </a:lvl1pPr>
          </a:lstStyle>
          <a:p>
            <a:pPr>
              <a:defRPr/>
            </a:pPr>
            <a:fld id="{82300E0F-C762-4024-A0A6-783F1392560A}" type="slidenum">
              <a:rPr lang="en-US" altLang="en-US"/>
              <a:pPr>
                <a:defRPr/>
              </a:pPr>
              <a:t>‹#›</a:t>
            </a:fld>
            <a:endParaRPr lang="en-US" altLang="en-US"/>
          </a:p>
        </p:txBody>
      </p:sp>
    </p:spTree>
    <p:extLst>
      <p:ext uri="{BB962C8B-B14F-4D97-AF65-F5344CB8AC3E}">
        <p14:creationId xmlns:p14="http://schemas.microsoft.com/office/powerpoint/2010/main" val="36651544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9EDC260F-2792-3DCB-DA86-F9ECBC30F9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9F7C60AA-FA8E-FAD2-063D-752CC02080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F71EA25-F4C9-64B1-D2FE-509B89C62F4C}"/>
              </a:ext>
            </a:extLst>
          </p:cNvPr>
          <p:cNvSpPr>
            <a:spLocks noGrp="1" noChangeArrowheads="1"/>
          </p:cNvSpPr>
          <p:nvPr>
            <p:ph type="sldNum" sz="quarter" idx="12"/>
          </p:nvPr>
        </p:nvSpPr>
        <p:spPr>
          <a:ln/>
        </p:spPr>
        <p:txBody>
          <a:bodyPr/>
          <a:lstStyle>
            <a:lvl1pPr>
              <a:defRPr/>
            </a:lvl1pPr>
          </a:lstStyle>
          <a:p>
            <a:pPr>
              <a:defRPr/>
            </a:pPr>
            <a:fld id="{7D0B5CC4-7812-40CA-8927-5F3DC3B0010E}" type="slidenum">
              <a:rPr lang="en-US" altLang="en-US"/>
              <a:pPr>
                <a:defRPr/>
              </a:pPr>
              <a:t>‹#›</a:t>
            </a:fld>
            <a:endParaRPr lang="en-US" altLang="en-US"/>
          </a:p>
        </p:txBody>
      </p:sp>
    </p:spTree>
    <p:extLst>
      <p:ext uri="{BB962C8B-B14F-4D97-AF65-F5344CB8AC3E}">
        <p14:creationId xmlns:p14="http://schemas.microsoft.com/office/powerpoint/2010/main" val="60893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2ED1852B-E294-28C3-67EA-DCF717F851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5470510-D908-58B2-1736-A831023662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0461C2C6-898A-B544-DA1C-8E54018009BD}"/>
              </a:ext>
            </a:extLst>
          </p:cNvPr>
          <p:cNvSpPr>
            <a:spLocks noGrp="1" noChangeArrowheads="1"/>
          </p:cNvSpPr>
          <p:nvPr>
            <p:ph type="sldNum" sz="quarter" idx="12"/>
          </p:nvPr>
        </p:nvSpPr>
        <p:spPr>
          <a:ln/>
        </p:spPr>
        <p:txBody>
          <a:bodyPr/>
          <a:lstStyle>
            <a:lvl1pPr>
              <a:defRPr/>
            </a:lvl1pPr>
          </a:lstStyle>
          <a:p>
            <a:pPr>
              <a:defRPr/>
            </a:pPr>
            <a:fld id="{0CAEB4C9-E700-488B-B55A-B8EBA1A497CF}" type="slidenum">
              <a:rPr lang="en-US" altLang="en-US"/>
              <a:pPr>
                <a:defRPr/>
              </a:pPr>
              <a:t>‹#›</a:t>
            </a:fld>
            <a:endParaRPr lang="en-US" altLang="en-US"/>
          </a:p>
        </p:txBody>
      </p:sp>
    </p:spTree>
    <p:extLst>
      <p:ext uri="{BB962C8B-B14F-4D97-AF65-F5344CB8AC3E}">
        <p14:creationId xmlns:p14="http://schemas.microsoft.com/office/powerpoint/2010/main" val="9816390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54">
            <a:extLst>
              <a:ext uri="{FF2B5EF4-FFF2-40B4-BE49-F238E27FC236}">
                <a16:creationId xmlns:a16="http://schemas.microsoft.com/office/drawing/2014/main" id="{20BC1CE5-5400-AE76-B067-3BCCA6C723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6A69DD81-CB63-CAEF-61D9-E8DA2A1F7B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C9C6D1D9-B3A9-3136-DADE-8627C6CF5127}"/>
              </a:ext>
            </a:extLst>
          </p:cNvPr>
          <p:cNvSpPr>
            <a:spLocks noGrp="1" noChangeArrowheads="1"/>
          </p:cNvSpPr>
          <p:nvPr>
            <p:ph type="sldNum" sz="quarter" idx="12"/>
          </p:nvPr>
        </p:nvSpPr>
        <p:spPr>
          <a:ln/>
        </p:spPr>
        <p:txBody>
          <a:bodyPr/>
          <a:lstStyle>
            <a:lvl1pPr>
              <a:defRPr/>
            </a:lvl1pPr>
          </a:lstStyle>
          <a:p>
            <a:pPr>
              <a:defRPr/>
            </a:pPr>
            <a:fld id="{5AAB2BDA-B825-4ABB-BB16-4A1EEB89ED58}" type="slidenum">
              <a:rPr lang="en-US" altLang="en-US"/>
              <a:pPr>
                <a:defRPr/>
              </a:pPr>
              <a:t>‹#›</a:t>
            </a:fld>
            <a:endParaRPr lang="en-US" altLang="en-US"/>
          </a:p>
        </p:txBody>
      </p:sp>
    </p:spTree>
    <p:extLst>
      <p:ext uri="{BB962C8B-B14F-4D97-AF65-F5344CB8AC3E}">
        <p14:creationId xmlns:p14="http://schemas.microsoft.com/office/powerpoint/2010/main" val="19375472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DFB84031-3555-F1C3-A76C-94BBA674C5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0D299758-C221-3DAA-3BDF-AF62D0BAF0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1B0EAC74-7AA9-9A89-A05D-3946DB646290}"/>
              </a:ext>
            </a:extLst>
          </p:cNvPr>
          <p:cNvSpPr>
            <a:spLocks noGrp="1" noChangeArrowheads="1"/>
          </p:cNvSpPr>
          <p:nvPr>
            <p:ph type="sldNum" sz="quarter" idx="12"/>
          </p:nvPr>
        </p:nvSpPr>
        <p:spPr>
          <a:ln/>
        </p:spPr>
        <p:txBody>
          <a:bodyPr/>
          <a:lstStyle>
            <a:lvl1pPr>
              <a:defRPr/>
            </a:lvl1pPr>
          </a:lstStyle>
          <a:p>
            <a:pPr>
              <a:defRPr/>
            </a:pPr>
            <a:fld id="{83B78A2A-7443-4D88-B444-F75A57C2CC56}" type="slidenum">
              <a:rPr lang="en-US" altLang="en-US"/>
              <a:pPr>
                <a:defRPr/>
              </a:pPr>
              <a:t>‹#›</a:t>
            </a:fld>
            <a:endParaRPr lang="en-US" altLang="en-US"/>
          </a:p>
        </p:txBody>
      </p:sp>
    </p:spTree>
    <p:extLst>
      <p:ext uri="{BB962C8B-B14F-4D97-AF65-F5344CB8AC3E}">
        <p14:creationId xmlns:p14="http://schemas.microsoft.com/office/powerpoint/2010/main" val="42661569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651E4320-A284-C154-E80E-93EC80BED7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F2D339EC-C32F-9CF0-DD0C-A173640608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28AD9836-A1CE-1470-E6EB-0DD574820C3D}"/>
              </a:ext>
            </a:extLst>
          </p:cNvPr>
          <p:cNvSpPr>
            <a:spLocks noGrp="1" noChangeArrowheads="1"/>
          </p:cNvSpPr>
          <p:nvPr>
            <p:ph type="sldNum" sz="quarter" idx="12"/>
          </p:nvPr>
        </p:nvSpPr>
        <p:spPr>
          <a:ln/>
        </p:spPr>
        <p:txBody>
          <a:bodyPr/>
          <a:lstStyle>
            <a:lvl1pPr>
              <a:defRPr/>
            </a:lvl1pPr>
          </a:lstStyle>
          <a:p>
            <a:pPr>
              <a:defRPr/>
            </a:pPr>
            <a:fld id="{D80E8294-48C6-443C-9F08-4CA6CB3DD766}" type="slidenum">
              <a:rPr lang="en-US" altLang="en-US"/>
              <a:pPr>
                <a:defRPr/>
              </a:pPr>
              <a:t>‹#›</a:t>
            </a:fld>
            <a:endParaRPr lang="en-US" altLang="en-US"/>
          </a:p>
        </p:txBody>
      </p:sp>
    </p:spTree>
    <p:extLst>
      <p:ext uri="{BB962C8B-B14F-4D97-AF65-F5344CB8AC3E}">
        <p14:creationId xmlns:p14="http://schemas.microsoft.com/office/powerpoint/2010/main" val="31280870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4581039E-7227-C568-0AA3-5156DCFE55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D6FB0873-7B1B-8BCA-0F32-A94A860F61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4AD7D9DE-0E60-EC24-7F59-61D3E743FFBE}"/>
              </a:ext>
            </a:extLst>
          </p:cNvPr>
          <p:cNvSpPr>
            <a:spLocks noGrp="1" noChangeArrowheads="1"/>
          </p:cNvSpPr>
          <p:nvPr>
            <p:ph type="sldNum" sz="quarter" idx="12"/>
          </p:nvPr>
        </p:nvSpPr>
        <p:spPr>
          <a:ln/>
        </p:spPr>
        <p:txBody>
          <a:bodyPr/>
          <a:lstStyle>
            <a:lvl1pPr>
              <a:defRPr/>
            </a:lvl1pPr>
          </a:lstStyle>
          <a:p>
            <a:pPr>
              <a:defRPr/>
            </a:pPr>
            <a:fld id="{6F9FF707-7765-45A2-BFA3-3A6C2A193715}" type="slidenum">
              <a:rPr lang="en-US" altLang="en-US"/>
              <a:pPr>
                <a:defRPr/>
              </a:pPr>
              <a:t>‹#›</a:t>
            </a:fld>
            <a:endParaRPr lang="en-US" altLang="en-US"/>
          </a:p>
        </p:txBody>
      </p:sp>
    </p:spTree>
    <p:extLst>
      <p:ext uri="{BB962C8B-B14F-4D97-AF65-F5344CB8AC3E}">
        <p14:creationId xmlns:p14="http://schemas.microsoft.com/office/powerpoint/2010/main" val="24402235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F3A9FC25-7C41-6674-885B-6E0FBF5BDB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A0180793-DF1B-4471-3016-EFAF358F5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12AFFB8E-1F64-19DC-A6C1-D4D4B221930C}"/>
              </a:ext>
            </a:extLst>
          </p:cNvPr>
          <p:cNvSpPr>
            <a:spLocks noGrp="1" noChangeArrowheads="1"/>
          </p:cNvSpPr>
          <p:nvPr>
            <p:ph type="sldNum" sz="quarter" idx="12"/>
          </p:nvPr>
        </p:nvSpPr>
        <p:spPr>
          <a:ln/>
        </p:spPr>
        <p:txBody>
          <a:bodyPr/>
          <a:lstStyle>
            <a:lvl1pPr>
              <a:defRPr/>
            </a:lvl1pPr>
          </a:lstStyle>
          <a:p>
            <a:pPr>
              <a:defRPr/>
            </a:pPr>
            <a:fld id="{D455D872-F116-49BC-A7B2-90DAA7252CB7}" type="slidenum">
              <a:rPr lang="en-US" altLang="en-US"/>
              <a:pPr>
                <a:defRPr/>
              </a:pPr>
              <a:t>‹#›</a:t>
            </a:fld>
            <a:endParaRPr lang="en-US" altLang="en-US"/>
          </a:p>
        </p:txBody>
      </p:sp>
    </p:spTree>
    <p:extLst>
      <p:ext uri="{BB962C8B-B14F-4D97-AF65-F5344CB8AC3E}">
        <p14:creationId xmlns:p14="http://schemas.microsoft.com/office/powerpoint/2010/main" val="2007583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4">
            <a:extLst>
              <a:ext uri="{FF2B5EF4-FFF2-40B4-BE49-F238E27FC236}">
                <a16:creationId xmlns:a16="http://schemas.microsoft.com/office/drawing/2014/main" id="{E22335BC-8BD2-696E-60A9-4A7CAFC4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0CB6E16D-A3B6-92B5-1822-F1E6ED6FC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A28BE213-9139-2222-6032-A2ED6584F270}"/>
              </a:ext>
            </a:extLst>
          </p:cNvPr>
          <p:cNvSpPr>
            <a:spLocks noGrp="1" noChangeArrowheads="1"/>
          </p:cNvSpPr>
          <p:nvPr>
            <p:ph type="sldNum" sz="quarter" idx="12"/>
          </p:nvPr>
        </p:nvSpPr>
        <p:spPr>
          <a:ln/>
        </p:spPr>
        <p:txBody>
          <a:bodyPr/>
          <a:lstStyle>
            <a:lvl1pPr>
              <a:defRPr/>
            </a:lvl1pPr>
          </a:lstStyle>
          <a:p>
            <a:pPr>
              <a:defRPr/>
            </a:pPr>
            <a:fld id="{662785B8-B976-4219-8F49-21CE348FB204}" type="slidenum">
              <a:rPr lang="en-US" altLang="en-US"/>
              <a:pPr>
                <a:defRPr/>
              </a:pPr>
              <a:t>‹#›</a:t>
            </a:fld>
            <a:endParaRPr lang="en-US" altLang="en-US"/>
          </a:p>
        </p:txBody>
      </p:sp>
    </p:spTree>
    <p:extLst>
      <p:ext uri="{BB962C8B-B14F-4D97-AF65-F5344CB8AC3E}">
        <p14:creationId xmlns:p14="http://schemas.microsoft.com/office/powerpoint/2010/main" val="26208287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4">
            <a:extLst>
              <a:ext uri="{FF2B5EF4-FFF2-40B4-BE49-F238E27FC236}">
                <a16:creationId xmlns:a16="http://schemas.microsoft.com/office/drawing/2014/main" id="{8B1F26FD-EE34-B3C4-7BD7-A8C7693685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D48935FA-80BD-0E91-E9B5-EE496F037F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08729F02-97A5-3ED4-2245-3F4BE02FAE02}"/>
              </a:ext>
            </a:extLst>
          </p:cNvPr>
          <p:cNvSpPr>
            <a:spLocks noGrp="1" noChangeArrowheads="1"/>
          </p:cNvSpPr>
          <p:nvPr>
            <p:ph type="sldNum" sz="quarter" idx="12"/>
          </p:nvPr>
        </p:nvSpPr>
        <p:spPr>
          <a:ln/>
        </p:spPr>
        <p:txBody>
          <a:bodyPr/>
          <a:lstStyle>
            <a:lvl1pPr>
              <a:defRPr/>
            </a:lvl1pPr>
          </a:lstStyle>
          <a:p>
            <a:pPr>
              <a:defRPr/>
            </a:pPr>
            <a:fld id="{B83F695A-F5B6-4350-B33C-E36F7FFFF6E1}" type="slidenum">
              <a:rPr lang="en-US" altLang="en-US"/>
              <a:pPr>
                <a:defRPr/>
              </a:pPr>
              <a:t>‹#›</a:t>
            </a:fld>
            <a:endParaRPr lang="en-US" altLang="en-US"/>
          </a:p>
        </p:txBody>
      </p:sp>
    </p:spTree>
    <p:extLst>
      <p:ext uri="{BB962C8B-B14F-4D97-AF65-F5344CB8AC3E}">
        <p14:creationId xmlns:p14="http://schemas.microsoft.com/office/powerpoint/2010/main" val="6951628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4EE2D61-0B70-7293-240D-07CEE431EC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D32E8019-C426-DE9F-9161-64810834D3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08DD3C49-1536-4069-DDCB-E9882498F080}"/>
              </a:ext>
            </a:extLst>
          </p:cNvPr>
          <p:cNvSpPr>
            <a:spLocks noGrp="1" noChangeArrowheads="1"/>
          </p:cNvSpPr>
          <p:nvPr>
            <p:ph type="sldNum" sz="quarter" idx="12"/>
          </p:nvPr>
        </p:nvSpPr>
        <p:spPr>
          <a:ln/>
        </p:spPr>
        <p:txBody>
          <a:bodyPr/>
          <a:lstStyle>
            <a:lvl1pPr>
              <a:defRPr/>
            </a:lvl1pPr>
          </a:lstStyle>
          <a:p>
            <a:pPr>
              <a:defRPr/>
            </a:pPr>
            <a:fld id="{01869426-58DF-4661-8CDA-72F0E642ED66}" type="slidenum">
              <a:rPr lang="en-US" altLang="en-US"/>
              <a:pPr>
                <a:defRPr/>
              </a:pPr>
              <a:t>‹#›</a:t>
            </a:fld>
            <a:endParaRPr lang="en-US" altLang="en-US"/>
          </a:p>
        </p:txBody>
      </p:sp>
    </p:spTree>
    <p:extLst>
      <p:ext uri="{BB962C8B-B14F-4D97-AF65-F5344CB8AC3E}">
        <p14:creationId xmlns:p14="http://schemas.microsoft.com/office/powerpoint/2010/main" val="1598622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F01DFCE9-7DD0-3562-4424-C3178A45D9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505720F5-2A84-746E-98E5-342B846FB9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C63B684F-96AA-DA57-2776-886439EFA8BE}"/>
              </a:ext>
            </a:extLst>
          </p:cNvPr>
          <p:cNvSpPr>
            <a:spLocks noGrp="1" noChangeArrowheads="1"/>
          </p:cNvSpPr>
          <p:nvPr>
            <p:ph type="sldNum" sz="quarter" idx="12"/>
          </p:nvPr>
        </p:nvSpPr>
        <p:spPr>
          <a:ln/>
        </p:spPr>
        <p:txBody>
          <a:bodyPr/>
          <a:lstStyle>
            <a:lvl1pPr>
              <a:defRPr/>
            </a:lvl1pPr>
          </a:lstStyle>
          <a:p>
            <a:pPr>
              <a:defRPr/>
            </a:pPr>
            <a:fld id="{E0E24CE2-80CB-4B70-A8FC-1801908D6513}" type="slidenum">
              <a:rPr lang="en-US" altLang="en-US"/>
              <a:pPr>
                <a:defRPr/>
              </a:pPr>
              <a:t>‹#›</a:t>
            </a:fld>
            <a:endParaRPr lang="en-US" altLang="en-US"/>
          </a:p>
        </p:txBody>
      </p:sp>
    </p:spTree>
    <p:extLst>
      <p:ext uri="{BB962C8B-B14F-4D97-AF65-F5344CB8AC3E}">
        <p14:creationId xmlns:p14="http://schemas.microsoft.com/office/powerpoint/2010/main" val="29785600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44DAD1FF-7B93-9A1F-B333-5A638AB062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FE421CE-3933-A98E-C1AD-15B9C04762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D5AA7509-517A-E7BB-E5D5-46AD8A7715A3}"/>
              </a:ext>
            </a:extLst>
          </p:cNvPr>
          <p:cNvSpPr>
            <a:spLocks noGrp="1" noChangeArrowheads="1"/>
          </p:cNvSpPr>
          <p:nvPr>
            <p:ph type="sldNum" sz="quarter" idx="12"/>
          </p:nvPr>
        </p:nvSpPr>
        <p:spPr>
          <a:ln/>
        </p:spPr>
        <p:txBody>
          <a:bodyPr/>
          <a:lstStyle>
            <a:lvl1pPr>
              <a:defRPr/>
            </a:lvl1pPr>
          </a:lstStyle>
          <a:p>
            <a:pPr>
              <a:defRPr/>
            </a:pPr>
            <a:fld id="{C7B03848-7BA6-4389-A447-D7BB28F3E94F}" type="slidenum">
              <a:rPr lang="en-US" altLang="en-US"/>
              <a:pPr>
                <a:defRPr/>
              </a:pPr>
              <a:t>‹#›</a:t>
            </a:fld>
            <a:endParaRPr lang="en-US" altLang="en-US"/>
          </a:p>
        </p:txBody>
      </p:sp>
    </p:spTree>
    <p:extLst>
      <p:ext uri="{BB962C8B-B14F-4D97-AF65-F5344CB8AC3E}">
        <p14:creationId xmlns:p14="http://schemas.microsoft.com/office/powerpoint/2010/main" val="1650966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0F66E4BE-EF6B-EE60-30F3-D4DD05A561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7A882DBF-8BA3-97DB-8DF6-7831B55DE3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7A1F797A-BE64-28A4-6E32-1EEB6A62B24B}"/>
              </a:ext>
            </a:extLst>
          </p:cNvPr>
          <p:cNvSpPr>
            <a:spLocks noGrp="1" noChangeArrowheads="1"/>
          </p:cNvSpPr>
          <p:nvPr>
            <p:ph type="sldNum" sz="quarter" idx="12"/>
          </p:nvPr>
        </p:nvSpPr>
        <p:spPr>
          <a:ln/>
        </p:spPr>
        <p:txBody>
          <a:bodyPr/>
          <a:lstStyle>
            <a:lvl1pPr>
              <a:defRPr/>
            </a:lvl1pPr>
          </a:lstStyle>
          <a:p>
            <a:pPr>
              <a:defRPr/>
            </a:pPr>
            <a:fld id="{13AD4432-42A1-452B-B6E7-3137175B5D70}" type="slidenum">
              <a:rPr lang="en-US" altLang="en-US"/>
              <a:pPr>
                <a:defRPr/>
              </a:pPr>
              <a:t>‹#›</a:t>
            </a:fld>
            <a:endParaRPr lang="en-US" altLang="en-US"/>
          </a:p>
        </p:txBody>
      </p:sp>
    </p:spTree>
    <p:extLst>
      <p:ext uri="{BB962C8B-B14F-4D97-AF65-F5344CB8AC3E}">
        <p14:creationId xmlns:p14="http://schemas.microsoft.com/office/powerpoint/2010/main" val="10674028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FCE22CD2-06E6-DE9C-8EB3-52A283300C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F5F7785F-1498-2810-C78B-647A23F854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B260F8E7-17EA-E6D5-E363-687A1DA004A0}"/>
              </a:ext>
            </a:extLst>
          </p:cNvPr>
          <p:cNvSpPr>
            <a:spLocks noGrp="1" noChangeArrowheads="1"/>
          </p:cNvSpPr>
          <p:nvPr>
            <p:ph type="sldNum" sz="quarter" idx="12"/>
          </p:nvPr>
        </p:nvSpPr>
        <p:spPr>
          <a:ln/>
        </p:spPr>
        <p:txBody>
          <a:bodyPr/>
          <a:lstStyle>
            <a:lvl1pPr>
              <a:defRPr/>
            </a:lvl1pPr>
          </a:lstStyle>
          <a:p>
            <a:pPr>
              <a:defRPr/>
            </a:pPr>
            <a:fld id="{C1B26B52-989F-4ED4-943A-B9A8CA3DDED9}" type="slidenum">
              <a:rPr lang="en-US" altLang="en-US"/>
              <a:pPr>
                <a:defRPr/>
              </a:pPr>
              <a:t>‹#›</a:t>
            </a:fld>
            <a:endParaRPr lang="en-US" altLang="en-US"/>
          </a:p>
        </p:txBody>
      </p:sp>
    </p:spTree>
    <p:extLst>
      <p:ext uri="{BB962C8B-B14F-4D97-AF65-F5344CB8AC3E}">
        <p14:creationId xmlns:p14="http://schemas.microsoft.com/office/powerpoint/2010/main" val="9602009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a:extLst>
              <a:ext uri="{FF2B5EF4-FFF2-40B4-BE49-F238E27FC236}">
                <a16:creationId xmlns:a16="http://schemas.microsoft.com/office/drawing/2014/main" id="{666AD218-0D19-5A68-67DD-581C48C64B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B6F71D3E-59B7-E6EB-D78E-5E7B41960A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C239223A-85A7-5482-1AA6-93B6A1DAD362}"/>
              </a:ext>
            </a:extLst>
          </p:cNvPr>
          <p:cNvSpPr>
            <a:spLocks noGrp="1" noChangeArrowheads="1"/>
          </p:cNvSpPr>
          <p:nvPr>
            <p:ph type="sldNum" sz="quarter" idx="12"/>
          </p:nvPr>
        </p:nvSpPr>
        <p:spPr>
          <a:ln/>
        </p:spPr>
        <p:txBody>
          <a:bodyPr/>
          <a:lstStyle>
            <a:lvl1pPr>
              <a:defRPr/>
            </a:lvl1pPr>
          </a:lstStyle>
          <a:p>
            <a:pPr>
              <a:defRPr/>
            </a:pPr>
            <a:fld id="{F2F8971A-D1DF-48CC-9615-881B7B88D09E}" type="slidenum">
              <a:rPr lang="en-US" altLang="en-US"/>
              <a:pPr>
                <a:defRPr/>
              </a:pPr>
              <a:t>‹#›</a:t>
            </a:fld>
            <a:endParaRPr lang="en-US" altLang="en-US"/>
          </a:p>
        </p:txBody>
      </p:sp>
    </p:spTree>
    <p:extLst>
      <p:ext uri="{BB962C8B-B14F-4D97-AF65-F5344CB8AC3E}">
        <p14:creationId xmlns:p14="http://schemas.microsoft.com/office/powerpoint/2010/main" val="15361339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AFD8545D-2677-8263-21BA-D0E6392342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CD7BFF23-FBCB-8FA6-B8A6-F4BCB9CC92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47FECD30-1AD9-E69A-FED4-99D4D5535DCF}"/>
              </a:ext>
            </a:extLst>
          </p:cNvPr>
          <p:cNvSpPr>
            <a:spLocks noGrp="1" noChangeArrowheads="1"/>
          </p:cNvSpPr>
          <p:nvPr>
            <p:ph type="sldNum" sz="quarter" idx="12"/>
          </p:nvPr>
        </p:nvSpPr>
        <p:spPr>
          <a:ln/>
        </p:spPr>
        <p:txBody>
          <a:bodyPr/>
          <a:lstStyle>
            <a:lvl1pPr>
              <a:defRPr/>
            </a:lvl1pPr>
          </a:lstStyle>
          <a:p>
            <a:pPr>
              <a:defRPr/>
            </a:pPr>
            <a:fld id="{AC8A276B-D930-4464-8A72-F12C30475671}" type="slidenum">
              <a:rPr lang="en-US" altLang="en-US"/>
              <a:pPr>
                <a:defRPr/>
              </a:pPr>
              <a:t>‹#›</a:t>
            </a:fld>
            <a:endParaRPr lang="en-US" altLang="en-US"/>
          </a:p>
        </p:txBody>
      </p:sp>
    </p:spTree>
    <p:extLst>
      <p:ext uri="{BB962C8B-B14F-4D97-AF65-F5344CB8AC3E}">
        <p14:creationId xmlns:p14="http://schemas.microsoft.com/office/powerpoint/2010/main" val="20922970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48BB8A8B-536F-585D-AD66-9EA7B4D296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82704C3E-6435-FEC5-5721-956BA90282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A59BF817-957A-01AD-3607-5953BC56F589}"/>
              </a:ext>
            </a:extLst>
          </p:cNvPr>
          <p:cNvSpPr>
            <a:spLocks noGrp="1" noChangeArrowheads="1"/>
          </p:cNvSpPr>
          <p:nvPr>
            <p:ph type="sldNum" sz="quarter" idx="12"/>
          </p:nvPr>
        </p:nvSpPr>
        <p:spPr>
          <a:ln/>
        </p:spPr>
        <p:txBody>
          <a:bodyPr/>
          <a:lstStyle>
            <a:lvl1pPr>
              <a:defRPr/>
            </a:lvl1pPr>
          </a:lstStyle>
          <a:p>
            <a:pPr>
              <a:defRPr/>
            </a:pPr>
            <a:fld id="{987E99A7-142E-445F-9767-57002314019B}" type="slidenum">
              <a:rPr lang="en-US" altLang="en-US"/>
              <a:pPr>
                <a:defRPr/>
              </a:pPr>
              <a:t>‹#›</a:t>
            </a:fld>
            <a:endParaRPr lang="en-US" altLang="en-US"/>
          </a:p>
        </p:txBody>
      </p:sp>
    </p:spTree>
    <p:extLst>
      <p:ext uri="{BB962C8B-B14F-4D97-AF65-F5344CB8AC3E}">
        <p14:creationId xmlns:p14="http://schemas.microsoft.com/office/powerpoint/2010/main" val="2511588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95AE6B49-36FA-65DB-EEE3-56E8F110C5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48689754-56E7-1AF1-5739-CF783962F6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2B7B32AE-D1B4-FF88-7DD2-CFC9EA12EA73}"/>
              </a:ext>
            </a:extLst>
          </p:cNvPr>
          <p:cNvSpPr>
            <a:spLocks noGrp="1" noChangeArrowheads="1"/>
          </p:cNvSpPr>
          <p:nvPr>
            <p:ph type="sldNum" sz="quarter" idx="12"/>
          </p:nvPr>
        </p:nvSpPr>
        <p:spPr>
          <a:ln/>
        </p:spPr>
        <p:txBody>
          <a:bodyPr/>
          <a:lstStyle>
            <a:lvl1pPr>
              <a:defRPr/>
            </a:lvl1pPr>
          </a:lstStyle>
          <a:p>
            <a:pPr>
              <a:defRPr/>
            </a:pPr>
            <a:fld id="{1C96F3A5-ADD1-4666-B965-7BEB55C7FB5D}" type="slidenum">
              <a:rPr lang="en-US" altLang="en-US"/>
              <a:pPr>
                <a:defRPr/>
              </a:pPr>
              <a:t>‹#›</a:t>
            </a:fld>
            <a:endParaRPr lang="en-US" altLang="en-US"/>
          </a:p>
        </p:txBody>
      </p:sp>
    </p:spTree>
    <p:extLst>
      <p:ext uri="{BB962C8B-B14F-4D97-AF65-F5344CB8AC3E}">
        <p14:creationId xmlns:p14="http://schemas.microsoft.com/office/powerpoint/2010/main" val="1817712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7367D84F-D6B6-21D6-6ACC-B4CB138727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DFBCB53E-4411-336F-8EC6-EDCA0BC09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97050D7C-6E02-B1FD-82B5-4F17C8D85A31}"/>
              </a:ext>
            </a:extLst>
          </p:cNvPr>
          <p:cNvSpPr>
            <a:spLocks noGrp="1" noChangeArrowheads="1"/>
          </p:cNvSpPr>
          <p:nvPr>
            <p:ph type="sldNum" sz="quarter" idx="12"/>
          </p:nvPr>
        </p:nvSpPr>
        <p:spPr>
          <a:ln/>
        </p:spPr>
        <p:txBody>
          <a:bodyPr/>
          <a:lstStyle>
            <a:lvl1pPr>
              <a:defRPr/>
            </a:lvl1pPr>
          </a:lstStyle>
          <a:p>
            <a:pPr>
              <a:defRPr/>
            </a:pPr>
            <a:fld id="{EBB53D20-FF4C-4BC9-A089-65D703EC04A4}" type="slidenum">
              <a:rPr lang="en-US" altLang="en-US"/>
              <a:pPr>
                <a:defRPr/>
              </a:pPr>
              <a:t>‹#›</a:t>
            </a:fld>
            <a:endParaRPr lang="en-US" altLang="en-US"/>
          </a:p>
        </p:txBody>
      </p:sp>
    </p:spTree>
    <p:extLst>
      <p:ext uri="{BB962C8B-B14F-4D97-AF65-F5344CB8AC3E}">
        <p14:creationId xmlns:p14="http://schemas.microsoft.com/office/powerpoint/2010/main" val="20924567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8AA8E2-7258-7889-6D46-BFA141635C9F}"/>
              </a:ext>
            </a:extLst>
          </p:cNvPr>
          <p:cNvGrpSpPr>
            <a:grpSpLocks/>
          </p:cNvGrpSpPr>
          <p:nvPr/>
        </p:nvGrpSpPr>
        <p:grpSpPr bwMode="auto">
          <a:xfrm>
            <a:off x="1" y="1422400"/>
            <a:ext cx="12196233" cy="5435600"/>
            <a:chOff x="0" y="896"/>
            <a:chExt cx="5762" cy="3424"/>
          </a:xfrm>
        </p:grpSpPr>
        <p:grpSp>
          <p:nvGrpSpPr>
            <p:cNvPr id="3" name="Group 3">
              <a:extLst>
                <a:ext uri="{FF2B5EF4-FFF2-40B4-BE49-F238E27FC236}">
                  <a16:creationId xmlns:a16="http://schemas.microsoft.com/office/drawing/2014/main" id="{021FD65F-367D-762A-4AAB-FB1B6D87AB0C}"/>
                </a:ext>
              </a:extLst>
            </p:cNvPr>
            <p:cNvGrpSpPr>
              <a:grpSpLocks/>
            </p:cNvGrpSpPr>
            <p:nvPr userDrawn="1"/>
          </p:nvGrpSpPr>
          <p:grpSpPr bwMode="auto">
            <a:xfrm>
              <a:off x="20" y="896"/>
              <a:ext cx="5742" cy="3424"/>
              <a:chOff x="20" y="896"/>
              <a:chExt cx="5742" cy="3424"/>
            </a:xfrm>
          </p:grpSpPr>
          <p:sp>
            <p:nvSpPr>
              <p:cNvPr id="15566" name="Freeform 4">
                <a:extLst>
                  <a:ext uri="{FF2B5EF4-FFF2-40B4-BE49-F238E27FC236}">
                    <a16:creationId xmlns:a16="http://schemas.microsoft.com/office/drawing/2014/main" id="{3BEB2BA7-029A-4554-1F58-600B920827E9}"/>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5567" name="Freeform 5">
                <a:extLst>
                  <a:ext uri="{FF2B5EF4-FFF2-40B4-BE49-F238E27FC236}">
                    <a16:creationId xmlns:a16="http://schemas.microsoft.com/office/drawing/2014/main" id="{5D817959-C8AF-F089-2714-8D053A55C288}"/>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5568" name="Freeform 6">
                <a:extLst>
                  <a:ext uri="{FF2B5EF4-FFF2-40B4-BE49-F238E27FC236}">
                    <a16:creationId xmlns:a16="http://schemas.microsoft.com/office/drawing/2014/main" id="{7E9B0932-818F-ABEC-9F8F-93B641694C62}"/>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5569" name="Freeform 7">
                <a:extLst>
                  <a:ext uri="{FF2B5EF4-FFF2-40B4-BE49-F238E27FC236}">
                    <a16:creationId xmlns:a16="http://schemas.microsoft.com/office/drawing/2014/main" id="{46B6BF5D-4D77-F74A-5969-3B0EDBC7BD62}"/>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0" name="Freeform 8">
                <a:extLst>
                  <a:ext uri="{FF2B5EF4-FFF2-40B4-BE49-F238E27FC236}">
                    <a16:creationId xmlns:a16="http://schemas.microsoft.com/office/drawing/2014/main" id="{4A30BF9A-6FFB-03C9-1D6E-CE5A54103A46}"/>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1" name="Freeform 9">
                <a:extLst>
                  <a:ext uri="{FF2B5EF4-FFF2-40B4-BE49-F238E27FC236}">
                    <a16:creationId xmlns:a16="http://schemas.microsoft.com/office/drawing/2014/main" id="{D365B09C-8202-0321-0150-7245D8E2523F}"/>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2" name="Freeform 10">
                <a:extLst>
                  <a:ext uri="{FF2B5EF4-FFF2-40B4-BE49-F238E27FC236}">
                    <a16:creationId xmlns:a16="http://schemas.microsoft.com/office/drawing/2014/main" id="{839E8C4E-2F44-F97B-F25E-69FC44E38EF6}"/>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3" name="Freeform 11">
                <a:extLst>
                  <a:ext uri="{FF2B5EF4-FFF2-40B4-BE49-F238E27FC236}">
                    <a16:creationId xmlns:a16="http://schemas.microsoft.com/office/drawing/2014/main" id="{F5EF6CAB-F17B-517E-4C57-FF7001A9EE52}"/>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4" name="Freeform 12">
                <a:extLst>
                  <a:ext uri="{FF2B5EF4-FFF2-40B4-BE49-F238E27FC236}">
                    <a16:creationId xmlns:a16="http://schemas.microsoft.com/office/drawing/2014/main" id="{D71EF8EF-2934-2582-27D7-04DF69704D52}"/>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5" name="Freeform 13">
                <a:extLst>
                  <a:ext uri="{FF2B5EF4-FFF2-40B4-BE49-F238E27FC236}">
                    <a16:creationId xmlns:a16="http://schemas.microsoft.com/office/drawing/2014/main" id="{5418A195-69D4-49E8-4F3C-844C7415E27B}"/>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6" name="Freeform 14">
                <a:extLst>
                  <a:ext uri="{FF2B5EF4-FFF2-40B4-BE49-F238E27FC236}">
                    <a16:creationId xmlns:a16="http://schemas.microsoft.com/office/drawing/2014/main" id="{4F5C7A2E-BF2F-01EF-FBFC-0931EEEEA161}"/>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7" name="Freeform 15">
                <a:extLst>
                  <a:ext uri="{FF2B5EF4-FFF2-40B4-BE49-F238E27FC236}">
                    <a16:creationId xmlns:a16="http://schemas.microsoft.com/office/drawing/2014/main" id="{3115CF71-2541-714A-B8B7-C4A3FC3572DA}"/>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5578" name="Freeform 16">
                <a:extLst>
                  <a:ext uri="{FF2B5EF4-FFF2-40B4-BE49-F238E27FC236}">
                    <a16:creationId xmlns:a16="http://schemas.microsoft.com/office/drawing/2014/main" id="{DFB60E44-C2FF-9922-D957-FAD9D40E7C2B}"/>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350"/>
              </a:p>
            </p:txBody>
          </p:sp>
        </p:grpSp>
        <p:grpSp>
          <p:nvGrpSpPr>
            <p:cNvPr id="4" name="Group 17">
              <a:extLst>
                <a:ext uri="{FF2B5EF4-FFF2-40B4-BE49-F238E27FC236}">
                  <a16:creationId xmlns:a16="http://schemas.microsoft.com/office/drawing/2014/main" id="{7819A568-1024-E8F0-A239-3268D8DF60CF}"/>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B876F2D5-3EA1-B16E-8B5F-F6A96824E491}"/>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p>
                <a:pPr>
                  <a:defRPr/>
                </a:pPr>
                <a:endParaRPr lang="en-US" sz="1350"/>
              </a:p>
            </p:txBody>
          </p:sp>
          <p:sp>
            <p:nvSpPr>
              <p:cNvPr id="6" name="Rectangle 19">
                <a:extLst>
                  <a:ext uri="{FF2B5EF4-FFF2-40B4-BE49-F238E27FC236}">
                    <a16:creationId xmlns:a16="http://schemas.microsoft.com/office/drawing/2014/main" id="{7F59BE67-85D5-E4A3-890B-9845A0798DF1}"/>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p>
                <a:pPr>
                  <a:defRPr/>
                </a:pPr>
                <a:endParaRPr lang="en-US" sz="1350"/>
              </a:p>
            </p:txBody>
          </p:sp>
          <p:sp>
            <p:nvSpPr>
              <p:cNvPr id="7" name="Rectangle 20">
                <a:extLst>
                  <a:ext uri="{FF2B5EF4-FFF2-40B4-BE49-F238E27FC236}">
                    <a16:creationId xmlns:a16="http://schemas.microsoft.com/office/drawing/2014/main" id="{E221D40B-7CC5-7DB9-1E36-3558DD793272}"/>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p>
                <a:pPr>
                  <a:defRPr/>
                </a:pPr>
                <a:endParaRPr lang="en-US" sz="1350"/>
              </a:p>
            </p:txBody>
          </p:sp>
          <p:sp>
            <p:nvSpPr>
              <p:cNvPr id="8" name="Rectangle 21">
                <a:extLst>
                  <a:ext uri="{FF2B5EF4-FFF2-40B4-BE49-F238E27FC236}">
                    <a16:creationId xmlns:a16="http://schemas.microsoft.com/office/drawing/2014/main" id="{F6761A19-DFD0-5F0E-1012-D115389A0F46}"/>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p>
                <a:pPr>
                  <a:defRPr/>
                </a:pPr>
                <a:endParaRPr lang="en-US" sz="1350"/>
              </a:p>
            </p:txBody>
          </p:sp>
          <p:sp>
            <p:nvSpPr>
              <p:cNvPr id="9" name="Rectangle 22">
                <a:extLst>
                  <a:ext uri="{FF2B5EF4-FFF2-40B4-BE49-F238E27FC236}">
                    <a16:creationId xmlns:a16="http://schemas.microsoft.com/office/drawing/2014/main" id="{28818593-9842-F7D3-AC1C-0F4C5EA8D8C2}"/>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p>
                <a:pPr>
                  <a:defRPr/>
                </a:pPr>
                <a:endParaRPr lang="en-US" sz="1350"/>
              </a:p>
            </p:txBody>
          </p:sp>
          <p:sp>
            <p:nvSpPr>
              <p:cNvPr id="10" name="Rectangle 23">
                <a:extLst>
                  <a:ext uri="{FF2B5EF4-FFF2-40B4-BE49-F238E27FC236}">
                    <a16:creationId xmlns:a16="http://schemas.microsoft.com/office/drawing/2014/main" id="{ABBE7CA5-9522-B5D3-3738-1B04590DBF13}"/>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p>
                <a:pPr>
                  <a:defRPr/>
                </a:pPr>
                <a:endParaRPr lang="en-US" sz="1350"/>
              </a:p>
            </p:txBody>
          </p:sp>
          <p:sp>
            <p:nvSpPr>
              <p:cNvPr id="11" name="Rectangle 24">
                <a:extLst>
                  <a:ext uri="{FF2B5EF4-FFF2-40B4-BE49-F238E27FC236}">
                    <a16:creationId xmlns:a16="http://schemas.microsoft.com/office/drawing/2014/main" id="{50E48051-C985-39DB-FFEC-3EE7CE2B09E0}"/>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p>
                <a:pPr>
                  <a:defRPr/>
                </a:pPr>
                <a:endParaRPr lang="en-US" sz="1350"/>
              </a:p>
            </p:txBody>
          </p:sp>
          <p:sp>
            <p:nvSpPr>
              <p:cNvPr id="12" name="Rectangle 25">
                <a:extLst>
                  <a:ext uri="{FF2B5EF4-FFF2-40B4-BE49-F238E27FC236}">
                    <a16:creationId xmlns:a16="http://schemas.microsoft.com/office/drawing/2014/main" id="{F29C7264-321D-3166-6F72-D090397E7E03}"/>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p>
                <a:pPr>
                  <a:defRPr/>
                </a:pPr>
                <a:endParaRPr lang="en-US" sz="1350"/>
              </a:p>
            </p:txBody>
          </p:sp>
          <p:sp>
            <p:nvSpPr>
              <p:cNvPr id="13" name="Rectangle 26">
                <a:extLst>
                  <a:ext uri="{FF2B5EF4-FFF2-40B4-BE49-F238E27FC236}">
                    <a16:creationId xmlns:a16="http://schemas.microsoft.com/office/drawing/2014/main" id="{67D25827-ACE0-2176-4D2A-E5E731444D95}"/>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p>
                <a:pPr>
                  <a:defRPr/>
                </a:pPr>
                <a:endParaRPr lang="en-US" sz="1350"/>
              </a:p>
            </p:txBody>
          </p:sp>
          <p:sp>
            <p:nvSpPr>
              <p:cNvPr id="14" name="Rectangle 27">
                <a:extLst>
                  <a:ext uri="{FF2B5EF4-FFF2-40B4-BE49-F238E27FC236}">
                    <a16:creationId xmlns:a16="http://schemas.microsoft.com/office/drawing/2014/main" id="{86171A19-DF78-7646-1594-3E784C27539D}"/>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p>
                <a:pPr>
                  <a:defRPr/>
                </a:pPr>
                <a:endParaRPr lang="en-US" sz="1350"/>
              </a:p>
            </p:txBody>
          </p:sp>
          <p:sp>
            <p:nvSpPr>
              <p:cNvPr id="15" name="Rectangle 28">
                <a:extLst>
                  <a:ext uri="{FF2B5EF4-FFF2-40B4-BE49-F238E27FC236}">
                    <a16:creationId xmlns:a16="http://schemas.microsoft.com/office/drawing/2014/main" id="{27933764-AB47-F7BA-01B7-54E74C927393}"/>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p>
                <a:pPr>
                  <a:defRPr/>
                </a:pPr>
                <a:endParaRPr lang="en-US" sz="1350"/>
              </a:p>
            </p:txBody>
          </p:sp>
          <p:sp>
            <p:nvSpPr>
              <p:cNvPr id="16" name="Rectangle 29">
                <a:extLst>
                  <a:ext uri="{FF2B5EF4-FFF2-40B4-BE49-F238E27FC236}">
                    <a16:creationId xmlns:a16="http://schemas.microsoft.com/office/drawing/2014/main" id="{1895EEC2-FA16-DC2B-32E1-F3E3AF696729}"/>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p>
                <a:pPr>
                  <a:defRPr/>
                </a:pPr>
                <a:endParaRPr lang="en-US" sz="1350"/>
              </a:p>
            </p:txBody>
          </p:sp>
          <p:sp>
            <p:nvSpPr>
              <p:cNvPr id="17" name="Rectangle 30">
                <a:extLst>
                  <a:ext uri="{FF2B5EF4-FFF2-40B4-BE49-F238E27FC236}">
                    <a16:creationId xmlns:a16="http://schemas.microsoft.com/office/drawing/2014/main" id="{6C472C68-F148-C5A6-CDCF-C12E668AE7D4}"/>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p>
                <a:pPr>
                  <a:defRPr/>
                </a:pPr>
                <a:endParaRPr lang="en-US" sz="1350"/>
              </a:p>
            </p:txBody>
          </p:sp>
          <p:sp>
            <p:nvSpPr>
              <p:cNvPr id="18" name="Rectangle 31">
                <a:extLst>
                  <a:ext uri="{FF2B5EF4-FFF2-40B4-BE49-F238E27FC236}">
                    <a16:creationId xmlns:a16="http://schemas.microsoft.com/office/drawing/2014/main" id="{A63EE1B4-CE4E-E069-0850-E859B5808CD7}"/>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p>
                <a:pPr>
                  <a:defRPr/>
                </a:pPr>
                <a:endParaRPr lang="en-US" sz="1350"/>
              </a:p>
            </p:txBody>
          </p:sp>
          <p:sp>
            <p:nvSpPr>
              <p:cNvPr id="19" name="Rectangle 32">
                <a:extLst>
                  <a:ext uri="{FF2B5EF4-FFF2-40B4-BE49-F238E27FC236}">
                    <a16:creationId xmlns:a16="http://schemas.microsoft.com/office/drawing/2014/main" id="{E19BEC75-9B62-419A-7204-5593A7DA21FA}"/>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p>
                <a:pPr>
                  <a:defRPr/>
                </a:pPr>
                <a:endParaRPr lang="en-US" sz="1350"/>
              </a:p>
            </p:txBody>
          </p:sp>
          <p:sp>
            <p:nvSpPr>
              <p:cNvPr id="20" name="Rectangle 33">
                <a:extLst>
                  <a:ext uri="{FF2B5EF4-FFF2-40B4-BE49-F238E27FC236}">
                    <a16:creationId xmlns:a16="http://schemas.microsoft.com/office/drawing/2014/main" id="{8B3C3704-426A-136E-18D1-EA7ABEA43441}"/>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p>
                <a:pPr>
                  <a:defRPr/>
                </a:pPr>
                <a:endParaRPr lang="en-US" sz="1350"/>
              </a:p>
            </p:txBody>
          </p:sp>
          <p:sp>
            <p:nvSpPr>
              <p:cNvPr id="21" name="Rectangle 34">
                <a:extLst>
                  <a:ext uri="{FF2B5EF4-FFF2-40B4-BE49-F238E27FC236}">
                    <a16:creationId xmlns:a16="http://schemas.microsoft.com/office/drawing/2014/main" id="{342C827C-BF0B-D6DB-A079-BB1A3D54E5A6}"/>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p>
                <a:pPr>
                  <a:defRPr/>
                </a:pPr>
                <a:endParaRPr lang="en-US" sz="1350"/>
              </a:p>
            </p:txBody>
          </p:sp>
          <p:sp>
            <p:nvSpPr>
              <p:cNvPr id="22" name="Rectangle 35">
                <a:extLst>
                  <a:ext uri="{FF2B5EF4-FFF2-40B4-BE49-F238E27FC236}">
                    <a16:creationId xmlns:a16="http://schemas.microsoft.com/office/drawing/2014/main" id="{5087DE33-4503-E5F4-587A-64693ECD0950}"/>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p>
                <a:pPr>
                  <a:defRPr/>
                </a:pPr>
                <a:endParaRPr lang="en-US" sz="1350"/>
              </a:p>
            </p:txBody>
          </p:sp>
          <p:sp>
            <p:nvSpPr>
              <p:cNvPr id="23" name="Rectangle 36">
                <a:extLst>
                  <a:ext uri="{FF2B5EF4-FFF2-40B4-BE49-F238E27FC236}">
                    <a16:creationId xmlns:a16="http://schemas.microsoft.com/office/drawing/2014/main" id="{6B750942-A88A-6A97-8D3E-856C819E0109}"/>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p>
                <a:pPr>
                  <a:defRPr/>
                </a:pPr>
                <a:endParaRPr lang="en-US" sz="1350"/>
              </a:p>
            </p:txBody>
          </p:sp>
          <p:sp>
            <p:nvSpPr>
              <p:cNvPr id="24" name="Rectangle 37">
                <a:extLst>
                  <a:ext uri="{FF2B5EF4-FFF2-40B4-BE49-F238E27FC236}">
                    <a16:creationId xmlns:a16="http://schemas.microsoft.com/office/drawing/2014/main" id="{8FD171D5-9A18-DD48-CAE5-D2FD5419FC6D}"/>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p>
                <a:pPr>
                  <a:defRPr/>
                </a:pPr>
                <a:endParaRPr lang="en-US" sz="1350"/>
              </a:p>
            </p:txBody>
          </p:sp>
          <p:sp>
            <p:nvSpPr>
              <p:cNvPr id="25" name="Rectangle 38">
                <a:extLst>
                  <a:ext uri="{FF2B5EF4-FFF2-40B4-BE49-F238E27FC236}">
                    <a16:creationId xmlns:a16="http://schemas.microsoft.com/office/drawing/2014/main" id="{ACFFC5D2-858D-3CD5-B933-A2C77811DAAB}"/>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p>
                <a:pPr>
                  <a:defRPr/>
                </a:pPr>
                <a:endParaRPr lang="en-US" sz="1350"/>
              </a:p>
            </p:txBody>
          </p:sp>
          <p:sp>
            <p:nvSpPr>
              <p:cNvPr id="26" name="Rectangle 39">
                <a:extLst>
                  <a:ext uri="{FF2B5EF4-FFF2-40B4-BE49-F238E27FC236}">
                    <a16:creationId xmlns:a16="http://schemas.microsoft.com/office/drawing/2014/main" id="{1B7DE68E-692F-0245-9ED0-4B54C08E1EB4}"/>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p>
                <a:pPr>
                  <a:defRPr/>
                </a:pPr>
                <a:endParaRPr lang="en-US" sz="1350"/>
              </a:p>
            </p:txBody>
          </p:sp>
          <p:sp>
            <p:nvSpPr>
              <p:cNvPr id="27" name="Rectangle 40">
                <a:extLst>
                  <a:ext uri="{FF2B5EF4-FFF2-40B4-BE49-F238E27FC236}">
                    <a16:creationId xmlns:a16="http://schemas.microsoft.com/office/drawing/2014/main" id="{9AB1BD08-6B42-BCAA-3721-513A389F31CC}"/>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p>
                <a:pPr>
                  <a:defRPr/>
                </a:pPr>
                <a:endParaRPr lang="en-US" sz="1350"/>
              </a:p>
            </p:txBody>
          </p:sp>
          <p:sp>
            <p:nvSpPr>
              <p:cNvPr id="28" name="Rectangle 41">
                <a:extLst>
                  <a:ext uri="{FF2B5EF4-FFF2-40B4-BE49-F238E27FC236}">
                    <a16:creationId xmlns:a16="http://schemas.microsoft.com/office/drawing/2014/main" id="{81C7C487-327E-A1BD-6946-303BEAD43A26}"/>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p>
                <a:pPr>
                  <a:defRPr/>
                </a:pPr>
                <a:endParaRPr lang="en-US" sz="1350"/>
              </a:p>
            </p:txBody>
          </p:sp>
          <p:sp>
            <p:nvSpPr>
              <p:cNvPr id="29" name="Rectangle 42">
                <a:extLst>
                  <a:ext uri="{FF2B5EF4-FFF2-40B4-BE49-F238E27FC236}">
                    <a16:creationId xmlns:a16="http://schemas.microsoft.com/office/drawing/2014/main" id="{5041ED0E-A7B6-2164-B1E1-B6E86F2F0718}"/>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p>
                <a:pPr>
                  <a:defRPr/>
                </a:pPr>
                <a:endParaRPr lang="en-US" sz="1350"/>
              </a:p>
            </p:txBody>
          </p:sp>
          <p:sp>
            <p:nvSpPr>
              <p:cNvPr id="30" name="Rectangle 43">
                <a:extLst>
                  <a:ext uri="{FF2B5EF4-FFF2-40B4-BE49-F238E27FC236}">
                    <a16:creationId xmlns:a16="http://schemas.microsoft.com/office/drawing/2014/main" id="{755B9231-A542-16AC-1A06-C0697508DCB2}"/>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p>
                <a:pPr>
                  <a:defRPr/>
                </a:pPr>
                <a:endParaRPr lang="en-US" sz="1350"/>
              </a:p>
            </p:txBody>
          </p:sp>
          <p:sp>
            <p:nvSpPr>
              <p:cNvPr id="31" name="Rectangle 44">
                <a:extLst>
                  <a:ext uri="{FF2B5EF4-FFF2-40B4-BE49-F238E27FC236}">
                    <a16:creationId xmlns:a16="http://schemas.microsoft.com/office/drawing/2014/main" id="{C864B658-B139-A6CF-5F42-573E59187EA5}"/>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p>
                <a:pPr>
                  <a:defRPr/>
                </a:pPr>
                <a:endParaRPr lang="en-US" sz="1350"/>
              </a:p>
            </p:txBody>
          </p:sp>
          <p:sp>
            <p:nvSpPr>
              <p:cNvPr id="32" name="Rectangle 45">
                <a:extLst>
                  <a:ext uri="{FF2B5EF4-FFF2-40B4-BE49-F238E27FC236}">
                    <a16:creationId xmlns:a16="http://schemas.microsoft.com/office/drawing/2014/main" id="{0EC1490E-3732-E355-0DBB-C44288683B40}"/>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p>
                <a:pPr>
                  <a:defRPr/>
                </a:pPr>
                <a:endParaRPr lang="en-US" sz="1350"/>
              </a:p>
            </p:txBody>
          </p:sp>
          <p:sp>
            <p:nvSpPr>
              <p:cNvPr id="33" name="Rectangle 46">
                <a:extLst>
                  <a:ext uri="{FF2B5EF4-FFF2-40B4-BE49-F238E27FC236}">
                    <a16:creationId xmlns:a16="http://schemas.microsoft.com/office/drawing/2014/main" id="{B22505E3-BA0C-1342-C34E-366C13BBB9EB}"/>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p>
                <a:pPr>
                  <a:defRPr/>
                </a:pPr>
                <a:endParaRPr lang="en-US" sz="1350"/>
              </a:p>
            </p:txBody>
          </p:sp>
          <p:sp>
            <p:nvSpPr>
              <p:cNvPr id="34" name="Rectangle 47">
                <a:extLst>
                  <a:ext uri="{FF2B5EF4-FFF2-40B4-BE49-F238E27FC236}">
                    <a16:creationId xmlns:a16="http://schemas.microsoft.com/office/drawing/2014/main" id="{80041736-032F-A681-7FBC-F984D0103B21}"/>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p>
                <a:pPr>
                  <a:defRPr/>
                </a:pPr>
                <a:endParaRPr lang="en-US" sz="1350"/>
              </a:p>
            </p:txBody>
          </p:sp>
          <p:sp>
            <p:nvSpPr>
              <p:cNvPr id="35" name="Rectangle 48">
                <a:extLst>
                  <a:ext uri="{FF2B5EF4-FFF2-40B4-BE49-F238E27FC236}">
                    <a16:creationId xmlns:a16="http://schemas.microsoft.com/office/drawing/2014/main" id="{0729E9BB-7D60-35FE-D3AD-828A349AAAE1}"/>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p>
                <a:pPr>
                  <a:defRPr/>
                </a:pPr>
                <a:endParaRPr lang="en-US" sz="1350"/>
              </a:p>
            </p:txBody>
          </p:sp>
          <p:sp>
            <p:nvSpPr>
              <p:cNvPr id="36" name="Rectangle 49">
                <a:extLst>
                  <a:ext uri="{FF2B5EF4-FFF2-40B4-BE49-F238E27FC236}">
                    <a16:creationId xmlns:a16="http://schemas.microsoft.com/office/drawing/2014/main" id="{A0DE9082-ED88-5D4D-5A4D-07153EA3E477}"/>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p>
                <a:pPr>
                  <a:defRPr/>
                </a:pPr>
                <a:endParaRPr lang="en-US" sz="1350"/>
              </a:p>
            </p:txBody>
          </p:sp>
          <p:sp>
            <p:nvSpPr>
              <p:cNvPr id="37" name="Rectangle 50">
                <a:extLst>
                  <a:ext uri="{FF2B5EF4-FFF2-40B4-BE49-F238E27FC236}">
                    <a16:creationId xmlns:a16="http://schemas.microsoft.com/office/drawing/2014/main" id="{F47872E4-B040-FE74-55E0-5EFBB652C939}"/>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p>
                <a:pPr>
                  <a:defRPr/>
                </a:pPr>
                <a:endParaRPr lang="en-US" sz="1350"/>
              </a:p>
            </p:txBody>
          </p:sp>
          <p:sp>
            <p:nvSpPr>
              <p:cNvPr id="38" name="Rectangle 51">
                <a:extLst>
                  <a:ext uri="{FF2B5EF4-FFF2-40B4-BE49-F238E27FC236}">
                    <a16:creationId xmlns:a16="http://schemas.microsoft.com/office/drawing/2014/main" id="{AC0728A5-793F-6F00-0E9D-30648EC4411D}"/>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p>
                <a:pPr>
                  <a:defRPr/>
                </a:pPr>
                <a:endParaRPr lang="en-US" sz="1350"/>
              </a:p>
            </p:txBody>
          </p:sp>
          <p:sp>
            <p:nvSpPr>
              <p:cNvPr id="39" name="Rectangle 52">
                <a:extLst>
                  <a:ext uri="{FF2B5EF4-FFF2-40B4-BE49-F238E27FC236}">
                    <a16:creationId xmlns:a16="http://schemas.microsoft.com/office/drawing/2014/main" id="{93A8CBBA-7880-D507-8AC4-538BDACF090D}"/>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p>
                <a:pPr>
                  <a:defRPr/>
                </a:pPr>
                <a:endParaRPr lang="en-US" sz="1350"/>
              </a:p>
            </p:txBody>
          </p:sp>
          <p:sp>
            <p:nvSpPr>
              <p:cNvPr id="40" name="Rectangle 53">
                <a:extLst>
                  <a:ext uri="{FF2B5EF4-FFF2-40B4-BE49-F238E27FC236}">
                    <a16:creationId xmlns:a16="http://schemas.microsoft.com/office/drawing/2014/main" id="{B5C4794E-326F-5CA9-3415-0DAF44234B25}"/>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p>
                <a:pPr>
                  <a:defRPr/>
                </a:pPr>
                <a:endParaRPr lang="en-US" sz="1350"/>
              </a:p>
            </p:txBody>
          </p:sp>
          <p:sp>
            <p:nvSpPr>
              <p:cNvPr id="41" name="Rectangle 54">
                <a:extLst>
                  <a:ext uri="{FF2B5EF4-FFF2-40B4-BE49-F238E27FC236}">
                    <a16:creationId xmlns:a16="http://schemas.microsoft.com/office/drawing/2014/main" id="{52AE7642-2345-EA2B-F9C3-808DECEBFFCD}"/>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p>
                <a:pPr>
                  <a:defRPr/>
                </a:pPr>
                <a:endParaRPr lang="en-US" sz="1350"/>
              </a:p>
            </p:txBody>
          </p:sp>
          <p:sp>
            <p:nvSpPr>
              <p:cNvPr id="42" name="Rectangle 55">
                <a:extLst>
                  <a:ext uri="{FF2B5EF4-FFF2-40B4-BE49-F238E27FC236}">
                    <a16:creationId xmlns:a16="http://schemas.microsoft.com/office/drawing/2014/main" id="{ED85EB5F-B85B-2687-3306-A7BE6820B7C9}"/>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p>
                <a:pPr>
                  <a:defRPr/>
                </a:pPr>
                <a:endParaRPr lang="en-US" sz="1350"/>
              </a:p>
            </p:txBody>
          </p:sp>
          <p:sp>
            <p:nvSpPr>
              <p:cNvPr id="43" name="Rectangle 56">
                <a:extLst>
                  <a:ext uri="{FF2B5EF4-FFF2-40B4-BE49-F238E27FC236}">
                    <a16:creationId xmlns:a16="http://schemas.microsoft.com/office/drawing/2014/main" id="{8BEAA91E-8647-E940-7950-FA0C10C713E9}"/>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p>
                <a:pPr>
                  <a:defRPr/>
                </a:pPr>
                <a:endParaRPr lang="en-US" sz="1350"/>
              </a:p>
            </p:txBody>
          </p:sp>
          <p:sp>
            <p:nvSpPr>
              <p:cNvPr id="44" name="Rectangle 57">
                <a:extLst>
                  <a:ext uri="{FF2B5EF4-FFF2-40B4-BE49-F238E27FC236}">
                    <a16:creationId xmlns:a16="http://schemas.microsoft.com/office/drawing/2014/main" id="{4027F58B-A607-4941-7F63-A0F5D63D71D4}"/>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p>
                <a:pPr>
                  <a:defRPr/>
                </a:pPr>
                <a:endParaRPr lang="en-US" sz="1350"/>
              </a:p>
            </p:txBody>
          </p:sp>
          <p:sp>
            <p:nvSpPr>
              <p:cNvPr id="45" name="Rectangle 58">
                <a:extLst>
                  <a:ext uri="{FF2B5EF4-FFF2-40B4-BE49-F238E27FC236}">
                    <a16:creationId xmlns:a16="http://schemas.microsoft.com/office/drawing/2014/main" id="{16157DBE-797B-08C4-4B29-A5DC2D8A6B0F}"/>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p>
                <a:pPr>
                  <a:defRPr/>
                </a:pPr>
                <a:endParaRPr lang="en-US" sz="1350"/>
              </a:p>
            </p:txBody>
          </p:sp>
          <p:sp>
            <p:nvSpPr>
              <p:cNvPr id="46" name="Rectangle 59">
                <a:extLst>
                  <a:ext uri="{FF2B5EF4-FFF2-40B4-BE49-F238E27FC236}">
                    <a16:creationId xmlns:a16="http://schemas.microsoft.com/office/drawing/2014/main" id="{A9DDDA23-A8DD-2D8B-C449-C84BFA963184}"/>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p>
                <a:pPr>
                  <a:defRPr/>
                </a:pPr>
                <a:endParaRPr lang="en-US" sz="1350"/>
              </a:p>
            </p:txBody>
          </p:sp>
          <p:sp>
            <p:nvSpPr>
              <p:cNvPr id="47" name="Rectangle 60">
                <a:extLst>
                  <a:ext uri="{FF2B5EF4-FFF2-40B4-BE49-F238E27FC236}">
                    <a16:creationId xmlns:a16="http://schemas.microsoft.com/office/drawing/2014/main" id="{C7F02A2D-0EF7-AADA-3FC7-2A6CF17206D9}"/>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p>
                <a:pPr>
                  <a:defRPr/>
                </a:pPr>
                <a:endParaRPr lang="en-US" sz="1350"/>
              </a:p>
            </p:txBody>
          </p:sp>
          <p:sp>
            <p:nvSpPr>
              <p:cNvPr id="48" name="Rectangle 61">
                <a:extLst>
                  <a:ext uri="{FF2B5EF4-FFF2-40B4-BE49-F238E27FC236}">
                    <a16:creationId xmlns:a16="http://schemas.microsoft.com/office/drawing/2014/main" id="{BCEDD73E-1631-C294-5BF8-0FBE37BC8AAA}"/>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p>
                <a:pPr>
                  <a:defRPr/>
                </a:pPr>
                <a:endParaRPr lang="en-US" sz="1350"/>
              </a:p>
            </p:txBody>
          </p:sp>
          <p:sp>
            <p:nvSpPr>
              <p:cNvPr id="49" name="Rectangle 62">
                <a:extLst>
                  <a:ext uri="{FF2B5EF4-FFF2-40B4-BE49-F238E27FC236}">
                    <a16:creationId xmlns:a16="http://schemas.microsoft.com/office/drawing/2014/main" id="{BE4EB525-677F-1BA4-1753-809FCD977260}"/>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p>
                <a:pPr>
                  <a:defRPr/>
                </a:pPr>
                <a:endParaRPr lang="en-US" sz="1350"/>
              </a:p>
            </p:txBody>
          </p:sp>
          <p:sp>
            <p:nvSpPr>
              <p:cNvPr id="50" name="Rectangle 63">
                <a:extLst>
                  <a:ext uri="{FF2B5EF4-FFF2-40B4-BE49-F238E27FC236}">
                    <a16:creationId xmlns:a16="http://schemas.microsoft.com/office/drawing/2014/main" id="{A746B73D-19A1-E536-B0F5-2E8D5C973909}"/>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p>
                <a:pPr>
                  <a:defRPr/>
                </a:pPr>
                <a:endParaRPr lang="en-US" sz="1350"/>
              </a:p>
            </p:txBody>
          </p:sp>
          <p:sp>
            <p:nvSpPr>
              <p:cNvPr id="51" name="Rectangle 64">
                <a:extLst>
                  <a:ext uri="{FF2B5EF4-FFF2-40B4-BE49-F238E27FC236}">
                    <a16:creationId xmlns:a16="http://schemas.microsoft.com/office/drawing/2014/main" id="{53DF4AE8-DFFE-6493-8221-FB0271217C6B}"/>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p>
                <a:pPr>
                  <a:defRPr/>
                </a:pPr>
                <a:endParaRPr lang="en-US" sz="1350"/>
              </a:p>
            </p:txBody>
          </p:sp>
          <p:sp>
            <p:nvSpPr>
              <p:cNvPr id="52" name="Rectangle 65">
                <a:extLst>
                  <a:ext uri="{FF2B5EF4-FFF2-40B4-BE49-F238E27FC236}">
                    <a16:creationId xmlns:a16="http://schemas.microsoft.com/office/drawing/2014/main" id="{AD17DF2E-BAFD-7F7F-4F2D-67E07459D8C9}"/>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p>
                <a:pPr>
                  <a:defRPr/>
                </a:pPr>
                <a:endParaRPr lang="en-US" sz="1350"/>
              </a:p>
            </p:txBody>
          </p:sp>
          <p:sp>
            <p:nvSpPr>
              <p:cNvPr id="53" name="Rectangle 66">
                <a:extLst>
                  <a:ext uri="{FF2B5EF4-FFF2-40B4-BE49-F238E27FC236}">
                    <a16:creationId xmlns:a16="http://schemas.microsoft.com/office/drawing/2014/main" id="{E9E4D2DC-FCF3-549F-6613-47589BC37D72}"/>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p>
                <a:pPr>
                  <a:defRPr/>
                </a:pPr>
                <a:endParaRPr lang="en-US" sz="1350"/>
              </a:p>
            </p:txBody>
          </p:sp>
          <p:sp>
            <p:nvSpPr>
              <p:cNvPr id="54" name="Rectangle 67">
                <a:extLst>
                  <a:ext uri="{FF2B5EF4-FFF2-40B4-BE49-F238E27FC236}">
                    <a16:creationId xmlns:a16="http://schemas.microsoft.com/office/drawing/2014/main" id="{DC6821FF-89DB-0E7B-E4F0-147861DB7E32}"/>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p>
                <a:pPr>
                  <a:defRPr/>
                </a:pPr>
                <a:endParaRPr lang="en-US" sz="1350"/>
              </a:p>
            </p:txBody>
          </p:sp>
          <p:sp>
            <p:nvSpPr>
              <p:cNvPr id="55" name="Rectangle 68">
                <a:extLst>
                  <a:ext uri="{FF2B5EF4-FFF2-40B4-BE49-F238E27FC236}">
                    <a16:creationId xmlns:a16="http://schemas.microsoft.com/office/drawing/2014/main" id="{C33302EE-87EF-76F6-F096-520DF69A363D}"/>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p>
                <a:pPr>
                  <a:defRPr/>
                </a:pPr>
                <a:endParaRPr lang="en-US" sz="1350"/>
              </a:p>
            </p:txBody>
          </p:sp>
          <p:sp>
            <p:nvSpPr>
              <p:cNvPr id="56" name="Rectangle 69">
                <a:extLst>
                  <a:ext uri="{FF2B5EF4-FFF2-40B4-BE49-F238E27FC236}">
                    <a16:creationId xmlns:a16="http://schemas.microsoft.com/office/drawing/2014/main" id="{96674353-1A6A-0678-2D72-FEE8B7CEF994}"/>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p>
                <a:pPr>
                  <a:defRPr/>
                </a:pPr>
                <a:endParaRPr lang="en-US" sz="1350"/>
              </a:p>
            </p:txBody>
          </p:sp>
          <p:sp>
            <p:nvSpPr>
              <p:cNvPr id="57" name="Rectangle 70">
                <a:extLst>
                  <a:ext uri="{FF2B5EF4-FFF2-40B4-BE49-F238E27FC236}">
                    <a16:creationId xmlns:a16="http://schemas.microsoft.com/office/drawing/2014/main" id="{FF09EDBC-D1D4-03A7-65F3-83A7D833AD18}"/>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p>
                <a:pPr>
                  <a:defRPr/>
                </a:pPr>
                <a:endParaRPr lang="en-US" sz="1350"/>
              </a:p>
            </p:txBody>
          </p:sp>
          <p:sp>
            <p:nvSpPr>
              <p:cNvPr id="58" name="Rectangle 71">
                <a:extLst>
                  <a:ext uri="{FF2B5EF4-FFF2-40B4-BE49-F238E27FC236}">
                    <a16:creationId xmlns:a16="http://schemas.microsoft.com/office/drawing/2014/main" id="{8A88AEB1-748A-97AC-CB0C-4173FD7C601E}"/>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p>
                <a:pPr>
                  <a:defRPr/>
                </a:pPr>
                <a:endParaRPr lang="en-US" sz="1350"/>
              </a:p>
            </p:txBody>
          </p:sp>
          <p:sp>
            <p:nvSpPr>
              <p:cNvPr id="59" name="Rectangle 72">
                <a:extLst>
                  <a:ext uri="{FF2B5EF4-FFF2-40B4-BE49-F238E27FC236}">
                    <a16:creationId xmlns:a16="http://schemas.microsoft.com/office/drawing/2014/main" id="{D788C9ED-0A91-1B4C-5F99-ED14F879E7A9}"/>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p>
                <a:pPr>
                  <a:defRPr/>
                </a:pPr>
                <a:endParaRPr lang="en-US" sz="1350"/>
              </a:p>
            </p:txBody>
          </p:sp>
          <p:sp>
            <p:nvSpPr>
              <p:cNvPr id="60" name="Rectangle 73">
                <a:extLst>
                  <a:ext uri="{FF2B5EF4-FFF2-40B4-BE49-F238E27FC236}">
                    <a16:creationId xmlns:a16="http://schemas.microsoft.com/office/drawing/2014/main" id="{95288548-5DDE-295F-2890-DCDDF9E7E7F2}"/>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p>
                <a:pPr>
                  <a:defRPr/>
                </a:pPr>
                <a:endParaRPr lang="en-US" sz="1350"/>
              </a:p>
            </p:txBody>
          </p:sp>
          <p:sp>
            <p:nvSpPr>
              <p:cNvPr id="61" name="Rectangle 74">
                <a:extLst>
                  <a:ext uri="{FF2B5EF4-FFF2-40B4-BE49-F238E27FC236}">
                    <a16:creationId xmlns:a16="http://schemas.microsoft.com/office/drawing/2014/main" id="{51589735-5FFE-34D9-FD25-9CF8C38930D3}"/>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p>
                <a:pPr>
                  <a:defRPr/>
                </a:pPr>
                <a:endParaRPr lang="en-US" sz="1350"/>
              </a:p>
            </p:txBody>
          </p:sp>
          <p:sp>
            <p:nvSpPr>
              <p:cNvPr id="62" name="Rectangle 75">
                <a:extLst>
                  <a:ext uri="{FF2B5EF4-FFF2-40B4-BE49-F238E27FC236}">
                    <a16:creationId xmlns:a16="http://schemas.microsoft.com/office/drawing/2014/main" id="{383E7B36-8FA5-689E-A455-7A063EB4BA4F}"/>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p>
                <a:pPr>
                  <a:defRPr/>
                </a:pPr>
                <a:endParaRPr lang="en-US" sz="1350"/>
              </a:p>
            </p:txBody>
          </p:sp>
          <p:sp>
            <p:nvSpPr>
              <p:cNvPr id="63" name="Rectangle 76">
                <a:extLst>
                  <a:ext uri="{FF2B5EF4-FFF2-40B4-BE49-F238E27FC236}">
                    <a16:creationId xmlns:a16="http://schemas.microsoft.com/office/drawing/2014/main" id="{619330D2-8031-EEF7-5BC9-C02A5F8B5E6E}"/>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p>
                <a:pPr>
                  <a:defRPr/>
                </a:pPr>
                <a:endParaRPr lang="en-US" sz="1350"/>
              </a:p>
            </p:txBody>
          </p:sp>
          <p:sp>
            <p:nvSpPr>
              <p:cNvPr id="15488" name="Rectangle 77">
                <a:extLst>
                  <a:ext uri="{FF2B5EF4-FFF2-40B4-BE49-F238E27FC236}">
                    <a16:creationId xmlns:a16="http://schemas.microsoft.com/office/drawing/2014/main" id="{A22AF743-8307-2A1D-7A7F-94ADB1471617}"/>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p>
                <a:pPr>
                  <a:defRPr/>
                </a:pPr>
                <a:endParaRPr lang="en-US" sz="1350"/>
              </a:p>
            </p:txBody>
          </p:sp>
          <p:sp>
            <p:nvSpPr>
              <p:cNvPr id="15489" name="Rectangle 78">
                <a:extLst>
                  <a:ext uri="{FF2B5EF4-FFF2-40B4-BE49-F238E27FC236}">
                    <a16:creationId xmlns:a16="http://schemas.microsoft.com/office/drawing/2014/main" id="{40920E1D-20AA-7B3C-EEC1-F14739DA6B75}"/>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p>
                <a:pPr>
                  <a:defRPr/>
                </a:pPr>
                <a:endParaRPr lang="en-US" sz="1350"/>
              </a:p>
            </p:txBody>
          </p:sp>
          <p:sp>
            <p:nvSpPr>
              <p:cNvPr id="15490" name="Rectangle 79">
                <a:extLst>
                  <a:ext uri="{FF2B5EF4-FFF2-40B4-BE49-F238E27FC236}">
                    <a16:creationId xmlns:a16="http://schemas.microsoft.com/office/drawing/2014/main" id="{2FF96FAE-754C-178E-3BF9-E3EE76BAFAD0}"/>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p>
                <a:pPr>
                  <a:defRPr/>
                </a:pPr>
                <a:endParaRPr lang="en-US" sz="1350"/>
              </a:p>
            </p:txBody>
          </p:sp>
          <p:sp>
            <p:nvSpPr>
              <p:cNvPr id="15491" name="Rectangle 80">
                <a:extLst>
                  <a:ext uri="{FF2B5EF4-FFF2-40B4-BE49-F238E27FC236}">
                    <a16:creationId xmlns:a16="http://schemas.microsoft.com/office/drawing/2014/main" id="{8FC79FEF-8A92-97C7-D6DA-6D4E2D278691}"/>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p>
                <a:pPr>
                  <a:defRPr/>
                </a:pPr>
                <a:endParaRPr lang="en-US" sz="1350"/>
              </a:p>
            </p:txBody>
          </p:sp>
          <p:sp>
            <p:nvSpPr>
              <p:cNvPr id="15492" name="Freeform 81">
                <a:extLst>
                  <a:ext uri="{FF2B5EF4-FFF2-40B4-BE49-F238E27FC236}">
                    <a16:creationId xmlns:a16="http://schemas.microsoft.com/office/drawing/2014/main" id="{830D1620-BB6A-1B95-CCDF-0478350E588F}"/>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p:spPr>
            <p:txBody>
              <a:bodyPr/>
              <a:lstStyle/>
              <a:p>
                <a:pPr>
                  <a:defRPr/>
                </a:pPr>
                <a:endParaRPr lang="en-US" sz="1350"/>
              </a:p>
            </p:txBody>
          </p:sp>
          <p:sp>
            <p:nvSpPr>
              <p:cNvPr id="15493" name="Rectangle 82">
                <a:extLst>
                  <a:ext uri="{FF2B5EF4-FFF2-40B4-BE49-F238E27FC236}">
                    <a16:creationId xmlns:a16="http://schemas.microsoft.com/office/drawing/2014/main" id="{E7ECB056-1649-C360-E694-67351C93C707}"/>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p>
                <a:pPr>
                  <a:defRPr/>
                </a:pPr>
                <a:endParaRPr lang="en-US" sz="1350"/>
              </a:p>
            </p:txBody>
          </p:sp>
          <p:sp>
            <p:nvSpPr>
              <p:cNvPr id="15494" name="Rectangle 83">
                <a:extLst>
                  <a:ext uri="{FF2B5EF4-FFF2-40B4-BE49-F238E27FC236}">
                    <a16:creationId xmlns:a16="http://schemas.microsoft.com/office/drawing/2014/main" id="{8DCF0492-3B47-0A2F-3DC3-49A4BD568A18}"/>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p>
                <a:pPr>
                  <a:defRPr/>
                </a:pPr>
                <a:endParaRPr lang="en-US" sz="1350"/>
              </a:p>
            </p:txBody>
          </p:sp>
          <p:sp>
            <p:nvSpPr>
              <p:cNvPr id="15495" name="Rectangle 84">
                <a:extLst>
                  <a:ext uri="{FF2B5EF4-FFF2-40B4-BE49-F238E27FC236}">
                    <a16:creationId xmlns:a16="http://schemas.microsoft.com/office/drawing/2014/main" id="{941F4BC9-EA67-DC87-95F4-1389EA38F6D0}"/>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p>
                <a:pPr>
                  <a:defRPr/>
                </a:pPr>
                <a:endParaRPr lang="en-US" sz="1350"/>
              </a:p>
            </p:txBody>
          </p:sp>
          <p:sp>
            <p:nvSpPr>
              <p:cNvPr id="15496" name="Rectangle 85">
                <a:extLst>
                  <a:ext uri="{FF2B5EF4-FFF2-40B4-BE49-F238E27FC236}">
                    <a16:creationId xmlns:a16="http://schemas.microsoft.com/office/drawing/2014/main" id="{36BB750D-3748-C270-FD43-7D0773224748}"/>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p>
                <a:pPr>
                  <a:defRPr/>
                </a:pPr>
                <a:endParaRPr lang="en-US" sz="1350"/>
              </a:p>
            </p:txBody>
          </p:sp>
          <p:sp>
            <p:nvSpPr>
              <p:cNvPr id="15497" name="Rectangle 86">
                <a:extLst>
                  <a:ext uri="{FF2B5EF4-FFF2-40B4-BE49-F238E27FC236}">
                    <a16:creationId xmlns:a16="http://schemas.microsoft.com/office/drawing/2014/main" id="{5055FAAE-CFD3-40D0-97EB-77EB09D3E51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p>
                <a:pPr>
                  <a:defRPr/>
                </a:pPr>
                <a:endParaRPr lang="en-US" sz="1350"/>
              </a:p>
            </p:txBody>
          </p:sp>
          <p:sp>
            <p:nvSpPr>
              <p:cNvPr id="15498" name="Rectangle 87">
                <a:extLst>
                  <a:ext uri="{FF2B5EF4-FFF2-40B4-BE49-F238E27FC236}">
                    <a16:creationId xmlns:a16="http://schemas.microsoft.com/office/drawing/2014/main" id="{9DDA2197-AC5E-4643-60C5-B1B5E9BD77A0}"/>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p>
                <a:pPr>
                  <a:defRPr/>
                </a:pPr>
                <a:endParaRPr lang="en-US" sz="1350"/>
              </a:p>
            </p:txBody>
          </p:sp>
          <p:sp>
            <p:nvSpPr>
              <p:cNvPr id="15499" name="Rectangle 88">
                <a:extLst>
                  <a:ext uri="{FF2B5EF4-FFF2-40B4-BE49-F238E27FC236}">
                    <a16:creationId xmlns:a16="http://schemas.microsoft.com/office/drawing/2014/main" id="{6B8382C3-0D7C-467B-FC6B-BB2F4F4101CF}"/>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p>
                <a:pPr>
                  <a:defRPr/>
                </a:pPr>
                <a:endParaRPr lang="en-US" sz="1350"/>
              </a:p>
            </p:txBody>
          </p:sp>
          <p:sp>
            <p:nvSpPr>
              <p:cNvPr id="15500" name="Rectangle 89">
                <a:extLst>
                  <a:ext uri="{FF2B5EF4-FFF2-40B4-BE49-F238E27FC236}">
                    <a16:creationId xmlns:a16="http://schemas.microsoft.com/office/drawing/2014/main" id="{8C45DAD0-1AA9-3AC3-0BA1-7346B5AF5E78}"/>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p>
                <a:pPr>
                  <a:defRPr/>
                </a:pPr>
                <a:endParaRPr lang="en-US" sz="1350"/>
              </a:p>
            </p:txBody>
          </p:sp>
          <p:sp>
            <p:nvSpPr>
              <p:cNvPr id="15501" name="Rectangle 90">
                <a:extLst>
                  <a:ext uri="{FF2B5EF4-FFF2-40B4-BE49-F238E27FC236}">
                    <a16:creationId xmlns:a16="http://schemas.microsoft.com/office/drawing/2014/main" id="{517D6F30-9141-67D4-FB6F-FB631C1CDA57}"/>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p>
                <a:pPr>
                  <a:defRPr/>
                </a:pPr>
                <a:endParaRPr lang="en-US" sz="1350"/>
              </a:p>
            </p:txBody>
          </p:sp>
          <p:sp>
            <p:nvSpPr>
              <p:cNvPr id="15502" name="Rectangle 91">
                <a:extLst>
                  <a:ext uri="{FF2B5EF4-FFF2-40B4-BE49-F238E27FC236}">
                    <a16:creationId xmlns:a16="http://schemas.microsoft.com/office/drawing/2014/main" id="{1B437D80-0DAB-F410-F3D0-26E95A8F73B7}"/>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p>
                <a:pPr>
                  <a:defRPr/>
                </a:pPr>
                <a:endParaRPr lang="en-US" sz="1350"/>
              </a:p>
            </p:txBody>
          </p:sp>
          <p:sp>
            <p:nvSpPr>
              <p:cNvPr id="15503" name="Rectangle 92">
                <a:extLst>
                  <a:ext uri="{FF2B5EF4-FFF2-40B4-BE49-F238E27FC236}">
                    <a16:creationId xmlns:a16="http://schemas.microsoft.com/office/drawing/2014/main" id="{C872D243-D637-20DF-2452-9AC76FF365D6}"/>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p>
                <a:pPr>
                  <a:defRPr/>
                </a:pPr>
                <a:endParaRPr lang="en-US" sz="1350"/>
              </a:p>
            </p:txBody>
          </p:sp>
          <p:sp>
            <p:nvSpPr>
              <p:cNvPr id="15504" name="Rectangle 93">
                <a:extLst>
                  <a:ext uri="{FF2B5EF4-FFF2-40B4-BE49-F238E27FC236}">
                    <a16:creationId xmlns:a16="http://schemas.microsoft.com/office/drawing/2014/main" id="{49E3A05A-76BC-E95F-4AE8-E5A5924591EC}"/>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p>
                <a:pPr>
                  <a:defRPr/>
                </a:pPr>
                <a:endParaRPr lang="en-US" sz="1350"/>
              </a:p>
            </p:txBody>
          </p:sp>
          <p:sp>
            <p:nvSpPr>
              <p:cNvPr id="15505" name="Rectangle 94">
                <a:extLst>
                  <a:ext uri="{FF2B5EF4-FFF2-40B4-BE49-F238E27FC236}">
                    <a16:creationId xmlns:a16="http://schemas.microsoft.com/office/drawing/2014/main" id="{81323635-94D9-CCBD-BF5E-1F61211FAA81}"/>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p>
                <a:pPr>
                  <a:defRPr/>
                </a:pPr>
                <a:endParaRPr lang="en-US" sz="1350"/>
              </a:p>
            </p:txBody>
          </p:sp>
          <p:sp>
            <p:nvSpPr>
              <p:cNvPr id="15506" name="Rectangle 95">
                <a:extLst>
                  <a:ext uri="{FF2B5EF4-FFF2-40B4-BE49-F238E27FC236}">
                    <a16:creationId xmlns:a16="http://schemas.microsoft.com/office/drawing/2014/main" id="{5747EBB5-D128-8578-48E4-40E6F40D9EB7}"/>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p>
                <a:pPr>
                  <a:defRPr/>
                </a:pPr>
                <a:endParaRPr lang="en-US" sz="1350"/>
              </a:p>
            </p:txBody>
          </p:sp>
          <p:sp>
            <p:nvSpPr>
              <p:cNvPr id="15507" name="Rectangle 96">
                <a:extLst>
                  <a:ext uri="{FF2B5EF4-FFF2-40B4-BE49-F238E27FC236}">
                    <a16:creationId xmlns:a16="http://schemas.microsoft.com/office/drawing/2014/main" id="{0D8BC623-EBDA-8FA1-CFC4-2E93DAF0E045}"/>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p>
                <a:pPr>
                  <a:defRPr/>
                </a:pPr>
                <a:endParaRPr lang="en-US" sz="1350"/>
              </a:p>
            </p:txBody>
          </p:sp>
          <p:sp>
            <p:nvSpPr>
              <p:cNvPr id="15508" name="Rectangle 97">
                <a:extLst>
                  <a:ext uri="{FF2B5EF4-FFF2-40B4-BE49-F238E27FC236}">
                    <a16:creationId xmlns:a16="http://schemas.microsoft.com/office/drawing/2014/main" id="{8C935087-D11B-F4E3-F269-022970A73A5E}"/>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p>
                <a:pPr>
                  <a:defRPr/>
                </a:pPr>
                <a:endParaRPr lang="en-US" sz="1350"/>
              </a:p>
            </p:txBody>
          </p:sp>
          <p:sp>
            <p:nvSpPr>
              <p:cNvPr id="15509" name="Rectangle 98">
                <a:extLst>
                  <a:ext uri="{FF2B5EF4-FFF2-40B4-BE49-F238E27FC236}">
                    <a16:creationId xmlns:a16="http://schemas.microsoft.com/office/drawing/2014/main" id="{D2577439-75C5-813C-516A-E5356F44BBEB}"/>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p>
                <a:pPr>
                  <a:defRPr/>
                </a:pPr>
                <a:endParaRPr lang="en-US" sz="1350"/>
              </a:p>
            </p:txBody>
          </p:sp>
          <p:sp>
            <p:nvSpPr>
              <p:cNvPr id="15510" name="Rectangle 99">
                <a:extLst>
                  <a:ext uri="{FF2B5EF4-FFF2-40B4-BE49-F238E27FC236}">
                    <a16:creationId xmlns:a16="http://schemas.microsoft.com/office/drawing/2014/main" id="{D0FDE83E-55ED-F715-DA0E-D1D3E84110E1}"/>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p>
                <a:pPr>
                  <a:defRPr/>
                </a:pPr>
                <a:endParaRPr lang="en-US" sz="1350"/>
              </a:p>
            </p:txBody>
          </p:sp>
          <p:sp>
            <p:nvSpPr>
              <p:cNvPr id="15511" name="Rectangle 100">
                <a:extLst>
                  <a:ext uri="{FF2B5EF4-FFF2-40B4-BE49-F238E27FC236}">
                    <a16:creationId xmlns:a16="http://schemas.microsoft.com/office/drawing/2014/main" id="{714DBF97-CDEB-9760-FD3E-5BE6361440B7}"/>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p>
                <a:pPr>
                  <a:defRPr/>
                </a:pPr>
                <a:endParaRPr lang="en-US" sz="1350"/>
              </a:p>
            </p:txBody>
          </p:sp>
          <p:sp>
            <p:nvSpPr>
              <p:cNvPr id="15512" name="Rectangle 101">
                <a:extLst>
                  <a:ext uri="{FF2B5EF4-FFF2-40B4-BE49-F238E27FC236}">
                    <a16:creationId xmlns:a16="http://schemas.microsoft.com/office/drawing/2014/main" id="{18235192-6010-5BE0-A6AA-C5218E0B722D}"/>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p>
                <a:pPr>
                  <a:defRPr/>
                </a:pPr>
                <a:endParaRPr lang="en-US" sz="1350"/>
              </a:p>
            </p:txBody>
          </p:sp>
          <p:sp>
            <p:nvSpPr>
              <p:cNvPr id="15515" name="Rectangle 102">
                <a:extLst>
                  <a:ext uri="{FF2B5EF4-FFF2-40B4-BE49-F238E27FC236}">
                    <a16:creationId xmlns:a16="http://schemas.microsoft.com/office/drawing/2014/main" id="{13030266-91F7-8E31-6094-36A8D32D2B52}"/>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p>
                <a:pPr>
                  <a:defRPr/>
                </a:pPr>
                <a:endParaRPr lang="en-US" sz="1350"/>
              </a:p>
            </p:txBody>
          </p:sp>
          <p:sp>
            <p:nvSpPr>
              <p:cNvPr id="15516" name="Rectangle 103">
                <a:extLst>
                  <a:ext uri="{FF2B5EF4-FFF2-40B4-BE49-F238E27FC236}">
                    <a16:creationId xmlns:a16="http://schemas.microsoft.com/office/drawing/2014/main" id="{422086B0-484D-C264-A72F-6DB912A5D641}"/>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p>
                <a:pPr>
                  <a:defRPr/>
                </a:pPr>
                <a:endParaRPr lang="en-US" sz="1350"/>
              </a:p>
            </p:txBody>
          </p:sp>
          <p:sp>
            <p:nvSpPr>
              <p:cNvPr id="15517" name="Rectangle 104">
                <a:extLst>
                  <a:ext uri="{FF2B5EF4-FFF2-40B4-BE49-F238E27FC236}">
                    <a16:creationId xmlns:a16="http://schemas.microsoft.com/office/drawing/2014/main" id="{383D9B7F-D542-B87E-E8B9-30678BAB1DC5}"/>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p>
                <a:pPr>
                  <a:defRPr/>
                </a:pPr>
                <a:endParaRPr lang="en-US" sz="1350"/>
              </a:p>
            </p:txBody>
          </p:sp>
          <p:sp>
            <p:nvSpPr>
              <p:cNvPr id="15518" name="Rectangle 105">
                <a:extLst>
                  <a:ext uri="{FF2B5EF4-FFF2-40B4-BE49-F238E27FC236}">
                    <a16:creationId xmlns:a16="http://schemas.microsoft.com/office/drawing/2014/main" id="{390892D5-9985-C061-B66E-610D8FD735C7}"/>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p>
                <a:pPr>
                  <a:defRPr/>
                </a:pPr>
                <a:endParaRPr lang="en-US" sz="1350"/>
              </a:p>
            </p:txBody>
          </p:sp>
          <p:sp>
            <p:nvSpPr>
              <p:cNvPr id="15519" name="Rectangle 106">
                <a:extLst>
                  <a:ext uri="{FF2B5EF4-FFF2-40B4-BE49-F238E27FC236}">
                    <a16:creationId xmlns:a16="http://schemas.microsoft.com/office/drawing/2014/main" id="{57F70113-B23A-D271-831B-C7485FCA55D7}"/>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p>
                <a:pPr>
                  <a:defRPr/>
                </a:pPr>
                <a:endParaRPr lang="en-US" sz="1350"/>
              </a:p>
            </p:txBody>
          </p:sp>
          <p:sp>
            <p:nvSpPr>
              <p:cNvPr id="15520" name="Rectangle 107">
                <a:extLst>
                  <a:ext uri="{FF2B5EF4-FFF2-40B4-BE49-F238E27FC236}">
                    <a16:creationId xmlns:a16="http://schemas.microsoft.com/office/drawing/2014/main" id="{53C20EE2-3B8A-972D-AFB9-AD908B8050FA}"/>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p>
                <a:pPr>
                  <a:defRPr/>
                </a:pPr>
                <a:endParaRPr lang="en-US" sz="1350"/>
              </a:p>
            </p:txBody>
          </p:sp>
          <p:sp>
            <p:nvSpPr>
              <p:cNvPr id="15521" name="Rectangle 108">
                <a:extLst>
                  <a:ext uri="{FF2B5EF4-FFF2-40B4-BE49-F238E27FC236}">
                    <a16:creationId xmlns:a16="http://schemas.microsoft.com/office/drawing/2014/main" id="{6BC90839-1CA3-7897-2C37-5724C7D0CC8B}"/>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p>
                <a:pPr>
                  <a:defRPr/>
                </a:pPr>
                <a:endParaRPr lang="en-US" sz="1350"/>
              </a:p>
            </p:txBody>
          </p:sp>
          <p:sp>
            <p:nvSpPr>
              <p:cNvPr id="15522" name="Rectangle 109">
                <a:extLst>
                  <a:ext uri="{FF2B5EF4-FFF2-40B4-BE49-F238E27FC236}">
                    <a16:creationId xmlns:a16="http://schemas.microsoft.com/office/drawing/2014/main" id="{0E730244-6E02-D52D-CF1C-C660E2920CF4}"/>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p>
                <a:pPr>
                  <a:defRPr/>
                </a:pPr>
                <a:endParaRPr lang="en-US" sz="1350"/>
              </a:p>
            </p:txBody>
          </p:sp>
          <p:sp>
            <p:nvSpPr>
              <p:cNvPr id="15523" name="Rectangle 110">
                <a:extLst>
                  <a:ext uri="{FF2B5EF4-FFF2-40B4-BE49-F238E27FC236}">
                    <a16:creationId xmlns:a16="http://schemas.microsoft.com/office/drawing/2014/main" id="{D70BFF03-1DEA-4D92-9938-029E175C574D}"/>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p>
                <a:pPr>
                  <a:defRPr/>
                </a:pPr>
                <a:endParaRPr lang="en-US" sz="1350"/>
              </a:p>
            </p:txBody>
          </p:sp>
          <p:sp>
            <p:nvSpPr>
              <p:cNvPr id="15524" name="Rectangle 111">
                <a:extLst>
                  <a:ext uri="{FF2B5EF4-FFF2-40B4-BE49-F238E27FC236}">
                    <a16:creationId xmlns:a16="http://schemas.microsoft.com/office/drawing/2014/main" id="{DF0EEE77-E5D7-34C6-77E7-851EEE34066C}"/>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p>
                <a:pPr>
                  <a:defRPr/>
                </a:pPr>
                <a:endParaRPr lang="en-US" sz="1350"/>
              </a:p>
            </p:txBody>
          </p:sp>
          <p:sp>
            <p:nvSpPr>
              <p:cNvPr id="15525" name="Rectangle 112">
                <a:extLst>
                  <a:ext uri="{FF2B5EF4-FFF2-40B4-BE49-F238E27FC236}">
                    <a16:creationId xmlns:a16="http://schemas.microsoft.com/office/drawing/2014/main" id="{45A1D381-26B8-5958-D047-13C42CFCF32B}"/>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p>
                <a:pPr>
                  <a:defRPr/>
                </a:pPr>
                <a:endParaRPr lang="en-US" sz="1350"/>
              </a:p>
            </p:txBody>
          </p:sp>
          <p:sp>
            <p:nvSpPr>
              <p:cNvPr id="15526" name="Rectangle 113">
                <a:extLst>
                  <a:ext uri="{FF2B5EF4-FFF2-40B4-BE49-F238E27FC236}">
                    <a16:creationId xmlns:a16="http://schemas.microsoft.com/office/drawing/2014/main" id="{C6E2382F-3396-7FA4-6253-1A2F620E011A}"/>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p>
                <a:pPr>
                  <a:defRPr/>
                </a:pPr>
                <a:endParaRPr lang="en-US" sz="1350"/>
              </a:p>
            </p:txBody>
          </p:sp>
          <p:sp>
            <p:nvSpPr>
              <p:cNvPr id="15527" name="Rectangle 114">
                <a:extLst>
                  <a:ext uri="{FF2B5EF4-FFF2-40B4-BE49-F238E27FC236}">
                    <a16:creationId xmlns:a16="http://schemas.microsoft.com/office/drawing/2014/main" id="{E1653183-AC0A-04B8-5C8E-829525FC0B6D}"/>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p>
                <a:pPr>
                  <a:defRPr/>
                </a:pPr>
                <a:endParaRPr lang="en-US" sz="1350"/>
              </a:p>
            </p:txBody>
          </p:sp>
          <p:sp>
            <p:nvSpPr>
              <p:cNvPr id="15528" name="Rectangle 115">
                <a:extLst>
                  <a:ext uri="{FF2B5EF4-FFF2-40B4-BE49-F238E27FC236}">
                    <a16:creationId xmlns:a16="http://schemas.microsoft.com/office/drawing/2014/main" id="{F34301F6-E337-D8D9-A61E-AE747D6BB2E7}"/>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p>
                <a:pPr>
                  <a:defRPr/>
                </a:pPr>
                <a:endParaRPr lang="en-US" sz="1350"/>
              </a:p>
            </p:txBody>
          </p:sp>
          <p:sp>
            <p:nvSpPr>
              <p:cNvPr id="15529" name="Rectangle 116">
                <a:extLst>
                  <a:ext uri="{FF2B5EF4-FFF2-40B4-BE49-F238E27FC236}">
                    <a16:creationId xmlns:a16="http://schemas.microsoft.com/office/drawing/2014/main" id="{0A0C11BC-1285-23E1-3993-864203B43B06}"/>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p>
                <a:pPr>
                  <a:defRPr/>
                </a:pPr>
                <a:endParaRPr lang="en-US" sz="1350"/>
              </a:p>
            </p:txBody>
          </p:sp>
          <p:sp>
            <p:nvSpPr>
              <p:cNvPr id="15530" name="Rectangle 117">
                <a:extLst>
                  <a:ext uri="{FF2B5EF4-FFF2-40B4-BE49-F238E27FC236}">
                    <a16:creationId xmlns:a16="http://schemas.microsoft.com/office/drawing/2014/main" id="{D969F559-735C-68DE-F979-C0AF5CE9EDD0}"/>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p>
                <a:pPr>
                  <a:defRPr/>
                </a:pPr>
                <a:endParaRPr lang="en-US" sz="1350"/>
              </a:p>
            </p:txBody>
          </p:sp>
          <p:sp>
            <p:nvSpPr>
              <p:cNvPr id="15531" name="Rectangle 118">
                <a:extLst>
                  <a:ext uri="{FF2B5EF4-FFF2-40B4-BE49-F238E27FC236}">
                    <a16:creationId xmlns:a16="http://schemas.microsoft.com/office/drawing/2014/main" id="{0D38A8DA-9EDC-6565-6201-5686AB3EDB71}"/>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p>
                <a:pPr>
                  <a:defRPr/>
                </a:pPr>
                <a:endParaRPr lang="en-US" sz="1350"/>
              </a:p>
            </p:txBody>
          </p:sp>
          <p:sp>
            <p:nvSpPr>
              <p:cNvPr id="15532" name="Rectangle 119">
                <a:extLst>
                  <a:ext uri="{FF2B5EF4-FFF2-40B4-BE49-F238E27FC236}">
                    <a16:creationId xmlns:a16="http://schemas.microsoft.com/office/drawing/2014/main" id="{2E2048F9-3954-4D8A-2902-BB02335EFC4D}"/>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p>
                <a:pPr>
                  <a:defRPr/>
                </a:pPr>
                <a:endParaRPr lang="en-US" sz="1350"/>
              </a:p>
            </p:txBody>
          </p:sp>
          <p:sp>
            <p:nvSpPr>
              <p:cNvPr id="15533" name="Rectangle 120">
                <a:extLst>
                  <a:ext uri="{FF2B5EF4-FFF2-40B4-BE49-F238E27FC236}">
                    <a16:creationId xmlns:a16="http://schemas.microsoft.com/office/drawing/2014/main" id="{A1A07443-5D50-B392-1B63-73E5C58B002B}"/>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p>
                <a:pPr>
                  <a:defRPr/>
                </a:pPr>
                <a:endParaRPr lang="en-US" sz="1350"/>
              </a:p>
            </p:txBody>
          </p:sp>
          <p:sp>
            <p:nvSpPr>
              <p:cNvPr id="15534" name="Rectangle 121">
                <a:extLst>
                  <a:ext uri="{FF2B5EF4-FFF2-40B4-BE49-F238E27FC236}">
                    <a16:creationId xmlns:a16="http://schemas.microsoft.com/office/drawing/2014/main" id="{D5A2CB7F-3478-269E-C095-D0522B1FCEF2}"/>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p>
                <a:pPr>
                  <a:defRPr/>
                </a:pPr>
                <a:endParaRPr lang="en-US" sz="1350"/>
              </a:p>
            </p:txBody>
          </p:sp>
          <p:sp>
            <p:nvSpPr>
              <p:cNvPr id="15535" name="Rectangle 122">
                <a:extLst>
                  <a:ext uri="{FF2B5EF4-FFF2-40B4-BE49-F238E27FC236}">
                    <a16:creationId xmlns:a16="http://schemas.microsoft.com/office/drawing/2014/main" id="{DEBAC9BA-63B0-8698-CBC5-3E69E91A99CF}"/>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p>
                <a:pPr>
                  <a:defRPr/>
                </a:pPr>
                <a:endParaRPr lang="en-US" sz="1350"/>
              </a:p>
            </p:txBody>
          </p:sp>
          <p:sp>
            <p:nvSpPr>
              <p:cNvPr id="15536" name="Rectangle 123">
                <a:extLst>
                  <a:ext uri="{FF2B5EF4-FFF2-40B4-BE49-F238E27FC236}">
                    <a16:creationId xmlns:a16="http://schemas.microsoft.com/office/drawing/2014/main" id="{1F63FBC8-CFB7-9D11-6D0F-1644D26B798B}"/>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p>
                <a:pPr>
                  <a:defRPr/>
                </a:pPr>
                <a:endParaRPr lang="en-US" sz="1350"/>
              </a:p>
            </p:txBody>
          </p:sp>
          <p:sp>
            <p:nvSpPr>
              <p:cNvPr id="15537" name="Rectangle 124">
                <a:extLst>
                  <a:ext uri="{FF2B5EF4-FFF2-40B4-BE49-F238E27FC236}">
                    <a16:creationId xmlns:a16="http://schemas.microsoft.com/office/drawing/2014/main" id="{5DDE2CEC-FD45-D499-4D57-CCCF57E0418E}"/>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p>
                <a:pPr>
                  <a:defRPr/>
                </a:pPr>
                <a:endParaRPr lang="en-US" sz="1350"/>
              </a:p>
            </p:txBody>
          </p:sp>
          <p:sp>
            <p:nvSpPr>
              <p:cNvPr id="15538" name="Rectangle 125">
                <a:extLst>
                  <a:ext uri="{FF2B5EF4-FFF2-40B4-BE49-F238E27FC236}">
                    <a16:creationId xmlns:a16="http://schemas.microsoft.com/office/drawing/2014/main" id="{8F623EF9-DA37-2E92-2A65-9600A21E5371}"/>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p>
                <a:pPr>
                  <a:defRPr/>
                </a:pPr>
                <a:endParaRPr lang="en-US" sz="1350"/>
              </a:p>
            </p:txBody>
          </p:sp>
          <p:sp>
            <p:nvSpPr>
              <p:cNvPr id="15539" name="Rectangle 126">
                <a:extLst>
                  <a:ext uri="{FF2B5EF4-FFF2-40B4-BE49-F238E27FC236}">
                    <a16:creationId xmlns:a16="http://schemas.microsoft.com/office/drawing/2014/main" id="{5D003BA1-A1B6-9B4F-A4FB-A5C11D32CB35}"/>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p>
                <a:pPr>
                  <a:defRPr/>
                </a:pPr>
                <a:endParaRPr lang="en-US" sz="1350"/>
              </a:p>
            </p:txBody>
          </p:sp>
          <p:sp>
            <p:nvSpPr>
              <p:cNvPr id="15540" name="Rectangle 127">
                <a:extLst>
                  <a:ext uri="{FF2B5EF4-FFF2-40B4-BE49-F238E27FC236}">
                    <a16:creationId xmlns:a16="http://schemas.microsoft.com/office/drawing/2014/main" id="{085158A2-2050-6CC2-09B7-B5B017001D94}"/>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p>
                <a:pPr>
                  <a:defRPr/>
                </a:pPr>
                <a:endParaRPr lang="en-US" sz="1350"/>
              </a:p>
            </p:txBody>
          </p:sp>
          <p:sp>
            <p:nvSpPr>
              <p:cNvPr id="15541" name="Rectangle 128">
                <a:extLst>
                  <a:ext uri="{FF2B5EF4-FFF2-40B4-BE49-F238E27FC236}">
                    <a16:creationId xmlns:a16="http://schemas.microsoft.com/office/drawing/2014/main" id="{887B54BA-9E30-7411-E84F-1206FD3748A6}"/>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p>
                <a:pPr>
                  <a:defRPr/>
                </a:pPr>
                <a:endParaRPr lang="en-US" sz="1350"/>
              </a:p>
            </p:txBody>
          </p:sp>
          <p:sp>
            <p:nvSpPr>
              <p:cNvPr id="15542" name="Rectangle 129">
                <a:extLst>
                  <a:ext uri="{FF2B5EF4-FFF2-40B4-BE49-F238E27FC236}">
                    <a16:creationId xmlns:a16="http://schemas.microsoft.com/office/drawing/2014/main" id="{C6BCFFA6-C223-2F2C-F101-F928BBC9A396}"/>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p>
                <a:pPr>
                  <a:defRPr/>
                </a:pPr>
                <a:endParaRPr lang="en-US" sz="1350"/>
              </a:p>
            </p:txBody>
          </p:sp>
          <p:sp>
            <p:nvSpPr>
              <p:cNvPr id="15543" name="Rectangle 130">
                <a:extLst>
                  <a:ext uri="{FF2B5EF4-FFF2-40B4-BE49-F238E27FC236}">
                    <a16:creationId xmlns:a16="http://schemas.microsoft.com/office/drawing/2014/main" id="{613F2065-2A9A-4840-859C-3C2B9A292C40}"/>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p>
                <a:pPr>
                  <a:defRPr/>
                </a:pPr>
                <a:endParaRPr lang="en-US" sz="1350"/>
              </a:p>
            </p:txBody>
          </p:sp>
          <p:sp>
            <p:nvSpPr>
              <p:cNvPr id="15544" name="Rectangle 131">
                <a:extLst>
                  <a:ext uri="{FF2B5EF4-FFF2-40B4-BE49-F238E27FC236}">
                    <a16:creationId xmlns:a16="http://schemas.microsoft.com/office/drawing/2014/main" id="{A3613B72-C7BE-69A1-A45F-D1393D02EB7F}"/>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p>
                <a:pPr>
                  <a:defRPr/>
                </a:pPr>
                <a:endParaRPr lang="en-US" sz="1350"/>
              </a:p>
            </p:txBody>
          </p:sp>
          <p:sp>
            <p:nvSpPr>
              <p:cNvPr id="15545" name="Rectangle 132">
                <a:extLst>
                  <a:ext uri="{FF2B5EF4-FFF2-40B4-BE49-F238E27FC236}">
                    <a16:creationId xmlns:a16="http://schemas.microsoft.com/office/drawing/2014/main" id="{C773E09F-4AFE-6F8E-6E91-1A70DE53DD5D}"/>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p>
                <a:pPr>
                  <a:defRPr/>
                </a:pPr>
                <a:endParaRPr lang="en-US" sz="1350"/>
              </a:p>
            </p:txBody>
          </p:sp>
          <p:sp>
            <p:nvSpPr>
              <p:cNvPr id="15546" name="Rectangle 133">
                <a:extLst>
                  <a:ext uri="{FF2B5EF4-FFF2-40B4-BE49-F238E27FC236}">
                    <a16:creationId xmlns:a16="http://schemas.microsoft.com/office/drawing/2014/main" id="{738C22B7-715D-0727-63E2-472A2A1BE519}"/>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p>
                <a:pPr>
                  <a:defRPr/>
                </a:pPr>
                <a:endParaRPr lang="en-US" sz="1350"/>
              </a:p>
            </p:txBody>
          </p:sp>
          <p:sp>
            <p:nvSpPr>
              <p:cNvPr id="15547" name="Rectangle 134">
                <a:extLst>
                  <a:ext uri="{FF2B5EF4-FFF2-40B4-BE49-F238E27FC236}">
                    <a16:creationId xmlns:a16="http://schemas.microsoft.com/office/drawing/2014/main" id="{204442AD-E35A-E47B-E8FA-4B97BFA99296}"/>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p>
                <a:pPr>
                  <a:defRPr/>
                </a:pPr>
                <a:endParaRPr lang="en-US" sz="1350"/>
              </a:p>
            </p:txBody>
          </p:sp>
          <p:sp>
            <p:nvSpPr>
              <p:cNvPr id="15548" name="Rectangle 135">
                <a:extLst>
                  <a:ext uri="{FF2B5EF4-FFF2-40B4-BE49-F238E27FC236}">
                    <a16:creationId xmlns:a16="http://schemas.microsoft.com/office/drawing/2014/main" id="{71AAF457-603C-6C28-7E0F-BF4627072365}"/>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p>
                <a:pPr>
                  <a:defRPr/>
                </a:pPr>
                <a:endParaRPr lang="en-US" sz="1350"/>
              </a:p>
            </p:txBody>
          </p:sp>
          <p:sp>
            <p:nvSpPr>
              <p:cNvPr id="15549" name="Rectangle 136">
                <a:extLst>
                  <a:ext uri="{FF2B5EF4-FFF2-40B4-BE49-F238E27FC236}">
                    <a16:creationId xmlns:a16="http://schemas.microsoft.com/office/drawing/2014/main" id="{4A43C3AA-0743-C3FC-D4C3-45C7FF2240DA}"/>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p>
                <a:pPr>
                  <a:defRPr/>
                </a:pPr>
                <a:endParaRPr lang="en-US" sz="1350"/>
              </a:p>
            </p:txBody>
          </p:sp>
          <p:sp>
            <p:nvSpPr>
              <p:cNvPr id="15550" name="Rectangle 137">
                <a:extLst>
                  <a:ext uri="{FF2B5EF4-FFF2-40B4-BE49-F238E27FC236}">
                    <a16:creationId xmlns:a16="http://schemas.microsoft.com/office/drawing/2014/main" id="{5B2B7344-E96E-4B9B-C3AC-E51F87B4BD89}"/>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p>
                <a:pPr>
                  <a:defRPr/>
                </a:pPr>
                <a:endParaRPr lang="en-US" sz="1350"/>
              </a:p>
            </p:txBody>
          </p:sp>
          <p:sp>
            <p:nvSpPr>
              <p:cNvPr id="15551" name="Freeform 138">
                <a:extLst>
                  <a:ext uri="{FF2B5EF4-FFF2-40B4-BE49-F238E27FC236}">
                    <a16:creationId xmlns:a16="http://schemas.microsoft.com/office/drawing/2014/main" id="{4023A219-C3D6-487C-007E-280EB9565F48}"/>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p:spPr>
            <p:txBody>
              <a:bodyPr/>
              <a:lstStyle/>
              <a:p>
                <a:pPr>
                  <a:defRPr/>
                </a:pPr>
                <a:endParaRPr lang="en-US" sz="1350"/>
              </a:p>
            </p:txBody>
          </p:sp>
          <p:sp>
            <p:nvSpPr>
              <p:cNvPr id="15552" name="Freeform 139">
                <a:extLst>
                  <a:ext uri="{FF2B5EF4-FFF2-40B4-BE49-F238E27FC236}">
                    <a16:creationId xmlns:a16="http://schemas.microsoft.com/office/drawing/2014/main" id="{68FAD00C-6C0E-14B7-D1BD-C523972FFCC0}"/>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p:spPr>
            <p:txBody>
              <a:bodyPr/>
              <a:lstStyle/>
              <a:p>
                <a:pPr>
                  <a:defRPr/>
                </a:pPr>
                <a:endParaRPr lang="en-US" sz="1350"/>
              </a:p>
            </p:txBody>
          </p:sp>
          <p:sp>
            <p:nvSpPr>
              <p:cNvPr id="15553" name="Freeform 140">
                <a:extLst>
                  <a:ext uri="{FF2B5EF4-FFF2-40B4-BE49-F238E27FC236}">
                    <a16:creationId xmlns:a16="http://schemas.microsoft.com/office/drawing/2014/main" id="{36B1A3B2-C070-81CB-C9B6-40293CCA9FFC}"/>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p:spPr>
            <p:txBody>
              <a:bodyPr/>
              <a:lstStyle/>
              <a:p>
                <a:pPr>
                  <a:defRPr/>
                </a:pPr>
                <a:endParaRPr lang="en-US" sz="1350"/>
              </a:p>
            </p:txBody>
          </p:sp>
          <p:sp>
            <p:nvSpPr>
              <p:cNvPr id="15554" name="Freeform 141">
                <a:extLst>
                  <a:ext uri="{FF2B5EF4-FFF2-40B4-BE49-F238E27FC236}">
                    <a16:creationId xmlns:a16="http://schemas.microsoft.com/office/drawing/2014/main" id="{9F6051EF-F20C-BD4F-7103-1D2D3E2C8E6D}"/>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p:spPr>
            <p:txBody>
              <a:bodyPr/>
              <a:lstStyle/>
              <a:p>
                <a:pPr>
                  <a:defRPr/>
                </a:pPr>
                <a:endParaRPr lang="en-US" sz="1350"/>
              </a:p>
            </p:txBody>
          </p:sp>
          <p:sp>
            <p:nvSpPr>
              <p:cNvPr id="15555" name="Freeform 142">
                <a:extLst>
                  <a:ext uri="{FF2B5EF4-FFF2-40B4-BE49-F238E27FC236}">
                    <a16:creationId xmlns:a16="http://schemas.microsoft.com/office/drawing/2014/main" id="{35011D7C-8459-C911-4F73-3E2530E99969}"/>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p:spPr>
            <p:txBody>
              <a:bodyPr/>
              <a:lstStyle/>
              <a:p>
                <a:pPr>
                  <a:defRPr/>
                </a:pPr>
                <a:endParaRPr lang="en-US" sz="1350"/>
              </a:p>
            </p:txBody>
          </p:sp>
          <p:sp>
            <p:nvSpPr>
              <p:cNvPr id="15556" name="Freeform 143">
                <a:extLst>
                  <a:ext uri="{FF2B5EF4-FFF2-40B4-BE49-F238E27FC236}">
                    <a16:creationId xmlns:a16="http://schemas.microsoft.com/office/drawing/2014/main" id="{5DD6235D-A43D-CF73-3A99-757813D1B5C2}"/>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p:spPr>
            <p:txBody>
              <a:bodyPr/>
              <a:lstStyle/>
              <a:p>
                <a:pPr>
                  <a:defRPr/>
                </a:pPr>
                <a:endParaRPr lang="en-US" sz="1350"/>
              </a:p>
            </p:txBody>
          </p:sp>
          <p:sp>
            <p:nvSpPr>
              <p:cNvPr id="15557" name="Freeform 144">
                <a:extLst>
                  <a:ext uri="{FF2B5EF4-FFF2-40B4-BE49-F238E27FC236}">
                    <a16:creationId xmlns:a16="http://schemas.microsoft.com/office/drawing/2014/main" id="{409E7D5A-D207-1D12-8957-898CBC2ADA57}"/>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p:spPr>
            <p:txBody>
              <a:bodyPr/>
              <a:lstStyle/>
              <a:p>
                <a:pPr>
                  <a:defRPr/>
                </a:pPr>
                <a:endParaRPr lang="en-US" sz="1350"/>
              </a:p>
            </p:txBody>
          </p:sp>
          <p:sp>
            <p:nvSpPr>
              <p:cNvPr id="15558" name="Freeform 145">
                <a:extLst>
                  <a:ext uri="{FF2B5EF4-FFF2-40B4-BE49-F238E27FC236}">
                    <a16:creationId xmlns:a16="http://schemas.microsoft.com/office/drawing/2014/main" id="{A7C2FE5D-3E22-2EAA-FF80-CE8DE352EF63}"/>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p:spPr>
            <p:txBody>
              <a:bodyPr/>
              <a:lstStyle/>
              <a:p>
                <a:pPr>
                  <a:defRPr/>
                </a:pPr>
                <a:endParaRPr lang="en-US" sz="1350"/>
              </a:p>
            </p:txBody>
          </p:sp>
          <p:sp>
            <p:nvSpPr>
              <p:cNvPr id="15559" name="Freeform 146">
                <a:extLst>
                  <a:ext uri="{FF2B5EF4-FFF2-40B4-BE49-F238E27FC236}">
                    <a16:creationId xmlns:a16="http://schemas.microsoft.com/office/drawing/2014/main" id="{D569BEDA-BE7A-8D5B-03B5-BE50815C15EA}"/>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p:spPr>
            <p:txBody>
              <a:bodyPr/>
              <a:lstStyle/>
              <a:p>
                <a:pPr>
                  <a:defRPr/>
                </a:pPr>
                <a:endParaRPr lang="en-US" sz="1350"/>
              </a:p>
            </p:txBody>
          </p:sp>
          <p:sp>
            <p:nvSpPr>
              <p:cNvPr id="15560" name="Rectangle 147">
                <a:extLst>
                  <a:ext uri="{FF2B5EF4-FFF2-40B4-BE49-F238E27FC236}">
                    <a16:creationId xmlns:a16="http://schemas.microsoft.com/office/drawing/2014/main" id="{CA9702E3-425D-4C8F-A37B-554A8D1FF105}"/>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p>
                <a:pPr>
                  <a:defRPr/>
                </a:pPr>
                <a:endParaRPr lang="en-US" sz="1350"/>
              </a:p>
            </p:txBody>
          </p:sp>
          <p:sp>
            <p:nvSpPr>
              <p:cNvPr id="15561" name="Rectangle 148">
                <a:extLst>
                  <a:ext uri="{FF2B5EF4-FFF2-40B4-BE49-F238E27FC236}">
                    <a16:creationId xmlns:a16="http://schemas.microsoft.com/office/drawing/2014/main" id="{2E4AD462-5315-CBA5-166F-9F2D51CEC464}"/>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p>
                <a:pPr>
                  <a:defRPr/>
                </a:pPr>
                <a:endParaRPr lang="en-US" sz="1350"/>
              </a:p>
            </p:txBody>
          </p:sp>
          <p:sp>
            <p:nvSpPr>
              <p:cNvPr id="15562" name="Freeform 149">
                <a:extLst>
                  <a:ext uri="{FF2B5EF4-FFF2-40B4-BE49-F238E27FC236}">
                    <a16:creationId xmlns:a16="http://schemas.microsoft.com/office/drawing/2014/main" id="{45CDC184-F6C4-510A-E811-9D8ABA0816C4}"/>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p:spPr>
            <p:txBody>
              <a:bodyPr/>
              <a:lstStyle/>
              <a:p>
                <a:pPr>
                  <a:defRPr/>
                </a:pPr>
                <a:endParaRPr lang="en-US" sz="1350"/>
              </a:p>
            </p:txBody>
          </p:sp>
          <p:sp>
            <p:nvSpPr>
              <p:cNvPr id="15563" name="Freeform 150">
                <a:extLst>
                  <a:ext uri="{FF2B5EF4-FFF2-40B4-BE49-F238E27FC236}">
                    <a16:creationId xmlns:a16="http://schemas.microsoft.com/office/drawing/2014/main" id="{A57B5ACF-4C25-DF09-BEC8-91D2CAF47D5D}"/>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p:spPr>
            <p:txBody>
              <a:bodyPr/>
              <a:lstStyle/>
              <a:p>
                <a:pPr>
                  <a:defRPr/>
                </a:pPr>
                <a:endParaRPr lang="en-US" sz="1350"/>
              </a:p>
            </p:txBody>
          </p:sp>
          <p:sp>
            <p:nvSpPr>
              <p:cNvPr id="15564" name="Freeform 151">
                <a:extLst>
                  <a:ext uri="{FF2B5EF4-FFF2-40B4-BE49-F238E27FC236}">
                    <a16:creationId xmlns:a16="http://schemas.microsoft.com/office/drawing/2014/main" id="{AC39EA20-5A9B-6AED-2902-97DC0D78F982}"/>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350"/>
              </a:p>
            </p:txBody>
          </p:sp>
          <p:sp>
            <p:nvSpPr>
              <p:cNvPr id="15565" name="Oval 152">
                <a:extLst>
                  <a:ext uri="{FF2B5EF4-FFF2-40B4-BE49-F238E27FC236}">
                    <a16:creationId xmlns:a16="http://schemas.microsoft.com/office/drawing/2014/main" id="{3A19BD7A-4F7C-57AE-C62C-FA96C1E6FF32}"/>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350"/>
              </a:p>
            </p:txBody>
          </p:sp>
        </p:grpSp>
      </p:grpSp>
      <p:sp>
        <p:nvSpPr>
          <p:cNvPr id="15513" name="Rectangle 153"/>
          <p:cNvSpPr>
            <a:spLocks noGrp="1" noChangeArrowheads="1"/>
          </p:cNvSpPr>
          <p:nvPr>
            <p:ph type="ctrTitle" sz="quarter"/>
          </p:nvPr>
        </p:nvSpPr>
        <p:spPr>
          <a:xfrm>
            <a:off x="914400" y="1768478"/>
            <a:ext cx="10363200" cy="1736725"/>
          </a:xfrm>
        </p:spPr>
        <p:txBody>
          <a:bodyPr anchor="b" anchorCtr="1"/>
          <a:lstStyle>
            <a:lvl1pPr>
              <a:defRPr sz="4050"/>
            </a:lvl1pPr>
          </a:lstStyle>
          <a:p>
            <a:pPr lvl="0"/>
            <a:r>
              <a:rPr lang="en-US" altLang="en-US" noProof="0"/>
              <a:t>Click to edit Master title style</a:t>
            </a:r>
          </a:p>
        </p:txBody>
      </p:sp>
      <p:sp>
        <p:nvSpPr>
          <p:cNvPr id="15514" name="Rectangle 154"/>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79" name="Rectangle 155">
            <a:extLst>
              <a:ext uri="{FF2B5EF4-FFF2-40B4-BE49-F238E27FC236}">
                <a16:creationId xmlns:a16="http://schemas.microsoft.com/office/drawing/2014/main" id="{CA5ABF78-BEA0-295B-7A27-089A6EF38F58}"/>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0" name="Rectangle 156">
            <a:extLst>
              <a:ext uri="{FF2B5EF4-FFF2-40B4-BE49-F238E27FC236}">
                <a16:creationId xmlns:a16="http://schemas.microsoft.com/office/drawing/2014/main" id="{687D29ED-558F-424B-B4CB-6A569057CD8B}"/>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1" name="Rectangle 157">
            <a:extLst>
              <a:ext uri="{FF2B5EF4-FFF2-40B4-BE49-F238E27FC236}">
                <a16:creationId xmlns:a16="http://schemas.microsoft.com/office/drawing/2014/main" id="{345D1A6B-3C7A-9C07-3336-38A783483B5B}"/>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pPr>
              <a:defRPr/>
            </a:pPr>
            <a:fld id="{35F5833D-3646-41C7-9A55-D40D8985CF41}" type="slidenum">
              <a:rPr lang="en-US" altLang="en-US"/>
              <a:pPr>
                <a:defRPr/>
              </a:pPr>
              <a:t>‹#›</a:t>
            </a:fld>
            <a:endParaRPr lang="en-US" altLang="en-US"/>
          </a:p>
        </p:txBody>
      </p:sp>
    </p:spTree>
    <p:extLst>
      <p:ext uri="{BB962C8B-B14F-4D97-AF65-F5344CB8AC3E}">
        <p14:creationId xmlns:p14="http://schemas.microsoft.com/office/powerpoint/2010/main" val="23338515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CAEF1F64-42A8-885E-61F7-122A3644F9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713CEBF7-635F-EF86-FA47-FFAFCB2096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19D4DCF-D6CE-D580-5700-65CEC8111B4E}"/>
              </a:ext>
            </a:extLst>
          </p:cNvPr>
          <p:cNvSpPr>
            <a:spLocks noGrp="1" noChangeArrowheads="1"/>
          </p:cNvSpPr>
          <p:nvPr>
            <p:ph type="sldNum" sz="quarter" idx="12"/>
          </p:nvPr>
        </p:nvSpPr>
        <p:spPr>
          <a:ln/>
        </p:spPr>
        <p:txBody>
          <a:bodyPr/>
          <a:lstStyle>
            <a:lvl1pPr>
              <a:defRPr/>
            </a:lvl1pPr>
          </a:lstStyle>
          <a:p>
            <a:pPr>
              <a:defRPr/>
            </a:pPr>
            <a:fld id="{F0F46B46-A28A-400A-8C8A-AB716C00767F}" type="slidenum">
              <a:rPr lang="en-US" altLang="en-US"/>
              <a:pPr>
                <a:defRPr/>
              </a:pPr>
              <a:t>‹#›</a:t>
            </a:fld>
            <a:endParaRPr lang="en-US" altLang="en-US"/>
          </a:p>
        </p:txBody>
      </p:sp>
    </p:spTree>
    <p:extLst>
      <p:ext uri="{BB962C8B-B14F-4D97-AF65-F5344CB8AC3E}">
        <p14:creationId xmlns:p14="http://schemas.microsoft.com/office/powerpoint/2010/main" val="28772803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154">
            <a:extLst>
              <a:ext uri="{FF2B5EF4-FFF2-40B4-BE49-F238E27FC236}">
                <a16:creationId xmlns:a16="http://schemas.microsoft.com/office/drawing/2014/main" id="{F216C69E-64A9-8E28-8BBD-7E7A0D0681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5B4EAAB5-6D28-E849-B739-5677CC9F78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434385F2-C904-3CED-85CB-4E6EF98699B1}"/>
              </a:ext>
            </a:extLst>
          </p:cNvPr>
          <p:cNvSpPr>
            <a:spLocks noGrp="1" noChangeArrowheads="1"/>
          </p:cNvSpPr>
          <p:nvPr>
            <p:ph type="sldNum" sz="quarter" idx="12"/>
          </p:nvPr>
        </p:nvSpPr>
        <p:spPr>
          <a:ln/>
        </p:spPr>
        <p:txBody>
          <a:bodyPr/>
          <a:lstStyle>
            <a:lvl1pPr>
              <a:defRPr/>
            </a:lvl1pPr>
          </a:lstStyle>
          <a:p>
            <a:pPr>
              <a:defRPr/>
            </a:pPr>
            <a:fld id="{0CD7569A-FEA2-4497-A389-10147388E8A3}" type="slidenum">
              <a:rPr lang="en-US" altLang="en-US"/>
              <a:pPr>
                <a:defRPr/>
              </a:pPr>
              <a:t>‹#›</a:t>
            </a:fld>
            <a:endParaRPr lang="en-US" altLang="en-US"/>
          </a:p>
        </p:txBody>
      </p:sp>
    </p:spTree>
    <p:extLst>
      <p:ext uri="{BB962C8B-B14F-4D97-AF65-F5344CB8AC3E}">
        <p14:creationId xmlns:p14="http://schemas.microsoft.com/office/powerpoint/2010/main" val="24890888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9"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414795E9-CA59-B400-88EB-4BA8ACAEC7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E3868998-977A-3804-D9D6-2B5D9A218F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333A3AE3-BE52-D9CD-24EB-D85F87D061A9}"/>
              </a:ext>
            </a:extLst>
          </p:cNvPr>
          <p:cNvSpPr>
            <a:spLocks noGrp="1" noChangeArrowheads="1"/>
          </p:cNvSpPr>
          <p:nvPr>
            <p:ph type="sldNum" sz="quarter" idx="12"/>
          </p:nvPr>
        </p:nvSpPr>
        <p:spPr>
          <a:ln/>
        </p:spPr>
        <p:txBody>
          <a:bodyPr/>
          <a:lstStyle>
            <a:lvl1pPr>
              <a:defRPr/>
            </a:lvl1pPr>
          </a:lstStyle>
          <a:p>
            <a:pPr>
              <a:defRPr/>
            </a:pPr>
            <a:fld id="{878671CE-9453-4132-A06A-2D280337D043}" type="slidenum">
              <a:rPr lang="en-US" altLang="en-US"/>
              <a:pPr>
                <a:defRPr/>
              </a:pPr>
              <a:t>‹#›</a:t>
            </a:fld>
            <a:endParaRPr lang="en-US" altLang="en-US"/>
          </a:p>
        </p:txBody>
      </p:sp>
    </p:spTree>
    <p:extLst>
      <p:ext uri="{BB962C8B-B14F-4D97-AF65-F5344CB8AC3E}">
        <p14:creationId xmlns:p14="http://schemas.microsoft.com/office/powerpoint/2010/main" val="2893223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86E5D01C-CDB2-0338-0846-0BC6155F85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9A2B5DB1-0AD6-82AB-B2EA-AA90236295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83F6CA04-4A0F-904B-73E5-FD0F82C1BCA2}"/>
              </a:ext>
            </a:extLst>
          </p:cNvPr>
          <p:cNvSpPr>
            <a:spLocks noGrp="1" noChangeArrowheads="1"/>
          </p:cNvSpPr>
          <p:nvPr>
            <p:ph type="sldNum" sz="quarter" idx="12"/>
          </p:nvPr>
        </p:nvSpPr>
        <p:spPr>
          <a:ln/>
        </p:spPr>
        <p:txBody>
          <a:bodyPr/>
          <a:lstStyle>
            <a:lvl1pPr>
              <a:defRPr/>
            </a:lvl1pPr>
          </a:lstStyle>
          <a:p>
            <a:pPr>
              <a:defRPr/>
            </a:pPr>
            <a:fld id="{283D4AD1-8A01-4F5D-A6A0-26B4C388D069}" type="slidenum">
              <a:rPr lang="en-US" altLang="en-US"/>
              <a:pPr>
                <a:defRPr/>
              </a:pPr>
              <a:t>‹#›</a:t>
            </a:fld>
            <a:endParaRPr lang="en-US" altLang="en-US"/>
          </a:p>
        </p:txBody>
      </p:sp>
    </p:spTree>
    <p:extLst>
      <p:ext uri="{BB962C8B-B14F-4D97-AF65-F5344CB8AC3E}">
        <p14:creationId xmlns:p14="http://schemas.microsoft.com/office/powerpoint/2010/main" val="3919248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5E31CB60-3012-9A1E-5799-B3AE8ED843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35EED6E2-8B12-741E-4B28-10349E47FD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1947267F-E65B-D1DA-6E85-7C4E1CE040EC}"/>
              </a:ext>
            </a:extLst>
          </p:cNvPr>
          <p:cNvSpPr>
            <a:spLocks noGrp="1" noChangeArrowheads="1"/>
          </p:cNvSpPr>
          <p:nvPr>
            <p:ph type="sldNum" sz="quarter" idx="12"/>
          </p:nvPr>
        </p:nvSpPr>
        <p:spPr>
          <a:ln/>
        </p:spPr>
        <p:txBody>
          <a:bodyPr/>
          <a:lstStyle>
            <a:lvl1pPr>
              <a:defRPr/>
            </a:lvl1pPr>
          </a:lstStyle>
          <a:p>
            <a:pPr>
              <a:defRPr/>
            </a:pPr>
            <a:fld id="{993CD6AC-A7FD-4DCB-925F-D16E063FCD98}" type="slidenum">
              <a:rPr lang="en-US" altLang="en-US"/>
              <a:pPr>
                <a:defRPr/>
              </a:pPr>
              <a:t>‹#›</a:t>
            </a:fld>
            <a:endParaRPr lang="en-US" altLang="en-US"/>
          </a:p>
        </p:txBody>
      </p:sp>
    </p:spTree>
    <p:extLst>
      <p:ext uri="{BB962C8B-B14F-4D97-AF65-F5344CB8AC3E}">
        <p14:creationId xmlns:p14="http://schemas.microsoft.com/office/powerpoint/2010/main" val="25225330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476F146F-4192-7495-84DA-F2969E4C4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8FC3756C-172D-8CC4-9026-EEF8FE8F05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71AE1FE0-0D52-48DB-466F-3DB9EC557727}"/>
              </a:ext>
            </a:extLst>
          </p:cNvPr>
          <p:cNvSpPr>
            <a:spLocks noGrp="1" noChangeArrowheads="1"/>
          </p:cNvSpPr>
          <p:nvPr>
            <p:ph type="sldNum" sz="quarter" idx="12"/>
          </p:nvPr>
        </p:nvSpPr>
        <p:spPr>
          <a:ln/>
        </p:spPr>
        <p:txBody>
          <a:bodyPr/>
          <a:lstStyle>
            <a:lvl1pPr>
              <a:defRPr/>
            </a:lvl1pPr>
          </a:lstStyle>
          <a:p>
            <a:pPr>
              <a:defRPr/>
            </a:pPr>
            <a:fld id="{35483FD8-2A3A-4B4C-A984-385E4FD3E7F0}" type="slidenum">
              <a:rPr lang="en-US" altLang="en-US"/>
              <a:pPr>
                <a:defRPr/>
              </a:pPr>
              <a:t>‹#›</a:t>
            </a:fld>
            <a:endParaRPr lang="en-US" altLang="en-US"/>
          </a:p>
        </p:txBody>
      </p:sp>
    </p:spTree>
    <p:extLst>
      <p:ext uri="{BB962C8B-B14F-4D97-AF65-F5344CB8AC3E}">
        <p14:creationId xmlns:p14="http://schemas.microsoft.com/office/powerpoint/2010/main" val="36754904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190D6F55-D95C-BA21-24A4-D63D1ED34A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2B745F76-714A-FAB4-7EED-27A752ADB0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32B149C8-FF0D-D47A-3E8D-5442BA461DC5}"/>
              </a:ext>
            </a:extLst>
          </p:cNvPr>
          <p:cNvSpPr>
            <a:spLocks noGrp="1" noChangeArrowheads="1"/>
          </p:cNvSpPr>
          <p:nvPr>
            <p:ph type="sldNum" sz="quarter" idx="12"/>
          </p:nvPr>
        </p:nvSpPr>
        <p:spPr>
          <a:ln/>
        </p:spPr>
        <p:txBody>
          <a:bodyPr/>
          <a:lstStyle>
            <a:lvl1pPr>
              <a:defRPr/>
            </a:lvl1pPr>
          </a:lstStyle>
          <a:p>
            <a:pPr>
              <a:defRPr/>
            </a:pPr>
            <a:fld id="{E3C32809-EC77-48CF-A748-461C8B9AA37C}" type="slidenum">
              <a:rPr lang="en-US" altLang="en-US"/>
              <a:pPr>
                <a:defRPr/>
              </a:pPr>
              <a:t>‹#›</a:t>
            </a:fld>
            <a:endParaRPr lang="en-US" altLang="en-US"/>
          </a:p>
        </p:txBody>
      </p:sp>
    </p:spTree>
    <p:extLst>
      <p:ext uri="{BB962C8B-B14F-4D97-AF65-F5344CB8AC3E}">
        <p14:creationId xmlns:p14="http://schemas.microsoft.com/office/powerpoint/2010/main" val="8509236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154">
            <a:extLst>
              <a:ext uri="{FF2B5EF4-FFF2-40B4-BE49-F238E27FC236}">
                <a16:creationId xmlns:a16="http://schemas.microsoft.com/office/drawing/2014/main" id="{5018FCAC-F8F9-9EB1-0CE1-155E462E97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5D5ED363-3D79-DE9D-2216-7F47F9C59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AE7CC155-EA45-4FB8-0388-B3749CE3AE2E}"/>
              </a:ext>
            </a:extLst>
          </p:cNvPr>
          <p:cNvSpPr>
            <a:spLocks noGrp="1" noChangeArrowheads="1"/>
          </p:cNvSpPr>
          <p:nvPr>
            <p:ph type="sldNum" sz="quarter" idx="12"/>
          </p:nvPr>
        </p:nvSpPr>
        <p:spPr>
          <a:ln/>
        </p:spPr>
        <p:txBody>
          <a:bodyPr/>
          <a:lstStyle>
            <a:lvl1pPr>
              <a:defRPr/>
            </a:lvl1pPr>
          </a:lstStyle>
          <a:p>
            <a:pPr>
              <a:defRPr/>
            </a:pPr>
            <a:fld id="{6580A691-93BB-4456-A6FC-A8099D3808A3}" type="slidenum">
              <a:rPr lang="en-US" altLang="en-US"/>
              <a:pPr>
                <a:defRPr/>
              </a:pPr>
              <a:t>‹#›</a:t>
            </a:fld>
            <a:endParaRPr lang="en-US" altLang="en-US"/>
          </a:p>
        </p:txBody>
      </p:sp>
    </p:spTree>
    <p:extLst>
      <p:ext uri="{BB962C8B-B14F-4D97-AF65-F5344CB8AC3E}">
        <p14:creationId xmlns:p14="http://schemas.microsoft.com/office/powerpoint/2010/main" val="2035166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154">
            <a:extLst>
              <a:ext uri="{FF2B5EF4-FFF2-40B4-BE49-F238E27FC236}">
                <a16:creationId xmlns:a16="http://schemas.microsoft.com/office/drawing/2014/main" id="{7437BFDC-EAC9-41B2-6C7C-AE730A0ED0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C41BAF4-3570-F328-83FF-6CC53E8309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0E156F0B-F762-48CB-3EB0-7ADC1BAC89D3}"/>
              </a:ext>
            </a:extLst>
          </p:cNvPr>
          <p:cNvSpPr>
            <a:spLocks noGrp="1" noChangeArrowheads="1"/>
          </p:cNvSpPr>
          <p:nvPr>
            <p:ph type="sldNum" sz="quarter" idx="12"/>
          </p:nvPr>
        </p:nvSpPr>
        <p:spPr>
          <a:ln/>
        </p:spPr>
        <p:txBody>
          <a:bodyPr/>
          <a:lstStyle>
            <a:lvl1pPr>
              <a:defRPr/>
            </a:lvl1pPr>
          </a:lstStyle>
          <a:p>
            <a:pPr>
              <a:defRPr/>
            </a:pPr>
            <a:fld id="{6BF9E1FB-2423-4D6D-A911-3DB825EF7D3A}" type="slidenum">
              <a:rPr lang="en-US" altLang="en-US"/>
              <a:pPr>
                <a:defRPr/>
              </a:pPr>
              <a:t>‹#›</a:t>
            </a:fld>
            <a:endParaRPr lang="en-US" altLang="en-US"/>
          </a:p>
        </p:txBody>
      </p:sp>
    </p:spTree>
    <p:extLst>
      <p:ext uri="{BB962C8B-B14F-4D97-AF65-F5344CB8AC3E}">
        <p14:creationId xmlns:p14="http://schemas.microsoft.com/office/powerpoint/2010/main" val="21063293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5AD67961-665B-9753-F623-8DE37BCE07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0EEA0327-30F5-B4E7-F2C0-25220EB87D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497E8055-0322-31E1-BC6D-80A0C927D07C}"/>
              </a:ext>
            </a:extLst>
          </p:cNvPr>
          <p:cNvSpPr>
            <a:spLocks noGrp="1" noChangeArrowheads="1"/>
          </p:cNvSpPr>
          <p:nvPr>
            <p:ph type="sldNum" sz="quarter" idx="12"/>
          </p:nvPr>
        </p:nvSpPr>
        <p:spPr>
          <a:ln/>
        </p:spPr>
        <p:txBody>
          <a:bodyPr/>
          <a:lstStyle>
            <a:lvl1pPr>
              <a:defRPr/>
            </a:lvl1pPr>
          </a:lstStyle>
          <a:p>
            <a:pPr>
              <a:defRPr/>
            </a:pPr>
            <a:fld id="{5EF9623A-0A56-4646-8530-8030B75F394C}" type="slidenum">
              <a:rPr lang="en-US" altLang="en-US"/>
              <a:pPr>
                <a:defRPr/>
              </a:pPr>
              <a:t>‹#›</a:t>
            </a:fld>
            <a:endParaRPr lang="en-US" altLang="en-US"/>
          </a:p>
        </p:txBody>
      </p:sp>
    </p:spTree>
    <p:extLst>
      <p:ext uri="{BB962C8B-B14F-4D97-AF65-F5344CB8AC3E}">
        <p14:creationId xmlns:p14="http://schemas.microsoft.com/office/powerpoint/2010/main" val="35647204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9" y="228603"/>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9" y="228603"/>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7455CEB-6158-9CE1-9F10-2C51FBFABC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0504FE5E-3F84-55F1-C65D-9B2ABE3658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9D6E9DBD-2B8D-883A-F29B-AC763484CEF8}"/>
              </a:ext>
            </a:extLst>
          </p:cNvPr>
          <p:cNvSpPr>
            <a:spLocks noGrp="1" noChangeArrowheads="1"/>
          </p:cNvSpPr>
          <p:nvPr>
            <p:ph type="sldNum" sz="quarter" idx="12"/>
          </p:nvPr>
        </p:nvSpPr>
        <p:spPr>
          <a:ln/>
        </p:spPr>
        <p:txBody>
          <a:bodyPr/>
          <a:lstStyle>
            <a:lvl1pPr>
              <a:defRPr/>
            </a:lvl1pPr>
          </a:lstStyle>
          <a:p>
            <a:pPr>
              <a:defRPr/>
            </a:pPr>
            <a:fld id="{6BBCDE75-D95D-4899-B9D5-702124027749}" type="slidenum">
              <a:rPr lang="en-US" altLang="en-US"/>
              <a:pPr>
                <a:defRPr/>
              </a:pPr>
              <a:t>‹#›</a:t>
            </a:fld>
            <a:endParaRPr lang="en-US" altLang="en-US"/>
          </a:p>
        </p:txBody>
      </p:sp>
    </p:spTree>
    <p:extLst>
      <p:ext uri="{BB962C8B-B14F-4D97-AF65-F5344CB8AC3E}">
        <p14:creationId xmlns:p14="http://schemas.microsoft.com/office/powerpoint/2010/main" val="832750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9"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2"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BA7EBD43-DB75-7363-4865-6A0C6D4D2F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1C36DBFF-3C30-8E1D-2503-E687214145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C8AEB1F6-C254-E6A3-3BF1-3CD88AEBD994}"/>
              </a:ext>
            </a:extLst>
          </p:cNvPr>
          <p:cNvSpPr>
            <a:spLocks noGrp="1" noChangeArrowheads="1"/>
          </p:cNvSpPr>
          <p:nvPr>
            <p:ph type="sldNum" sz="quarter" idx="12"/>
          </p:nvPr>
        </p:nvSpPr>
        <p:spPr>
          <a:ln/>
        </p:spPr>
        <p:txBody>
          <a:bodyPr/>
          <a:lstStyle>
            <a:lvl1pPr>
              <a:defRPr/>
            </a:lvl1pPr>
          </a:lstStyle>
          <a:p>
            <a:pPr>
              <a:defRPr/>
            </a:pPr>
            <a:fld id="{0B3BC3CF-272B-4ED4-8919-15A8641BD4BB}" type="slidenum">
              <a:rPr lang="en-US" altLang="en-US"/>
              <a:pPr>
                <a:defRPr/>
              </a:pPr>
              <a:t>‹#›</a:t>
            </a:fld>
            <a:endParaRPr lang="en-US" altLang="en-US"/>
          </a:p>
        </p:txBody>
      </p:sp>
    </p:spTree>
    <p:extLst>
      <p:ext uri="{BB962C8B-B14F-4D97-AF65-F5344CB8AC3E}">
        <p14:creationId xmlns:p14="http://schemas.microsoft.com/office/powerpoint/2010/main" val="2349741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9"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01BC80B5-262D-4853-0FF7-63E6DBA6F9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57082E5-85F8-439A-7CD7-EC3F5BDBAC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9FDAE6BC-D5E5-8592-FA3D-A8657B7A4102}"/>
              </a:ext>
            </a:extLst>
          </p:cNvPr>
          <p:cNvSpPr>
            <a:spLocks noGrp="1" noChangeArrowheads="1"/>
          </p:cNvSpPr>
          <p:nvPr>
            <p:ph type="sldNum" sz="quarter" idx="12"/>
          </p:nvPr>
        </p:nvSpPr>
        <p:spPr>
          <a:ln/>
        </p:spPr>
        <p:txBody>
          <a:bodyPr/>
          <a:lstStyle>
            <a:lvl1pPr>
              <a:defRPr/>
            </a:lvl1pPr>
          </a:lstStyle>
          <a:p>
            <a:pPr>
              <a:defRPr/>
            </a:pPr>
            <a:fld id="{E762A229-276E-4646-9F3A-B17074FD5D18}" type="slidenum">
              <a:rPr lang="en-US" altLang="en-US"/>
              <a:pPr>
                <a:defRPr/>
              </a:pPr>
              <a:t>‹#›</a:t>
            </a:fld>
            <a:endParaRPr lang="en-US" altLang="en-US"/>
          </a:p>
        </p:txBody>
      </p:sp>
    </p:spTree>
    <p:extLst>
      <p:ext uri="{BB962C8B-B14F-4D97-AF65-F5344CB8AC3E}">
        <p14:creationId xmlns:p14="http://schemas.microsoft.com/office/powerpoint/2010/main" val="25287350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8" y="228603"/>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a:extLst>
              <a:ext uri="{FF2B5EF4-FFF2-40B4-BE49-F238E27FC236}">
                <a16:creationId xmlns:a16="http://schemas.microsoft.com/office/drawing/2014/main" id="{77AA4929-DDFD-06FF-6054-A0B006994F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C77987B3-74BB-651E-0998-698610E843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88F72C58-0440-FC51-C326-5208D8D27192}"/>
              </a:ext>
            </a:extLst>
          </p:cNvPr>
          <p:cNvSpPr>
            <a:spLocks noGrp="1" noChangeArrowheads="1"/>
          </p:cNvSpPr>
          <p:nvPr>
            <p:ph type="sldNum" sz="quarter" idx="12"/>
          </p:nvPr>
        </p:nvSpPr>
        <p:spPr>
          <a:ln/>
        </p:spPr>
        <p:txBody>
          <a:bodyPr/>
          <a:lstStyle>
            <a:lvl1pPr>
              <a:defRPr/>
            </a:lvl1pPr>
          </a:lstStyle>
          <a:p>
            <a:pPr>
              <a:defRPr/>
            </a:pPr>
            <a:fld id="{711E3205-83DD-4EF3-BA27-9A48A085C2F9}" type="slidenum">
              <a:rPr lang="en-US" altLang="en-US"/>
              <a:pPr>
                <a:defRPr/>
              </a:pPr>
              <a:t>‹#›</a:t>
            </a:fld>
            <a:endParaRPr lang="en-US" altLang="en-US"/>
          </a:p>
        </p:txBody>
      </p:sp>
    </p:spTree>
    <p:extLst>
      <p:ext uri="{BB962C8B-B14F-4D97-AF65-F5344CB8AC3E}">
        <p14:creationId xmlns:p14="http://schemas.microsoft.com/office/powerpoint/2010/main" val="311117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0">
            <a:extLst>
              <a:ext uri="{FF2B5EF4-FFF2-40B4-BE49-F238E27FC236}">
                <a16:creationId xmlns:a16="http://schemas.microsoft.com/office/drawing/2014/main" id="{6368BECF-CEAF-4775-5EC7-F7215EE4A5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F1470BE9-10E9-7FF5-95EE-2F17F2644D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E8D20E47-2610-8466-0559-10B2C5E001D7}"/>
              </a:ext>
            </a:extLst>
          </p:cNvPr>
          <p:cNvSpPr>
            <a:spLocks noGrp="1" noChangeArrowheads="1"/>
          </p:cNvSpPr>
          <p:nvPr>
            <p:ph type="sldNum" sz="quarter" idx="12"/>
          </p:nvPr>
        </p:nvSpPr>
        <p:spPr>
          <a:ln/>
        </p:spPr>
        <p:txBody>
          <a:bodyPr/>
          <a:lstStyle>
            <a:lvl1pPr>
              <a:defRPr/>
            </a:lvl1pPr>
          </a:lstStyle>
          <a:p>
            <a:pPr>
              <a:defRPr/>
            </a:pPr>
            <a:fld id="{CCFAFD45-8849-4568-8A57-AD4CF750E30D}" type="slidenum">
              <a:rPr lang="en-US" altLang="en-US"/>
              <a:pPr>
                <a:defRPr/>
              </a:pPr>
              <a:t>‹#›</a:t>
            </a:fld>
            <a:endParaRPr lang="en-US" altLang="en-US"/>
          </a:p>
        </p:txBody>
      </p:sp>
    </p:spTree>
    <p:extLst>
      <p:ext uri="{BB962C8B-B14F-4D97-AF65-F5344CB8AC3E}">
        <p14:creationId xmlns:p14="http://schemas.microsoft.com/office/powerpoint/2010/main" val="30504276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9"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2" y="3925891"/>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71E70FB6-EAE5-7371-D1C9-E4A1B4A4BC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31C77818-2A23-6A67-7ED1-40E4C00C08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21868E70-744C-67A7-168A-1547B7DB9907}"/>
              </a:ext>
            </a:extLst>
          </p:cNvPr>
          <p:cNvSpPr>
            <a:spLocks noGrp="1" noChangeArrowheads="1"/>
          </p:cNvSpPr>
          <p:nvPr>
            <p:ph type="sldNum" sz="quarter" idx="12"/>
          </p:nvPr>
        </p:nvSpPr>
        <p:spPr>
          <a:ln/>
        </p:spPr>
        <p:txBody>
          <a:bodyPr/>
          <a:lstStyle>
            <a:lvl1pPr>
              <a:defRPr/>
            </a:lvl1pPr>
          </a:lstStyle>
          <a:p>
            <a:pPr>
              <a:defRPr/>
            </a:pPr>
            <a:fld id="{F581524C-8E4C-4C7E-BE51-B0A0E65BBC07}" type="slidenum">
              <a:rPr lang="en-US" altLang="en-US"/>
              <a:pPr>
                <a:defRPr/>
              </a:pPr>
              <a:t>‹#›</a:t>
            </a:fld>
            <a:endParaRPr lang="en-US" altLang="en-US"/>
          </a:p>
        </p:txBody>
      </p:sp>
    </p:spTree>
    <p:extLst>
      <p:ext uri="{BB962C8B-B14F-4D97-AF65-F5344CB8AC3E}">
        <p14:creationId xmlns:p14="http://schemas.microsoft.com/office/powerpoint/2010/main" val="3939799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9"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02168" y="3925891"/>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06287288-7A53-70E5-7917-21F0B78698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E47D0245-D7AF-1A1F-3AC1-AB7FAA0314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7D5E42EA-DBC7-E1A0-30B2-9D163F5F08C0}"/>
              </a:ext>
            </a:extLst>
          </p:cNvPr>
          <p:cNvSpPr>
            <a:spLocks noGrp="1" noChangeArrowheads="1"/>
          </p:cNvSpPr>
          <p:nvPr>
            <p:ph type="sldNum" sz="quarter" idx="12"/>
          </p:nvPr>
        </p:nvSpPr>
        <p:spPr>
          <a:ln/>
        </p:spPr>
        <p:txBody>
          <a:bodyPr/>
          <a:lstStyle>
            <a:lvl1pPr>
              <a:defRPr/>
            </a:lvl1pPr>
          </a:lstStyle>
          <a:p>
            <a:pPr>
              <a:defRPr/>
            </a:pPr>
            <a:fld id="{9EB498EB-EDFF-416F-A56E-9921A51CC113}" type="slidenum">
              <a:rPr lang="en-US" altLang="en-US"/>
              <a:pPr>
                <a:defRPr/>
              </a:pPr>
              <a:t>‹#›</a:t>
            </a:fld>
            <a:endParaRPr lang="en-US" altLang="en-US"/>
          </a:p>
        </p:txBody>
      </p:sp>
    </p:spTree>
    <p:extLst>
      <p:ext uri="{BB962C8B-B14F-4D97-AF65-F5344CB8AC3E}">
        <p14:creationId xmlns:p14="http://schemas.microsoft.com/office/powerpoint/2010/main" val="5906810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9"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9" y="3925891"/>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2"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ABEF3388-B816-2B59-AA43-35CA4A54D8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C0236F9A-E804-D564-908A-E6A9A578F9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155E8026-09FA-FDBF-1A79-BB73B4CFE5E3}"/>
              </a:ext>
            </a:extLst>
          </p:cNvPr>
          <p:cNvSpPr>
            <a:spLocks noGrp="1" noChangeArrowheads="1"/>
          </p:cNvSpPr>
          <p:nvPr>
            <p:ph type="sldNum" sz="quarter" idx="12"/>
          </p:nvPr>
        </p:nvSpPr>
        <p:spPr>
          <a:ln/>
        </p:spPr>
        <p:txBody>
          <a:bodyPr/>
          <a:lstStyle>
            <a:lvl1pPr>
              <a:defRPr/>
            </a:lvl1pPr>
          </a:lstStyle>
          <a:p>
            <a:pPr>
              <a:defRPr/>
            </a:pPr>
            <a:fld id="{24A0A61E-0EA4-4335-96D1-D741BBA3889E}" type="slidenum">
              <a:rPr lang="en-US" altLang="en-US"/>
              <a:pPr>
                <a:defRPr/>
              </a:pPr>
              <a:t>‹#›</a:t>
            </a:fld>
            <a:endParaRPr lang="en-US" altLang="en-US"/>
          </a:p>
        </p:txBody>
      </p:sp>
    </p:spTree>
    <p:extLst>
      <p:ext uri="{BB962C8B-B14F-4D97-AF65-F5344CB8AC3E}">
        <p14:creationId xmlns:p14="http://schemas.microsoft.com/office/powerpoint/2010/main" val="716846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8"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9"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9" y="3925891"/>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2"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088A99A8-B417-454B-5866-C12CA217C5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B1733FC6-B04E-FF5F-C878-776302C2FB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15B3B7E4-848A-EB43-90D4-0C28AFB65F2A}"/>
              </a:ext>
            </a:extLst>
          </p:cNvPr>
          <p:cNvSpPr>
            <a:spLocks noGrp="1" noChangeArrowheads="1"/>
          </p:cNvSpPr>
          <p:nvPr>
            <p:ph type="sldNum" sz="quarter" idx="12"/>
          </p:nvPr>
        </p:nvSpPr>
        <p:spPr>
          <a:ln/>
        </p:spPr>
        <p:txBody>
          <a:bodyPr/>
          <a:lstStyle>
            <a:lvl1pPr>
              <a:defRPr/>
            </a:lvl1pPr>
          </a:lstStyle>
          <a:p>
            <a:pPr>
              <a:defRPr/>
            </a:pPr>
            <a:fld id="{7EB9315D-F722-4E19-8CB2-96D5AFCDE53C}" type="slidenum">
              <a:rPr lang="en-US" altLang="en-US"/>
              <a:pPr>
                <a:defRPr/>
              </a:pPr>
              <a:t>‹#›</a:t>
            </a:fld>
            <a:endParaRPr lang="en-US" altLang="en-US"/>
          </a:p>
        </p:txBody>
      </p:sp>
    </p:spTree>
    <p:extLst>
      <p:ext uri="{BB962C8B-B14F-4D97-AF65-F5344CB8AC3E}">
        <p14:creationId xmlns:p14="http://schemas.microsoft.com/office/powerpoint/2010/main" val="41234218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B6F2A97B-FC22-67AC-2276-4CF50E1F5F11}"/>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84D6AF01-B72D-97AF-6A01-1D869CC6F4A1}"/>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5A7ABB5B-A47D-1914-8D4A-98582F04D47F}"/>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046C4B7E-EEB3-F1BA-3F25-9CD4E0B06D0B}"/>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9F6C9CF7-199C-496A-8010-E258C12ED3D0}"/>
              </a:ext>
            </a:extLst>
          </p:cNvPr>
          <p:cNvSpPr>
            <a:spLocks noGrp="1" noChangeArrowheads="1"/>
          </p:cNvSpPr>
          <p:nvPr>
            <p:ph type="sldNum" sz="quarter" idx="4"/>
          </p:nvPr>
        </p:nvSpPr>
        <p:spPr/>
        <p:txBody>
          <a:bodyPr/>
          <a:lstStyle>
            <a:lvl1pPr>
              <a:defRPr/>
            </a:lvl1pPr>
          </a:lstStyle>
          <a:p>
            <a:fld id="{FDAFFDD2-7E7A-4D44-9CE3-EFC866305BE7}" type="slidenum">
              <a:rPr lang="en-US" altLang="en-US"/>
              <a:pPr/>
              <a:t>‹#›</a:t>
            </a:fld>
            <a:endParaRPr lang="en-US" altLang="en-US"/>
          </a:p>
        </p:txBody>
      </p:sp>
    </p:spTree>
    <p:extLst>
      <p:ext uri="{BB962C8B-B14F-4D97-AF65-F5344CB8AC3E}">
        <p14:creationId xmlns:p14="http://schemas.microsoft.com/office/powerpoint/2010/main" val="7789232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E64F-3DE5-04B6-8E7E-E3189AA3B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CC679-AD40-656E-9AA8-4E143B0CD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0F547-5CE7-2754-48EA-6E1DEBB3A6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9CEE1D-AEA6-06BE-0B07-177ED4B656B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BE104E-4211-46E2-FF79-B00AB81F0B40}"/>
              </a:ext>
            </a:extLst>
          </p:cNvPr>
          <p:cNvSpPr>
            <a:spLocks noGrp="1"/>
          </p:cNvSpPr>
          <p:nvPr>
            <p:ph type="sldNum" sz="quarter" idx="12"/>
          </p:nvPr>
        </p:nvSpPr>
        <p:spPr/>
        <p:txBody>
          <a:bodyPr/>
          <a:lstStyle>
            <a:lvl1pPr>
              <a:defRPr/>
            </a:lvl1pPr>
          </a:lstStyle>
          <a:p>
            <a:fld id="{07985273-C7FF-40FF-882D-9EE05471B3C1}" type="slidenum">
              <a:rPr lang="en-US" altLang="en-US"/>
              <a:pPr/>
              <a:t>‹#›</a:t>
            </a:fld>
            <a:endParaRPr lang="en-US" altLang="en-US"/>
          </a:p>
        </p:txBody>
      </p:sp>
    </p:spTree>
    <p:extLst>
      <p:ext uri="{BB962C8B-B14F-4D97-AF65-F5344CB8AC3E}">
        <p14:creationId xmlns:p14="http://schemas.microsoft.com/office/powerpoint/2010/main" val="394393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78D0-3B05-7DC8-1DF8-F4D7E4C42F1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7A03FC-17C4-7326-E9A7-5D28B75397C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78AD8EF-4BF2-8D90-47E4-E06B2F3C06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905A08-5ADD-8C7A-FC9C-FD3C038BCC2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C0AA40-3A18-E1AF-676E-9F41AE07C03A}"/>
              </a:ext>
            </a:extLst>
          </p:cNvPr>
          <p:cNvSpPr>
            <a:spLocks noGrp="1"/>
          </p:cNvSpPr>
          <p:nvPr>
            <p:ph type="sldNum" sz="quarter" idx="12"/>
          </p:nvPr>
        </p:nvSpPr>
        <p:spPr/>
        <p:txBody>
          <a:bodyPr/>
          <a:lstStyle>
            <a:lvl1pPr>
              <a:defRPr/>
            </a:lvl1pPr>
          </a:lstStyle>
          <a:p>
            <a:fld id="{ACC57F4F-8C23-4D97-81A9-F968E4081EC6}" type="slidenum">
              <a:rPr lang="en-US" altLang="en-US"/>
              <a:pPr/>
              <a:t>‹#›</a:t>
            </a:fld>
            <a:endParaRPr lang="en-US" altLang="en-US"/>
          </a:p>
        </p:txBody>
      </p:sp>
    </p:spTree>
    <p:extLst>
      <p:ext uri="{BB962C8B-B14F-4D97-AF65-F5344CB8AC3E}">
        <p14:creationId xmlns:p14="http://schemas.microsoft.com/office/powerpoint/2010/main" val="26320515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49C0-8D9C-563E-9DD4-106854789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12A3A-936C-02B5-28AE-1DED80C977CB}"/>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AD600-17E3-5A25-E3F5-D99535AE07DB}"/>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F0CDE-58C2-AC87-D78B-879B5667B1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29CE75-6B68-907F-F1C6-736F1351993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B5F769-7F74-32D1-77F2-25F5DD413B9A}"/>
              </a:ext>
            </a:extLst>
          </p:cNvPr>
          <p:cNvSpPr>
            <a:spLocks noGrp="1"/>
          </p:cNvSpPr>
          <p:nvPr>
            <p:ph type="sldNum" sz="quarter" idx="12"/>
          </p:nvPr>
        </p:nvSpPr>
        <p:spPr/>
        <p:txBody>
          <a:bodyPr/>
          <a:lstStyle>
            <a:lvl1pPr>
              <a:defRPr/>
            </a:lvl1pPr>
          </a:lstStyle>
          <a:p>
            <a:fld id="{EF3D1E55-A51D-45CE-A1CD-0BBAC93405FE}" type="slidenum">
              <a:rPr lang="en-US" altLang="en-US"/>
              <a:pPr/>
              <a:t>‹#›</a:t>
            </a:fld>
            <a:endParaRPr lang="en-US" altLang="en-US"/>
          </a:p>
        </p:txBody>
      </p:sp>
    </p:spTree>
    <p:extLst>
      <p:ext uri="{BB962C8B-B14F-4D97-AF65-F5344CB8AC3E}">
        <p14:creationId xmlns:p14="http://schemas.microsoft.com/office/powerpoint/2010/main" val="33937772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8686-1E23-A7D9-2310-84A05FBE6F7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2B948-F322-B25D-4D3F-350556A6DA8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00987-7887-098B-E8B4-2A459583441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342E0-A84E-FA6F-4FBC-46BC169089C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9218B-157F-5D54-ED3D-12609CC37F7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54A23-CA53-BC48-5B5A-DC097815F62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3A81815-1434-96B3-764B-C5BD15546F1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707294-9219-2DA2-9A55-779A40F2BFA6}"/>
              </a:ext>
            </a:extLst>
          </p:cNvPr>
          <p:cNvSpPr>
            <a:spLocks noGrp="1"/>
          </p:cNvSpPr>
          <p:nvPr>
            <p:ph type="sldNum" sz="quarter" idx="12"/>
          </p:nvPr>
        </p:nvSpPr>
        <p:spPr/>
        <p:txBody>
          <a:bodyPr/>
          <a:lstStyle>
            <a:lvl1pPr>
              <a:defRPr/>
            </a:lvl1pPr>
          </a:lstStyle>
          <a:p>
            <a:fld id="{95CD346B-F9F6-49B4-B996-5CE40F1CD6D1}" type="slidenum">
              <a:rPr lang="en-US" altLang="en-US"/>
              <a:pPr/>
              <a:t>‹#›</a:t>
            </a:fld>
            <a:endParaRPr lang="en-US" altLang="en-US"/>
          </a:p>
        </p:txBody>
      </p:sp>
    </p:spTree>
    <p:extLst>
      <p:ext uri="{BB962C8B-B14F-4D97-AF65-F5344CB8AC3E}">
        <p14:creationId xmlns:p14="http://schemas.microsoft.com/office/powerpoint/2010/main" val="2934392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8CAC-4CD6-058A-3081-981141C53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D3DE0F-6FA1-7F2E-73F6-7FBCF256028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566912A-F890-10A6-4D97-99210C8EAB5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A85C1B9-28D4-248B-9699-7B55A7D74151}"/>
              </a:ext>
            </a:extLst>
          </p:cNvPr>
          <p:cNvSpPr>
            <a:spLocks noGrp="1"/>
          </p:cNvSpPr>
          <p:nvPr>
            <p:ph type="sldNum" sz="quarter" idx="12"/>
          </p:nvPr>
        </p:nvSpPr>
        <p:spPr/>
        <p:txBody>
          <a:bodyPr/>
          <a:lstStyle>
            <a:lvl1pPr>
              <a:defRPr/>
            </a:lvl1pPr>
          </a:lstStyle>
          <a:p>
            <a:fld id="{E075B66B-1C09-4DDB-A6E3-4390A15DF8D4}" type="slidenum">
              <a:rPr lang="en-US" altLang="en-US"/>
              <a:pPr/>
              <a:t>‹#›</a:t>
            </a:fld>
            <a:endParaRPr lang="en-US" altLang="en-US"/>
          </a:p>
        </p:txBody>
      </p:sp>
    </p:spTree>
    <p:extLst>
      <p:ext uri="{BB962C8B-B14F-4D97-AF65-F5344CB8AC3E}">
        <p14:creationId xmlns:p14="http://schemas.microsoft.com/office/powerpoint/2010/main" val="393100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319D5A7C-68E7-7C1B-562F-A885E1209E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0EA1C3E-FA62-A5B3-27EF-53E41D83A9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AB0AF5AE-7669-A93C-824D-088FE3EA8CAB}"/>
              </a:ext>
            </a:extLst>
          </p:cNvPr>
          <p:cNvSpPr>
            <a:spLocks noGrp="1" noChangeArrowheads="1"/>
          </p:cNvSpPr>
          <p:nvPr>
            <p:ph type="sldNum" sz="quarter" idx="12"/>
          </p:nvPr>
        </p:nvSpPr>
        <p:spPr>
          <a:ln/>
        </p:spPr>
        <p:txBody>
          <a:bodyPr/>
          <a:lstStyle>
            <a:lvl1pPr>
              <a:defRPr/>
            </a:lvl1pPr>
          </a:lstStyle>
          <a:p>
            <a:pPr>
              <a:defRPr/>
            </a:pPr>
            <a:fld id="{F426B699-6442-4972-9547-F86F37704D1B}" type="slidenum">
              <a:rPr lang="en-US" altLang="en-US"/>
              <a:pPr>
                <a:defRPr/>
              </a:pPr>
              <a:t>‹#›</a:t>
            </a:fld>
            <a:endParaRPr lang="en-US" altLang="en-US"/>
          </a:p>
        </p:txBody>
      </p:sp>
    </p:spTree>
    <p:extLst>
      <p:ext uri="{BB962C8B-B14F-4D97-AF65-F5344CB8AC3E}">
        <p14:creationId xmlns:p14="http://schemas.microsoft.com/office/powerpoint/2010/main" val="8983290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240DE-789D-EA00-E37B-6CD0FAF9DFA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90498FD-0242-B7ED-97E1-7E208540901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1B90132-496C-04EE-F8CC-6F4A32704C66}"/>
              </a:ext>
            </a:extLst>
          </p:cNvPr>
          <p:cNvSpPr>
            <a:spLocks noGrp="1"/>
          </p:cNvSpPr>
          <p:nvPr>
            <p:ph type="sldNum" sz="quarter" idx="12"/>
          </p:nvPr>
        </p:nvSpPr>
        <p:spPr/>
        <p:txBody>
          <a:bodyPr/>
          <a:lstStyle>
            <a:lvl1pPr>
              <a:defRPr/>
            </a:lvl1pPr>
          </a:lstStyle>
          <a:p>
            <a:fld id="{81A15CFD-6950-4296-818D-6BDDB73465B1}" type="slidenum">
              <a:rPr lang="en-US" altLang="en-US"/>
              <a:pPr/>
              <a:t>‹#›</a:t>
            </a:fld>
            <a:endParaRPr lang="en-US" altLang="en-US"/>
          </a:p>
        </p:txBody>
      </p:sp>
    </p:spTree>
    <p:extLst>
      <p:ext uri="{BB962C8B-B14F-4D97-AF65-F5344CB8AC3E}">
        <p14:creationId xmlns:p14="http://schemas.microsoft.com/office/powerpoint/2010/main" val="21874235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6958-9811-5AC4-9CFD-84A440AE814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9A6187-EED0-18C2-F111-4C1300EF996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865FD-2A9E-83A9-4F07-12FC80AFA94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AB6B5-E5DF-3875-2FCB-7775E498C92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99DE3F-13F6-5E1A-D2ED-7EB1A4BA14C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27F330B-C955-5B4B-4352-4D0995CBDEF8}"/>
              </a:ext>
            </a:extLst>
          </p:cNvPr>
          <p:cNvSpPr>
            <a:spLocks noGrp="1"/>
          </p:cNvSpPr>
          <p:nvPr>
            <p:ph type="sldNum" sz="quarter" idx="12"/>
          </p:nvPr>
        </p:nvSpPr>
        <p:spPr/>
        <p:txBody>
          <a:bodyPr/>
          <a:lstStyle>
            <a:lvl1pPr>
              <a:defRPr/>
            </a:lvl1pPr>
          </a:lstStyle>
          <a:p>
            <a:fld id="{00DA8254-468A-4062-8C92-38F008FEF54B}" type="slidenum">
              <a:rPr lang="en-US" altLang="en-US"/>
              <a:pPr/>
              <a:t>‹#›</a:t>
            </a:fld>
            <a:endParaRPr lang="en-US" altLang="en-US"/>
          </a:p>
        </p:txBody>
      </p:sp>
    </p:spTree>
    <p:extLst>
      <p:ext uri="{BB962C8B-B14F-4D97-AF65-F5344CB8AC3E}">
        <p14:creationId xmlns:p14="http://schemas.microsoft.com/office/powerpoint/2010/main" val="29074671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1CAE-0D22-AD4E-54E8-864E810478B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8D25F3-432B-848D-C91C-DD31E4C721C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854E6B-946E-7B8A-0C65-87749CB406E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8CCC6-382C-DB48-036C-A6DE5A4E060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6440BD-9862-5919-8FB9-AC24671D480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888239-4406-4BB8-210D-1CB099B63AA0}"/>
              </a:ext>
            </a:extLst>
          </p:cNvPr>
          <p:cNvSpPr>
            <a:spLocks noGrp="1"/>
          </p:cNvSpPr>
          <p:nvPr>
            <p:ph type="sldNum" sz="quarter" idx="12"/>
          </p:nvPr>
        </p:nvSpPr>
        <p:spPr/>
        <p:txBody>
          <a:bodyPr/>
          <a:lstStyle>
            <a:lvl1pPr>
              <a:defRPr/>
            </a:lvl1pPr>
          </a:lstStyle>
          <a:p>
            <a:fld id="{43B2050B-9D72-4EB2-B063-C518C762A80A}" type="slidenum">
              <a:rPr lang="en-US" altLang="en-US"/>
              <a:pPr/>
              <a:t>‹#›</a:t>
            </a:fld>
            <a:endParaRPr lang="en-US" altLang="en-US"/>
          </a:p>
        </p:txBody>
      </p:sp>
    </p:spTree>
    <p:extLst>
      <p:ext uri="{BB962C8B-B14F-4D97-AF65-F5344CB8AC3E}">
        <p14:creationId xmlns:p14="http://schemas.microsoft.com/office/powerpoint/2010/main" val="42119046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7E84-7261-FF89-2BB2-C70B5A085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0867D6-9E34-9A0C-2591-F114E83ACF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AC6B1-5B4A-6DE1-5BCE-D328218E589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90B1D13-57F4-1E9E-0DCF-48A9D0674C0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89FAA-E81F-BB4F-E782-2C465621FF13}"/>
              </a:ext>
            </a:extLst>
          </p:cNvPr>
          <p:cNvSpPr>
            <a:spLocks noGrp="1"/>
          </p:cNvSpPr>
          <p:nvPr>
            <p:ph type="sldNum" sz="quarter" idx="12"/>
          </p:nvPr>
        </p:nvSpPr>
        <p:spPr/>
        <p:txBody>
          <a:bodyPr/>
          <a:lstStyle>
            <a:lvl1pPr>
              <a:defRPr/>
            </a:lvl1pPr>
          </a:lstStyle>
          <a:p>
            <a:fld id="{DB7A7D4F-4204-48F2-89BB-8EBC45ED3604}" type="slidenum">
              <a:rPr lang="en-US" altLang="en-US"/>
              <a:pPr/>
              <a:t>‹#›</a:t>
            </a:fld>
            <a:endParaRPr lang="en-US" altLang="en-US"/>
          </a:p>
        </p:txBody>
      </p:sp>
    </p:spTree>
    <p:extLst>
      <p:ext uri="{BB962C8B-B14F-4D97-AF65-F5344CB8AC3E}">
        <p14:creationId xmlns:p14="http://schemas.microsoft.com/office/powerpoint/2010/main" val="29774351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FFA07-9168-099F-3CB3-FB473983688F}"/>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070E07-79C3-E036-0F87-DF9A9A174C3A}"/>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BBF1E-E531-1B9D-ED2F-5A31C821D67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96235E-E383-CE50-E715-6A529FDDB1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AD8BD1-D8A9-BAA9-10E7-6B4A9A218E7F}"/>
              </a:ext>
            </a:extLst>
          </p:cNvPr>
          <p:cNvSpPr>
            <a:spLocks noGrp="1"/>
          </p:cNvSpPr>
          <p:nvPr>
            <p:ph type="sldNum" sz="quarter" idx="12"/>
          </p:nvPr>
        </p:nvSpPr>
        <p:spPr/>
        <p:txBody>
          <a:bodyPr/>
          <a:lstStyle>
            <a:lvl1pPr>
              <a:defRPr/>
            </a:lvl1pPr>
          </a:lstStyle>
          <a:p>
            <a:fld id="{AABCFFDC-C082-4AE3-A3E2-12DC970FF019}" type="slidenum">
              <a:rPr lang="en-US" altLang="en-US"/>
              <a:pPr/>
              <a:t>‹#›</a:t>
            </a:fld>
            <a:endParaRPr lang="en-US" altLang="en-US"/>
          </a:p>
        </p:txBody>
      </p:sp>
    </p:spTree>
    <p:extLst>
      <p:ext uri="{BB962C8B-B14F-4D97-AF65-F5344CB8AC3E}">
        <p14:creationId xmlns:p14="http://schemas.microsoft.com/office/powerpoint/2010/main" val="30531752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A8D1-1F33-0A4D-2B94-9FE9946DB86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F09-15A0-6853-86A7-4144F933D691}"/>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1ED45-908C-A660-C1C4-8BD3BE3F74F8}"/>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DDCE8FE-AB87-5E20-6C0F-1136B8AC1DBA}"/>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4E045F6-1EA2-C503-BB63-DC93529251AA}"/>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228FD5F-D13F-466C-8C75-5DA7DC5E64E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881080E-4A9E-46C2-9C55-78A3483FDAFB}"/>
              </a:ext>
            </a:extLst>
          </p:cNvPr>
          <p:cNvSpPr>
            <a:spLocks noGrp="1"/>
          </p:cNvSpPr>
          <p:nvPr>
            <p:ph type="sldNum" sz="quarter" idx="12"/>
          </p:nvPr>
        </p:nvSpPr>
        <p:spPr>
          <a:xfrm>
            <a:off x="8737600" y="6245225"/>
            <a:ext cx="2844800" cy="476250"/>
          </a:xfrm>
        </p:spPr>
        <p:txBody>
          <a:bodyPr/>
          <a:lstStyle>
            <a:lvl1pPr>
              <a:defRPr/>
            </a:lvl1pPr>
          </a:lstStyle>
          <a:p>
            <a:fld id="{1E12ADC0-7A5B-4530-B2C9-BBEDA3F2D60D}" type="slidenum">
              <a:rPr lang="en-US" altLang="en-US"/>
              <a:pPr/>
              <a:t>‹#›</a:t>
            </a:fld>
            <a:endParaRPr lang="en-US" altLang="en-US"/>
          </a:p>
        </p:txBody>
      </p:sp>
    </p:spTree>
    <p:extLst>
      <p:ext uri="{BB962C8B-B14F-4D97-AF65-F5344CB8AC3E}">
        <p14:creationId xmlns:p14="http://schemas.microsoft.com/office/powerpoint/2010/main" val="16011807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B15E40-366B-D8CB-190A-44205A576589}"/>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5D2AB83-2445-8947-AAAB-6FC2A1126C9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EC9BBCA-3E74-3043-A667-38ABB12FF28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3593478-B34C-C550-F1E7-57A1B6E5B08A}"/>
              </a:ext>
            </a:extLst>
          </p:cNvPr>
          <p:cNvSpPr>
            <a:spLocks noGrp="1"/>
          </p:cNvSpPr>
          <p:nvPr>
            <p:ph type="sldNum" sz="quarter" idx="12"/>
          </p:nvPr>
        </p:nvSpPr>
        <p:spPr>
          <a:xfrm>
            <a:off x="8737600" y="6245225"/>
            <a:ext cx="2844800" cy="476250"/>
          </a:xfrm>
        </p:spPr>
        <p:txBody>
          <a:bodyPr/>
          <a:lstStyle>
            <a:lvl1pPr>
              <a:defRPr/>
            </a:lvl1pPr>
          </a:lstStyle>
          <a:p>
            <a:fld id="{FEEAC45F-12BC-476B-9401-1BF9003A0A6E}" type="slidenum">
              <a:rPr lang="en-US" altLang="en-US"/>
              <a:pPr/>
              <a:t>‹#›</a:t>
            </a:fld>
            <a:endParaRPr lang="en-US" altLang="en-US"/>
          </a:p>
        </p:txBody>
      </p:sp>
    </p:spTree>
    <p:extLst>
      <p:ext uri="{BB962C8B-B14F-4D97-AF65-F5344CB8AC3E}">
        <p14:creationId xmlns:p14="http://schemas.microsoft.com/office/powerpoint/2010/main" val="9379603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B889-E0D7-A403-CE98-99242170180F}"/>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FA42D5-22C7-99BE-D523-167650AA4F95}"/>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3BF2A3-EDCC-4FEF-B8C7-6FA478E70258}"/>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D3994-2012-B6C9-B1C4-3E4511E0CA7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9109F5-C4BD-D200-D769-657A429C4E8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8581D1-0E1D-0FCD-2D03-5EF4F7B7F3BF}"/>
              </a:ext>
            </a:extLst>
          </p:cNvPr>
          <p:cNvSpPr>
            <a:spLocks noGrp="1"/>
          </p:cNvSpPr>
          <p:nvPr>
            <p:ph type="sldNum" sz="quarter" idx="12"/>
          </p:nvPr>
        </p:nvSpPr>
        <p:spPr>
          <a:xfrm>
            <a:off x="8737600" y="6245225"/>
            <a:ext cx="2844800" cy="476250"/>
          </a:xfrm>
        </p:spPr>
        <p:txBody>
          <a:bodyPr/>
          <a:lstStyle>
            <a:lvl1pPr>
              <a:defRPr/>
            </a:lvl1pPr>
          </a:lstStyle>
          <a:p>
            <a:fld id="{1964932A-0550-44C0-AD4D-1841828EA606}" type="slidenum">
              <a:rPr lang="en-US" altLang="en-US"/>
              <a:pPr/>
              <a:t>‹#›</a:t>
            </a:fld>
            <a:endParaRPr lang="en-US" altLang="en-US"/>
          </a:p>
        </p:txBody>
      </p:sp>
    </p:spTree>
    <p:extLst>
      <p:ext uri="{BB962C8B-B14F-4D97-AF65-F5344CB8AC3E}">
        <p14:creationId xmlns:p14="http://schemas.microsoft.com/office/powerpoint/2010/main" val="25068448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A10B-B06C-7ED0-847B-3D99F16DCFB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E185D46-1A01-E749-5FE7-7EB08D596F99}"/>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D193D3-068E-501A-0616-6F4D10B6F686}"/>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5B29ED-9295-E1AD-BF11-0E303F985A7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756B435-151B-5747-E46B-D8296B95A9C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17C432-0035-B2A2-F13A-9C4AFE315568}"/>
              </a:ext>
            </a:extLst>
          </p:cNvPr>
          <p:cNvSpPr>
            <a:spLocks noGrp="1"/>
          </p:cNvSpPr>
          <p:nvPr>
            <p:ph type="sldNum" sz="quarter" idx="12"/>
          </p:nvPr>
        </p:nvSpPr>
        <p:spPr>
          <a:xfrm>
            <a:off x="8737600" y="6245225"/>
            <a:ext cx="2844800" cy="476250"/>
          </a:xfrm>
        </p:spPr>
        <p:txBody>
          <a:bodyPr/>
          <a:lstStyle>
            <a:lvl1pPr>
              <a:defRPr/>
            </a:lvl1pPr>
          </a:lstStyle>
          <a:p>
            <a:fld id="{908066CA-ED05-4033-87A1-1B32C1AE01ED}" type="slidenum">
              <a:rPr lang="en-US" altLang="en-US"/>
              <a:pPr/>
              <a:t>‹#›</a:t>
            </a:fld>
            <a:endParaRPr lang="en-US" altLang="en-US"/>
          </a:p>
        </p:txBody>
      </p:sp>
    </p:spTree>
    <p:extLst>
      <p:ext uri="{BB962C8B-B14F-4D97-AF65-F5344CB8AC3E}">
        <p14:creationId xmlns:p14="http://schemas.microsoft.com/office/powerpoint/2010/main" val="7735042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1409-CE17-E19A-882B-6A30FB81585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DC701C7-95D8-7DA5-CA0A-177C149B3218}"/>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925B2-910F-11F1-BB90-261B09221E33}"/>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D012153-8B09-53B7-CB0A-68967757D39A}"/>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F692413-4742-1718-7112-2F153908605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6AB867D-1509-9540-6AE4-FC8C6B05CB7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0B1507C-A742-7654-C61B-A9A3A454F2E8}"/>
              </a:ext>
            </a:extLst>
          </p:cNvPr>
          <p:cNvSpPr>
            <a:spLocks noGrp="1"/>
          </p:cNvSpPr>
          <p:nvPr>
            <p:ph type="sldNum" sz="quarter" idx="12"/>
          </p:nvPr>
        </p:nvSpPr>
        <p:spPr>
          <a:xfrm>
            <a:off x="8737600" y="6245225"/>
            <a:ext cx="2844800" cy="476250"/>
          </a:xfrm>
        </p:spPr>
        <p:txBody>
          <a:bodyPr/>
          <a:lstStyle>
            <a:lvl1pPr>
              <a:defRPr/>
            </a:lvl1pPr>
          </a:lstStyle>
          <a:p>
            <a:fld id="{B06985BF-0E36-4F48-B91D-0F0D2ECC3D88}" type="slidenum">
              <a:rPr lang="en-US" altLang="en-US"/>
              <a:pPr/>
              <a:t>‹#›</a:t>
            </a:fld>
            <a:endParaRPr lang="en-US" altLang="en-US"/>
          </a:p>
        </p:txBody>
      </p:sp>
    </p:spTree>
    <p:extLst>
      <p:ext uri="{BB962C8B-B14F-4D97-AF65-F5344CB8AC3E}">
        <p14:creationId xmlns:p14="http://schemas.microsoft.com/office/powerpoint/2010/main" val="3222444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390B313-44FA-27D4-D2B6-4DC1BF8482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5AE2F39-6095-110B-64FC-60C40961C8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453F6181-87F2-9B45-BC24-80E9E8FF560F}"/>
              </a:ext>
            </a:extLst>
          </p:cNvPr>
          <p:cNvSpPr>
            <a:spLocks noGrp="1" noChangeArrowheads="1"/>
          </p:cNvSpPr>
          <p:nvPr>
            <p:ph type="sldNum" sz="quarter" idx="12"/>
          </p:nvPr>
        </p:nvSpPr>
        <p:spPr>
          <a:ln/>
        </p:spPr>
        <p:txBody>
          <a:bodyPr/>
          <a:lstStyle>
            <a:lvl1pPr>
              <a:defRPr/>
            </a:lvl1pPr>
          </a:lstStyle>
          <a:p>
            <a:pPr>
              <a:defRPr/>
            </a:pPr>
            <a:fld id="{1E820553-404D-4BBC-A317-C2448512E555}" type="slidenum">
              <a:rPr lang="en-US" altLang="en-US"/>
              <a:pPr>
                <a:defRPr/>
              </a:pPr>
              <a:t>‹#›</a:t>
            </a:fld>
            <a:endParaRPr lang="en-US" altLang="en-US"/>
          </a:p>
        </p:txBody>
      </p:sp>
    </p:spTree>
    <p:extLst>
      <p:ext uri="{BB962C8B-B14F-4D97-AF65-F5344CB8AC3E}">
        <p14:creationId xmlns:p14="http://schemas.microsoft.com/office/powerpoint/2010/main" val="41927962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94C6-AFC6-93B8-85B2-02582EB52369}"/>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6A7DB5B-1249-3D49-5295-5D5E8D702590}"/>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0BEDA7-70AF-6F4D-62DC-7B7925E81B45}"/>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4E2F8-182C-71E7-3709-05ACDFB81323}"/>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2356630-E3F8-FFFF-A705-FD9E783ABE19}"/>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9B06C33-8391-C5CE-E49D-0FE56B1695E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11F5FD8-49BC-F527-B813-522832A3B387}"/>
              </a:ext>
            </a:extLst>
          </p:cNvPr>
          <p:cNvSpPr>
            <a:spLocks noGrp="1"/>
          </p:cNvSpPr>
          <p:nvPr>
            <p:ph type="sldNum" sz="quarter" idx="12"/>
          </p:nvPr>
        </p:nvSpPr>
        <p:spPr>
          <a:xfrm>
            <a:off x="8737600" y="6245225"/>
            <a:ext cx="2844800" cy="476250"/>
          </a:xfrm>
        </p:spPr>
        <p:txBody>
          <a:bodyPr/>
          <a:lstStyle>
            <a:lvl1pPr>
              <a:defRPr/>
            </a:lvl1pPr>
          </a:lstStyle>
          <a:p>
            <a:fld id="{73181E34-A620-4465-B0E9-C36100CF4239}" type="slidenum">
              <a:rPr lang="en-US" altLang="en-US"/>
              <a:pPr/>
              <a:t>‹#›</a:t>
            </a:fld>
            <a:endParaRPr lang="en-US" altLang="en-US"/>
          </a:p>
        </p:txBody>
      </p:sp>
    </p:spTree>
    <p:extLst>
      <p:ext uri="{BB962C8B-B14F-4D97-AF65-F5344CB8AC3E}">
        <p14:creationId xmlns:p14="http://schemas.microsoft.com/office/powerpoint/2010/main" val="35639279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B054620-6B85-8664-BEF9-BEBF36AFCB9B}"/>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05C8BA7A-7DF9-DF15-4F1A-5E44725E36D3}"/>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6FF153C5-2F8D-3A71-9153-912EA60703EA}"/>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1E02D196-C3C6-3E2A-6BA9-F3C01A73350B}"/>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D6A8E1D9-C32B-0C2A-14B3-71C820930BE5}"/>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507A6393-5D0A-13F6-1EE2-05926026D4B7}"/>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3E278C5F-D2CC-8A60-BC32-B84651E2CBCB}"/>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9BEB6860-EEFE-727C-63BC-D57E095F303B}"/>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0437A278-CADF-CDDC-5439-DD6294252B26}"/>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6EC599CB-CB8A-3C23-D16A-DAEE1D7808D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EFC57FE2-7F1C-F13A-8C7C-FFB9BE169391}"/>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6F4B3613-C794-48B1-B9DB-C68FE4591830}" type="slidenum">
              <a:rPr lang="en-US" altLang="en-US"/>
              <a:pPr>
                <a:defRPr/>
              </a:pPr>
              <a:t>‹#›</a:t>
            </a:fld>
            <a:endParaRPr lang="en-US" altLang="en-US"/>
          </a:p>
        </p:txBody>
      </p:sp>
    </p:spTree>
    <p:extLst>
      <p:ext uri="{BB962C8B-B14F-4D97-AF65-F5344CB8AC3E}">
        <p14:creationId xmlns:p14="http://schemas.microsoft.com/office/powerpoint/2010/main" val="1889218819"/>
      </p:ext>
    </p:extLst>
  </p:cSld>
  <p:clrMapOvr>
    <a:masterClrMapping/>
  </p:clrMapOvr>
  <p:transition spd="med">
    <p:zoom dir="in"/>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468CA8-5693-D740-A9EC-61FF4B6A45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E2274CC-BCA3-FDEE-1128-4A876781B0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93B414E-1468-C202-482D-7357D6BA962C}"/>
              </a:ext>
            </a:extLst>
          </p:cNvPr>
          <p:cNvSpPr>
            <a:spLocks noGrp="1" noChangeArrowheads="1"/>
          </p:cNvSpPr>
          <p:nvPr>
            <p:ph type="sldNum" sz="quarter" idx="12"/>
          </p:nvPr>
        </p:nvSpPr>
        <p:spPr>
          <a:ln/>
        </p:spPr>
        <p:txBody>
          <a:bodyPr/>
          <a:lstStyle>
            <a:lvl1pPr>
              <a:defRPr/>
            </a:lvl1pPr>
          </a:lstStyle>
          <a:p>
            <a:pPr>
              <a:defRPr/>
            </a:pPr>
            <a:fld id="{E072307E-4479-49FD-B328-2176776B34A5}" type="slidenum">
              <a:rPr lang="en-US" altLang="en-US"/>
              <a:pPr>
                <a:defRPr/>
              </a:pPr>
              <a:t>‹#›</a:t>
            </a:fld>
            <a:endParaRPr lang="en-US" altLang="en-US"/>
          </a:p>
        </p:txBody>
      </p:sp>
    </p:spTree>
    <p:extLst>
      <p:ext uri="{BB962C8B-B14F-4D97-AF65-F5344CB8AC3E}">
        <p14:creationId xmlns:p14="http://schemas.microsoft.com/office/powerpoint/2010/main" val="3262228536"/>
      </p:ext>
    </p:extLst>
  </p:cSld>
  <p:clrMapOvr>
    <a:masterClrMapping/>
  </p:clrMapOvr>
  <p:transition spd="med">
    <p:zoom dir="in"/>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1BE189B-B42B-1A90-E5C3-D17A94DC9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2E42262-4301-5ED7-8832-742074553C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6A84023-C310-A4EC-1B92-F6033885E75A}"/>
              </a:ext>
            </a:extLst>
          </p:cNvPr>
          <p:cNvSpPr>
            <a:spLocks noGrp="1" noChangeArrowheads="1"/>
          </p:cNvSpPr>
          <p:nvPr>
            <p:ph type="sldNum" sz="quarter" idx="12"/>
          </p:nvPr>
        </p:nvSpPr>
        <p:spPr>
          <a:ln/>
        </p:spPr>
        <p:txBody>
          <a:bodyPr/>
          <a:lstStyle>
            <a:lvl1pPr>
              <a:defRPr/>
            </a:lvl1pPr>
          </a:lstStyle>
          <a:p>
            <a:pPr>
              <a:defRPr/>
            </a:pPr>
            <a:fld id="{A621067B-9E58-4C97-A74D-D682A4C4FEFA}" type="slidenum">
              <a:rPr lang="en-US" altLang="en-US"/>
              <a:pPr>
                <a:defRPr/>
              </a:pPr>
              <a:t>‹#›</a:t>
            </a:fld>
            <a:endParaRPr lang="en-US" altLang="en-US"/>
          </a:p>
        </p:txBody>
      </p:sp>
    </p:spTree>
    <p:extLst>
      <p:ext uri="{BB962C8B-B14F-4D97-AF65-F5344CB8AC3E}">
        <p14:creationId xmlns:p14="http://schemas.microsoft.com/office/powerpoint/2010/main" val="1699136748"/>
      </p:ext>
    </p:extLst>
  </p:cSld>
  <p:clrMapOvr>
    <a:masterClrMapping/>
  </p:clrMapOvr>
  <p:transition spd="med">
    <p:zoom dir="in"/>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3269D7-A5CA-7585-3875-3607664E9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0958D5B-FDFC-3546-41DC-F7F3B8E179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D42A9D-1BC4-76AF-FE88-48191E91CC61}"/>
              </a:ext>
            </a:extLst>
          </p:cNvPr>
          <p:cNvSpPr>
            <a:spLocks noGrp="1" noChangeArrowheads="1"/>
          </p:cNvSpPr>
          <p:nvPr>
            <p:ph type="sldNum" sz="quarter" idx="12"/>
          </p:nvPr>
        </p:nvSpPr>
        <p:spPr>
          <a:ln/>
        </p:spPr>
        <p:txBody>
          <a:bodyPr/>
          <a:lstStyle>
            <a:lvl1pPr>
              <a:defRPr/>
            </a:lvl1pPr>
          </a:lstStyle>
          <a:p>
            <a:pPr>
              <a:defRPr/>
            </a:pPr>
            <a:fld id="{52E6BF52-AAF3-448F-9E19-9B0B179CFBC0}" type="slidenum">
              <a:rPr lang="en-US" altLang="en-US"/>
              <a:pPr>
                <a:defRPr/>
              </a:pPr>
              <a:t>‹#›</a:t>
            </a:fld>
            <a:endParaRPr lang="en-US" altLang="en-US"/>
          </a:p>
        </p:txBody>
      </p:sp>
    </p:spTree>
    <p:extLst>
      <p:ext uri="{BB962C8B-B14F-4D97-AF65-F5344CB8AC3E}">
        <p14:creationId xmlns:p14="http://schemas.microsoft.com/office/powerpoint/2010/main" val="3885852789"/>
      </p:ext>
    </p:extLst>
  </p:cSld>
  <p:clrMapOvr>
    <a:masterClrMapping/>
  </p:clrMapOvr>
  <p:transition spd="med">
    <p:zoom dir="in"/>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9CBCDA-2591-F6E6-CF99-00CAF2EB5D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5DAF358-9E35-EF7C-1B64-45E9195484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A1D8E0B-3AEA-B803-34C8-F142AF98BB37}"/>
              </a:ext>
            </a:extLst>
          </p:cNvPr>
          <p:cNvSpPr>
            <a:spLocks noGrp="1" noChangeArrowheads="1"/>
          </p:cNvSpPr>
          <p:nvPr>
            <p:ph type="sldNum" sz="quarter" idx="12"/>
          </p:nvPr>
        </p:nvSpPr>
        <p:spPr>
          <a:ln/>
        </p:spPr>
        <p:txBody>
          <a:bodyPr/>
          <a:lstStyle>
            <a:lvl1pPr>
              <a:defRPr/>
            </a:lvl1pPr>
          </a:lstStyle>
          <a:p>
            <a:pPr>
              <a:defRPr/>
            </a:pPr>
            <a:fld id="{1402C3F3-CEBE-4F52-886B-B3C61278B61E}" type="slidenum">
              <a:rPr lang="en-US" altLang="en-US"/>
              <a:pPr>
                <a:defRPr/>
              </a:pPr>
              <a:t>‹#›</a:t>
            </a:fld>
            <a:endParaRPr lang="en-US" altLang="en-US"/>
          </a:p>
        </p:txBody>
      </p:sp>
    </p:spTree>
    <p:extLst>
      <p:ext uri="{BB962C8B-B14F-4D97-AF65-F5344CB8AC3E}">
        <p14:creationId xmlns:p14="http://schemas.microsoft.com/office/powerpoint/2010/main" val="3264731146"/>
      </p:ext>
    </p:extLst>
  </p:cSld>
  <p:clrMapOvr>
    <a:masterClrMapping/>
  </p:clrMapOvr>
  <p:transition spd="med">
    <p:zoom dir="in"/>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9CF1BF-1682-4BCE-5697-B853007B3B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6F92FF9-841A-770E-70CB-BA36F5ED6A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463CAF-9E2D-F6B2-8B60-7910A6A1B658}"/>
              </a:ext>
            </a:extLst>
          </p:cNvPr>
          <p:cNvSpPr>
            <a:spLocks noGrp="1" noChangeArrowheads="1"/>
          </p:cNvSpPr>
          <p:nvPr>
            <p:ph type="sldNum" sz="quarter" idx="12"/>
          </p:nvPr>
        </p:nvSpPr>
        <p:spPr>
          <a:ln/>
        </p:spPr>
        <p:txBody>
          <a:bodyPr/>
          <a:lstStyle>
            <a:lvl1pPr>
              <a:defRPr/>
            </a:lvl1pPr>
          </a:lstStyle>
          <a:p>
            <a:pPr>
              <a:defRPr/>
            </a:pPr>
            <a:fld id="{79E371F9-FDE0-4EA7-84B1-CBD3252B123E}" type="slidenum">
              <a:rPr lang="en-US" altLang="en-US"/>
              <a:pPr>
                <a:defRPr/>
              </a:pPr>
              <a:t>‹#›</a:t>
            </a:fld>
            <a:endParaRPr lang="en-US" altLang="en-US"/>
          </a:p>
        </p:txBody>
      </p:sp>
    </p:spTree>
    <p:extLst>
      <p:ext uri="{BB962C8B-B14F-4D97-AF65-F5344CB8AC3E}">
        <p14:creationId xmlns:p14="http://schemas.microsoft.com/office/powerpoint/2010/main" val="1892385352"/>
      </p:ext>
    </p:extLst>
  </p:cSld>
  <p:clrMapOvr>
    <a:masterClrMapping/>
  </p:clrMapOvr>
  <p:transition spd="med">
    <p:zoom dir="in"/>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EC744B-72E1-9D18-57C2-421122D08B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6C8E577-C73E-5973-5371-EB398DACB1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A79393A-351E-ACEB-5DC6-153BAB643E42}"/>
              </a:ext>
            </a:extLst>
          </p:cNvPr>
          <p:cNvSpPr>
            <a:spLocks noGrp="1" noChangeArrowheads="1"/>
          </p:cNvSpPr>
          <p:nvPr>
            <p:ph type="sldNum" sz="quarter" idx="12"/>
          </p:nvPr>
        </p:nvSpPr>
        <p:spPr>
          <a:ln/>
        </p:spPr>
        <p:txBody>
          <a:bodyPr/>
          <a:lstStyle>
            <a:lvl1pPr>
              <a:defRPr/>
            </a:lvl1pPr>
          </a:lstStyle>
          <a:p>
            <a:pPr>
              <a:defRPr/>
            </a:pPr>
            <a:fld id="{F254B4A2-10A1-453B-B2E4-FD20793C2640}" type="slidenum">
              <a:rPr lang="en-US" altLang="en-US"/>
              <a:pPr>
                <a:defRPr/>
              </a:pPr>
              <a:t>‹#›</a:t>
            </a:fld>
            <a:endParaRPr lang="en-US" altLang="en-US"/>
          </a:p>
        </p:txBody>
      </p:sp>
    </p:spTree>
    <p:extLst>
      <p:ext uri="{BB962C8B-B14F-4D97-AF65-F5344CB8AC3E}">
        <p14:creationId xmlns:p14="http://schemas.microsoft.com/office/powerpoint/2010/main" val="3314858448"/>
      </p:ext>
    </p:extLst>
  </p:cSld>
  <p:clrMapOvr>
    <a:masterClrMapping/>
  </p:clrMapOvr>
  <p:transition spd="med">
    <p:zoom dir="in"/>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DFCFD3E-F220-BB6A-321C-8588AAB96D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BEC72AB-62D5-034F-ADDC-E4CBB20F47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16E18D-26B6-2143-5233-5C367D9D3C85}"/>
              </a:ext>
            </a:extLst>
          </p:cNvPr>
          <p:cNvSpPr>
            <a:spLocks noGrp="1" noChangeArrowheads="1"/>
          </p:cNvSpPr>
          <p:nvPr>
            <p:ph type="sldNum" sz="quarter" idx="12"/>
          </p:nvPr>
        </p:nvSpPr>
        <p:spPr>
          <a:ln/>
        </p:spPr>
        <p:txBody>
          <a:bodyPr/>
          <a:lstStyle>
            <a:lvl1pPr>
              <a:defRPr/>
            </a:lvl1pPr>
          </a:lstStyle>
          <a:p>
            <a:pPr>
              <a:defRPr/>
            </a:pPr>
            <a:fld id="{BE277EA3-8A65-415A-888A-7696B7B49E15}" type="slidenum">
              <a:rPr lang="en-US" altLang="en-US"/>
              <a:pPr>
                <a:defRPr/>
              </a:pPr>
              <a:t>‹#›</a:t>
            </a:fld>
            <a:endParaRPr lang="en-US" altLang="en-US"/>
          </a:p>
        </p:txBody>
      </p:sp>
    </p:spTree>
    <p:extLst>
      <p:ext uri="{BB962C8B-B14F-4D97-AF65-F5344CB8AC3E}">
        <p14:creationId xmlns:p14="http://schemas.microsoft.com/office/powerpoint/2010/main" val="2188592476"/>
      </p:ext>
    </p:extLst>
  </p:cSld>
  <p:clrMapOvr>
    <a:masterClrMapping/>
  </p:clrMapOvr>
  <p:transition spd="med">
    <p:zoom dir="in"/>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22E5F23-8E1B-EA3B-1951-91392160AB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D1A8DD7-5F96-C079-CFB0-6CCBB3EDAD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7C64C4-EE3B-8859-ABA8-D735989F4337}"/>
              </a:ext>
            </a:extLst>
          </p:cNvPr>
          <p:cNvSpPr>
            <a:spLocks noGrp="1" noChangeArrowheads="1"/>
          </p:cNvSpPr>
          <p:nvPr>
            <p:ph type="sldNum" sz="quarter" idx="12"/>
          </p:nvPr>
        </p:nvSpPr>
        <p:spPr>
          <a:ln/>
        </p:spPr>
        <p:txBody>
          <a:bodyPr/>
          <a:lstStyle>
            <a:lvl1pPr>
              <a:defRPr/>
            </a:lvl1pPr>
          </a:lstStyle>
          <a:p>
            <a:pPr>
              <a:defRPr/>
            </a:pPr>
            <a:fld id="{7E6A57E6-A6D2-4126-A50C-865ED5FBBCC4}" type="slidenum">
              <a:rPr lang="en-US" altLang="en-US"/>
              <a:pPr>
                <a:defRPr/>
              </a:pPr>
              <a:t>‹#›</a:t>
            </a:fld>
            <a:endParaRPr lang="en-US" altLang="en-US"/>
          </a:p>
        </p:txBody>
      </p:sp>
    </p:spTree>
    <p:extLst>
      <p:ext uri="{BB962C8B-B14F-4D97-AF65-F5344CB8AC3E}">
        <p14:creationId xmlns:p14="http://schemas.microsoft.com/office/powerpoint/2010/main" val="1889150035"/>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B86E2847-7065-AF7B-F452-D33FCD9C1D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4711A7A-62EC-B890-DA7B-BC4FCBF4E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2976952B-89F2-90CC-951C-555A93EA3217}"/>
              </a:ext>
            </a:extLst>
          </p:cNvPr>
          <p:cNvSpPr>
            <a:spLocks noGrp="1" noChangeArrowheads="1"/>
          </p:cNvSpPr>
          <p:nvPr>
            <p:ph type="sldNum" sz="quarter" idx="12"/>
          </p:nvPr>
        </p:nvSpPr>
        <p:spPr>
          <a:ln/>
        </p:spPr>
        <p:txBody>
          <a:bodyPr/>
          <a:lstStyle>
            <a:lvl1pPr>
              <a:defRPr/>
            </a:lvl1pPr>
          </a:lstStyle>
          <a:p>
            <a:pPr>
              <a:defRPr/>
            </a:pPr>
            <a:fld id="{50FBA25C-2C11-4F8E-A9D9-6E513B4D836E}" type="slidenum">
              <a:rPr lang="en-US" altLang="en-US"/>
              <a:pPr>
                <a:defRPr/>
              </a:pPr>
              <a:t>‹#›</a:t>
            </a:fld>
            <a:endParaRPr lang="en-US" altLang="en-US"/>
          </a:p>
        </p:txBody>
      </p:sp>
    </p:spTree>
    <p:extLst>
      <p:ext uri="{BB962C8B-B14F-4D97-AF65-F5344CB8AC3E}">
        <p14:creationId xmlns:p14="http://schemas.microsoft.com/office/powerpoint/2010/main" val="3225608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AA472617-F33C-BC16-6910-9A77F62580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C081488F-1241-99DA-737D-07A3465D71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32A59FBD-F9ED-3C54-03FD-3376F6999384}"/>
              </a:ext>
            </a:extLst>
          </p:cNvPr>
          <p:cNvSpPr>
            <a:spLocks noGrp="1" noChangeArrowheads="1"/>
          </p:cNvSpPr>
          <p:nvPr>
            <p:ph type="sldNum" sz="quarter" idx="12"/>
          </p:nvPr>
        </p:nvSpPr>
        <p:spPr>
          <a:ln/>
        </p:spPr>
        <p:txBody>
          <a:bodyPr/>
          <a:lstStyle>
            <a:lvl1pPr>
              <a:defRPr/>
            </a:lvl1pPr>
          </a:lstStyle>
          <a:p>
            <a:pPr>
              <a:defRPr/>
            </a:pPr>
            <a:fld id="{9D54F00A-96E3-41BD-8AD5-3C64CDB10889}" type="slidenum">
              <a:rPr lang="en-US" altLang="en-US"/>
              <a:pPr>
                <a:defRPr/>
              </a:pPr>
              <a:t>‹#›</a:t>
            </a:fld>
            <a:endParaRPr lang="en-US" altLang="en-US"/>
          </a:p>
        </p:txBody>
      </p:sp>
    </p:spTree>
    <p:extLst>
      <p:ext uri="{BB962C8B-B14F-4D97-AF65-F5344CB8AC3E}">
        <p14:creationId xmlns:p14="http://schemas.microsoft.com/office/powerpoint/2010/main" val="13220534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93C7F0-7410-B2F3-9B0C-BB45510900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EAF5740-FB70-7DF4-90A8-A406F4D8F9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EBCF38C-7940-B2B7-9DF5-3E8F7B822972}"/>
              </a:ext>
            </a:extLst>
          </p:cNvPr>
          <p:cNvSpPr>
            <a:spLocks noGrp="1" noChangeArrowheads="1"/>
          </p:cNvSpPr>
          <p:nvPr>
            <p:ph type="sldNum" sz="quarter" idx="12"/>
          </p:nvPr>
        </p:nvSpPr>
        <p:spPr>
          <a:ln/>
        </p:spPr>
        <p:txBody>
          <a:bodyPr/>
          <a:lstStyle>
            <a:lvl1pPr>
              <a:defRPr/>
            </a:lvl1pPr>
          </a:lstStyle>
          <a:p>
            <a:pPr>
              <a:defRPr/>
            </a:pPr>
            <a:fld id="{F348EB22-A6EC-4649-BAC7-D971083B9A81}" type="slidenum">
              <a:rPr lang="en-US" altLang="en-US"/>
              <a:pPr>
                <a:defRPr/>
              </a:pPr>
              <a:t>‹#›</a:t>
            </a:fld>
            <a:endParaRPr lang="en-US" altLang="en-US"/>
          </a:p>
        </p:txBody>
      </p:sp>
    </p:spTree>
    <p:extLst>
      <p:ext uri="{BB962C8B-B14F-4D97-AF65-F5344CB8AC3E}">
        <p14:creationId xmlns:p14="http://schemas.microsoft.com/office/powerpoint/2010/main" val="3419693517"/>
      </p:ext>
    </p:extLst>
  </p:cSld>
  <p:clrMapOvr>
    <a:masterClrMapping/>
  </p:clrMapOvr>
  <p:transition spd="med">
    <p:zoom dir="in"/>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C72160-0589-0235-E085-C081517A5E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0DB516-6F81-E02C-CAFD-6A4E8B0864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4313CB-60C8-D232-6171-F6146096FA4E}"/>
              </a:ext>
            </a:extLst>
          </p:cNvPr>
          <p:cNvSpPr>
            <a:spLocks noGrp="1" noChangeArrowheads="1"/>
          </p:cNvSpPr>
          <p:nvPr>
            <p:ph type="sldNum" sz="quarter" idx="12"/>
          </p:nvPr>
        </p:nvSpPr>
        <p:spPr>
          <a:ln/>
        </p:spPr>
        <p:txBody>
          <a:bodyPr/>
          <a:lstStyle>
            <a:lvl1pPr>
              <a:defRPr/>
            </a:lvl1pPr>
          </a:lstStyle>
          <a:p>
            <a:pPr>
              <a:defRPr/>
            </a:pPr>
            <a:fld id="{B8AAFD7D-4450-4DDA-BD1A-15595CB2C6BF}" type="slidenum">
              <a:rPr lang="en-US" altLang="en-US"/>
              <a:pPr>
                <a:defRPr/>
              </a:pPr>
              <a:t>‹#›</a:t>
            </a:fld>
            <a:endParaRPr lang="en-US" altLang="en-US"/>
          </a:p>
        </p:txBody>
      </p:sp>
    </p:spTree>
    <p:extLst>
      <p:ext uri="{BB962C8B-B14F-4D97-AF65-F5344CB8AC3E}">
        <p14:creationId xmlns:p14="http://schemas.microsoft.com/office/powerpoint/2010/main" val="1970455270"/>
      </p:ext>
    </p:extLst>
  </p:cSld>
  <p:clrMapOvr>
    <a:masterClrMapping/>
  </p:clrMapOvr>
  <p:transition spd="med">
    <p:zoom dir="in"/>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AF126FD-DB62-F575-C688-C9F09455A5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63EA08E-CD1F-5D20-85E3-97744DC375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5A0BFAA-0608-39E9-6A45-A48C7C3B2131}"/>
              </a:ext>
            </a:extLst>
          </p:cNvPr>
          <p:cNvSpPr>
            <a:spLocks noGrp="1" noChangeArrowheads="1"/>
          </p:cNvSpPr>
          <p:nvPr>
            <p:ph type="sldNum" sz="quarter" idx="12"/>
          </p:nvPr>
        </p:nvSpPr>
        <p:spPr>
          <a:ln/>
        </p:spPr>
        <p:txBody>
          <a:bodyPr/>
          <a:lstStyle>
            <a:lvl1pPr>
              <a:defRPr/>
            </a:lvl1pPr>
          </a:lstStyle>
          <a:p>
            <a:pPr>
              <a:defRPr/>
            </a:pPr>
            <a:fld id="{2DD9E958-D162-4646-AF12-58ABCD52A648}" type="slidenum">
              <a:rPr lang="en-US" altLang="en-US"/>
              <a:pPr>
                <a:defRPr/>
              </a:pPr>
              <a:t>‹#›</a:t>
            </a:fld>
            <a:endParaRPr lang="en-US" altLang="en-US"/>
          </a:p>
        </p:txBody>
      </p:sp>
    </p:spTree>
    <p:extLst>
      <p:ext uri="{BB962C8B-B14F-4D97-AF65-F5344CB8AC3E}">
        <p14:creationId xmlns:p14="http://schemas.microsoft.com/office/powerpoint/2010/main" val="469720634"/>
      </p:ext>
    </p:extLst>
  </p:cSld>
  <p:clrMapOvr>
    <a:masterClrMapping/>
  </p:clrMapOvr>
  <p:transition spd="med">
    <p:zoom dir="in"/>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9DA22-1574-164B-D520-31B43C62CC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AFAD8D9-4A91-FA74-6D2B-C79A56EBBB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2493B3-D83C-EF1C-FBCC-C08B7ED5FEE4}"/>
              </a:ext>
            </a:extLst>
          </p:cNvPr>
          <p:cNvSpPr>
            <a:spLocks noGrp="1" noChangeArrowheads="1"/>
          </p:cNvSpPr>
          <p:nvPr>
            <p:ph type="sldNum" sz="quarter" idx="12"/>
          </p:nvPr>
        </p:nvSpPr>
        <p:spPr>
          <a:ln/>
        </p:spPr>
        <p:txBody>
          <a:bodyPr/>
          <a:lstStyle>
            <a:lvl1pPr>
              <a:defRPr/>
            </a:lvl1pPr>
          </a:lstStyle>
          <a:p>
            <a:pPr>
              <a:defRPr/>
            </a:pPr>
            <a:fld id="{9897F696-92EA-4E40-B41C-141D28CCA6C3}" type="slidenum">
              <a:rPr lang="en-US" altLang="en-US"/>
              <a:pPr>
                <a:defRPr/>
              </a:pPr>
              <a:t>‹#›</a:t>
            </a:fld>
            <a:endParaRPr lang="en-US" altLang="en-US"/>
          </a:p>
        </p:txBody>
      </p:sp>
    </p:spTree>
    <p:extLst>
      <p:ext uri="{BB962C8B-B14F-4D97-AF65-F5344CB8AC3E}">
        <p14:creationId xmlns:p14="http://schemas.microsoft.com/office/powerpoint/2010/main" val="349479690"/>
      </p:ext>
    </p:extLst>
  </p:cSld>
  <p:clrMapOvr>
    <a:masterClrMapping/>
  </p:clrMapOvr>
  <p:transition spd="med">
    <p:zoom dir="in"/>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0AC8C6-066D-2151-22BF-1B3AD24C76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F38ADFD-48A1-1F18-1545-5B0ADFDE77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FB84C0C-E94E-E4C5-E7B6-0B13249EC313}"/>
              </a:ext>
            </a:extLst>
          </p:cNvPr>
          <p:cNvSpPr>
            <a:spLocks noGrp="1" noChangeArrowheads="1"/>
          </p:cNvSpPr>
          <p:nvPr>
            <p:ph type="sldNum" sz="quarter" idx="12"/>
          </p:nvPr>
        </p:nvSpPr>
        <p:spPr>
          <a:ln/>
        </p:spPr>
        <p:txBody>
          <a:bodyPr/>
          <a:lstStyle>
            <a:lvl1pPr>
              <a:defRPr/>
            </a:lvl1pPr>
          </a:lstStyle>
          <a:p>
            <a:pPr>
              <a:defRPr/>
            </a:pPr>
            <a:fld id="{8D4057E3-D5C3-45C2-A8B1-957BC5FDC252}" type="slidenum">
              <a:rPr lang="en-US" altLang="en-US"/>
              <a:pPr>
                <a:defRPr/>
              </a:pPr>
              <a:t>‹#›</a:t>
            </a:fld>
            <a:endParaRPr lang="en-US" altLang="en-US"/>
          </a:p>
        </p:txBody>
      </p:sp>
    </p:spTree>
    <p:extLst>
      <p:ext uri="{BB962C8B-B14F-4D97-AF65-F5344CB8AC3E}">
        <p14:creationId xmlns:p14="http://schemas.microsoft.com/office/powerpoint/2010/main" val="2893962155"/>
      </p:ext>
    </p:extLst>
  </p:cSld>
  <p:clrMapOvr>
    <a:masterClrMapping/>
  </p:clrMapOvr>
  <p:transition spd="med">
    <p:zoom dir="in"/>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443209-AB9C-EC33-63A2-E6A758613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F086127-E2A9-355C-C7A1-B1959F097F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64AE49B-55CB-9A26-1276-A15B50EA4AF8}"/>
              </a:ext>
            </a:extLst>
          </p:cNvPr>
          <p:cNvSpPr>
            <a:spLocks noGrp="1" noChangeArrowheads="1"/>
          </p:cNvSpPr>
          <p:nvPr>
            <p:ph type="sldNum" sz="quarter" idx="12"/>
          </p:nvPr>
        </p:nvSpPr>
        <p:spPr>
          <a:ln/>
        </p:spPr>
        <p:txBody>
          <a:bodyPr/>
          <a:lstStyle>
            <a:lvl1pPr>
              <a:defRPr/>
            </a:lvl1pPr>
          </a:lstStyle>
          <a:p>
            <a:pPr>
              <a:defRPr/>
            </a:pPr>
            <a:fld id="{E3580A59-3BFC-49C7-80AF-1A05546D436D}" type="slidenum">
              <a:rPr lang="en-US" altLang="en-US"/>
              <a:pPr>
                <a:defRPr/>
              </a:pPr>
              <a:t>‹#›</a:t>
            </a:fld>
            <a:endParaRPr lang="en-US" altLang="en-US"/>
          </a:p>
        </p:txBody>
      </p:sp>
    </p:spTree>
    <p:extLst>
      <p:ext uri="{BB962C8B-B14F-4D97-AF65-F5344CB8AC3E}">
        <p14:creationId xmlns:p14="http://schemas.microsoft.com/office/powerpoint/2010/main" val="1223893566"/>
      </p:ext>
    </p:extLst>
  </p:cSld>
  <p:clrMapOvr>
    <a:masterClrMapping/>
  </p:clrMapOvr>
  <p:transition spd="med">
    <p:zoom dir="in"/>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2BE9527-8106-CD84-9C53-39207E2CA9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7AED48F-43EF-BC1A-C96B-BCE3239B93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1429B68-626F-9AA9-4BEB-32E021D95EB7}"/>
              </a:ext>
            </a:extLst>
          </p:cNvPr>
          <p:cNvSpPr>
            <a:spLocks noGrp="1" noChangeArrowheads="1"/>
          </p:cNvSpPr>
          <p:nvPr>
            <p:ph type="sldNum" sz="quarter" idx="12"/>
          </p:nvPr>
        </p:nvSpPr>
        <p:spPr>
          <a:ln/>
        </p:spPr>
        <p:txBody>
          <a:bodyPr/>
          <a:lstStyle>
            <a:lvl1pPr>
              <a:defRPr/>
            </a:lvl1pPr>
          </a:lstStyle>
          <a:p>
            <a:pPr>
              <a:defRPr/>
            </a:pPr>
            <a:fld id="{16281822-E765-46E3-A504-AF2B992D5287}" type="slidenum">
              <a:rPr lang="en-US" altLang="en-US"/>
              <a:pPr>
                <a:defRPr/>
              </a:pPr>
              <a:t>‹#›</a:t>
            </a:fld>
            <a:endParaRPr lang="en-US" altLang="en-US"/>
          </a:p>
        </p:txBody>
      </p:sp>
    </p:spTree>
    <p:extLst>
      <p:ext uri="{BB962C8B-B14F-4D97-AF65-F5344CB8AC3E}">
        <p14:creationId xmlns:p14="http://schemas.microsoft.com/office/powerpoint/2010/main" val="519907424"/>
      </p:ext>
    </p:extLst>
  </p:cSld>
  <p:clrMapOvr>
    <a:masterClrMapping/>
  </p:clrMapOvr>
  <p:transition spd="med">
    <p:zoom dir="in"/>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0372EC-D1E0-C47F-826F-34E0AEE03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4121C3B-BD92-96B8-6658-8B2FC022C3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F5B52BE-1CC4-44F1-1B6A-C6C6C71C68D9}"/>
              </a:ext>
            </a:extLst>
          </p:cNvPr>
          <p:cNvSpPr>
            <a:spLocks noGrp="1" noChangeArrowheads="1"/>
          </p:cNvSpPr>
          <p:nvPr>
            <p:ph type="sldNum" sz="quarter" idx="12"/>
          </p:nvPr>
        </p:nvSpPr>
        <p:spPr>
          <a:ln/>
        </p:spPr>
        <p:txBody>
          <a:bodyPr/>
          <a:lstStyle>
            <a:lvl1pPr>
              <a:defRPr/>
            </a:lvl1pPr>
          </a:lstStyle>
          <a:p>
            <a:pPr>
              <a:defRPr/>
            </a:pPr>
            <a:fld id="{B84F2BD7-D205-4DD8-871A-FEAFEBBED2A0}" type="slidenum">
              <a:rPr lang="en-US" altLang="en-US"/>
              <a:pPr>
                <a:defRPr/>
              </a:pPr>
              <a:t>‹#›</a:t>
            </a:fld>
            <a:endParaRPr lang="en-US" altLang="en-US"/>
          </a:p>
        </p:txBody>
      </p:sp>
    </p:spTree>
    <p:extLst>
      <p:ext uri="{BB962C8B-B14F-4D97-AF65-F5344CB8AC3E}">
        <p14:creationId xmlns:p14="http://schemas.microsoft.com/office/powerpoint/2010/main" val="1044397755"/>
      </p:ext>
    </p:extLst>
  </p:cSld>
  <p:clrMapOvr>
    <a:masterClrMapping/>
  </p:clrMapOvr>
  <p:transition spd="med">
    <p:zoom dir="in"/>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8FDDBF-94C2-7E6F-59ED-F7E0361A9C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BCD89C5-EB57-178A-0467-4BF2D7CF74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A2F95D0-B257-99EA-4EC8-EA0D7AFB9FC2}"/>
              </a:ext>
            </a:extLst>
          </p:cNvPr>
          <p:cNvSpPr>
            <a:spLocks noGrp="1" noChangeArrowheads="1"/>
          </p:cNvSpPr>
          <p:nvPr>
            <p:ph type="sldNum" sz="quarter" idx="12"/>
          </p:nvPr>
        </p:nvSpPr>
        <p:spPr>
          <a:ln/>
        </p:spPr>
        <p:txBody>
          <a:bodyPr/>
          <a:lstStyle>
            <a:lvl1pPr>
              <a:defRPr/>
            </a:lvl1pPr>
          </a:lstStyle>
          <a:p>
            <a:pPr>
              <a:defRPr/>
            </a:pPr>
            <a:fld id="{1AAC7273-37B2-4458-A5B9-C7DEC24A27F7}" type="slidenum">
              <a:rPr lang="en-US" altLang="en-US"/>
              <a:pPr>
                <a:defRPr/>
              </a:pPr>
              <a:t>‹#›</a:t>
            </a:fld>
            <a:endParaRPr lang="en-US" altLang="en-US"/>
          </a:p>
        </p:txBody>
      </p:sp>
    </p:spTree>
    <p:extLst>
      <p:ext uri="{BB962C8B-B14F-4D97-AF65-F5344CB8AC3E}">
        <p14:creationId xmlns:p14="http://schemas.microsoft.com/office/powerpoint/2010/main" val="2967381777"/>
      </p:ext>
    </p:extLst>
  </p:cSld>
  <p:clrMapOvr>
    <a:masterClrMapping/>
  </p:clrMapOvr>
  <p:transition spd="med">
    <p:zoom dir="in"/>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71D466-A566-E104-02CB-DF496E18BD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8270C21-90D0-27E7-0D1D-433380320A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B21C53F-DBEC-253D-D43E-BAB74BD1C4DE}"/>
              </a:ext>
            </a:extLst>
          </p:cNvPr>
          <p:cNvSpPr>
            <a:spLocks noGrp="1" noChangeArrowheads="1"/>
          </p:cNvSpPr>
          <p:nvPr>
            <p:ph type="sldNum" sz="quarter" idx="12"/>
          </p:nvPr>
        </p:nvSpPr>
        <p:spPr>
          <a:ln/>
        </p:spPr>
        <p:txBody>
          <a:bodyPr/>
          <a:lstStyle>
            <a:lvl1pPr>
              <a:defRPr/>
            </a:lvl1pPr>
          </a:lstStyle>
          <a:p>
            <a:pPr>
              <a:defRPr/>
            </a:pPr>
            <a:fld id="{07BF8E79-518D-42CC-81B9-9B1214F7D911}" type="slidenum">
              <a:rPr lang="en-US" altLang="en-US"/>
              <a:pPr>
                <a:defRPr/>
              </a:pPr>
              <a:t>‹#›</a:t>
            </a:fld>
            <a:endParaRPr lang="en-US" altLang="en-US"/>
          </a:p>
        </p:txBody>
      </p:sp>
    </p:spTree>
    <p:extLst>
      <p:ext uri="{BB962C8B-B14F-4D97-AF65-F5344CB8AC3E}">
        <p14:creationId xmlns:p14="http://schemas.microsoft.com/office/powerpoint/2010/main" val="452491151"/>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BB8F110-C7BC-6092-7293-D0BBA0750F43}"/>
              </a:ext>
            </a:extLst>
          </p:cNvPr>
          <p:cNvGrpSpPr>
            <a:grpSpLocks/>
          </p:cNvGrpSpPr>
          <p:nvPr/>
        </p:nvGrpSpPr>
        <p:grpSpPr bwMode="auto">
          <a:xfrm>
            <a:off x="1" y="3902076"/>
            <a:ext cx="4533900" cy="2949575"/>
            <a:chOff x="0" y="2458"/>
            <a:chExt cx="2142" cy="1858"/>
          </a:xfrm>
        </p:grpSpPr>
        <p:sp>
          <p:nvSpPr>
            <p:cNvPr id="3" name="Freeform 3">
              <a:extLst>
                <a:ext uri="{FF2B5EF4-FFF2-40B4-BE49-F238E27FC236}">
                  <a16:creationId xmlns:a16="http://schemas.microsoft.com/office/drawing/2014/main" id="{59367A74-3A27-3A17-9561-9EB173475216}"/>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E535B937-1DC1-8B27-DA9C-485E917143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07357A0D-011B-D043-CA47-4F622902EE2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7BE29318-7351-035A-D290-ED5F450BD8D3}"/>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 name="Oval 7">
              <a:extLst>
                <a:ext uri="{FF2B5EF4-FFF2-40B4-BE49-F238E27FC236}">
                  <a16:creationId xmlns:a16="http://schemas.microsoft.com/office/drawing/2014/main" id="{D97AF082-7217-C3EF-99E4-414A44B5FA3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8" name="Oval 8">
              <a:extLst>
                <a:ext uri="{FF2B5EF4-FFF2-40B4-BE49-F238E27FC236}">
                  <a16:creationId xmlns:a16="http://schemas.microsoft.com/office/drawing/2014/main" id="{644560E9-87FB-858D-F0BD-061083D00D7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9" name="Oval 9">
              <a:extLst>
                <a:ext uri="{FF2B5EF4-FFF2-40B4-BE49-F238E27FC236}">
                  <a16:creationId xmlns:a16="http://schemas.microsoft.com/office/drawing/2014/main" id="{7DFBEBB8-E01E-EE23-A81E-704E51A89722}"/>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 name="Rectangle 12">
            <a:extLst>
              <a:ext uri="{FF2B5EF4-FFF2-40B4-BE49-F238E27FC236}">
                <a16:creationId xmlns:a16="http://schemas.microsoft.com/office/drawing/2014/main" id="{440D40A6-4AAE-9EB6-00ED-65E5B470F91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5C62D551-4450-8369-CF6F-2671028E350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6C34649E-7A55-D020-C4C3-B01586D60E69}"/>
              </a:ext>
            </a:extLst>
          </p:cNvPr>
          <p:cNvSpPr>
            <a:spLocks noGrp="1" noChangeArrowheads="1"/>
          </p:cNvSpPr>
          <p:nvPr>
            <p:ph type="sldNum" sz="quarter" idx="12"/>
          </p:nvPr>
        </p:nvSpPr>
        <p:spPr/>
        <p:txBody>
          <a:bodyPr/>
          <a:lstStyle>
            <a:lvl1pPr>
              <a:defRPr smtClean="0"/>
            </a:lvl1pPr>
          </a:lstStyle>
          <a:p>
            <a:pPr>
              <a:defRPr/>
            </a:pPr>
            <a:fld id="{3A64F5A3-2CED-4F43-9DAF-AE36F0C4F4B3}" type="slidenum">
              <a:rPr lang="en-US" altLang="en-US"/>
              <a:pPr>
                <a:defRPr/>
              </a:pPr>
              <a:t>‹#›</a:t>
            </a:fld>
            <a:endParaRPr lang="en-US" altLang="en-US"/>
          </a:p>
        </p:txBody>
      </p:sp>
    </p:spTree>
    <p:extLst>
      <p:ext uri="{BB962C8B-B14F-4D97-AF65-F5344CB8AC3E}">
        <p14:creationId xmlns:p14="http://schemas.microsoft.com/office/powerpoint/2010/main" val="6442053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82D2F1F-3AA6-992D-3636-4EDB3CAE47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1BD335E-DB83-5F2E-9158-39549AEFAD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5A63D3C-9361-E819-63FD-6D90D005858F}"/>
              </a:ext>
            </a:extLst>
          </p:cNvPr>
          <p:cNvSpPr>
            <a:spLocks noGrp="1" noChangeArrowheads="1"/>
          </p:cNvSpPr>
          <p:nvPr>
            <p:ph type="sldNum" sz="quarter" idx="12"/>
          </p:nvPr>
        </p:nvSpPr>
        <p:spPr>
          <a:ln/>
        </p:spPr>
        <p:txBody>
          <a:bodyPr/>
          <a:lstStyle>
            <a:lvl1pPr>
              <a:defRPr/>
            </a:lvl1pPr>
          </a:lstStyle>
          <a:p>
            <a:pPr>
              <a:defRPr/>
            </a:pPr>
            <a:fld id="{34602548-5BC4-48A3-BE06-114366955D1E}" type="slidenum">
              <a:rPr lang="en-US" altLang="en-US"/>
              <a:pPr>
                <a:defRPr/>
              </a:pPr>
              <a:t>‹#›</a:t>
            </a:fld>
            <a:endParaRPr lang="en-US" altLang="en-US"/>
          </a:p>
        </p:txBody>
      </p:sp>
    </p:spTree>
    <p:extLst>
      <p:ext uri="{BB962C8B-B14F-4D97-AF65-F5344CB8AC3E}">
        <p14:creationId xmlns:p14="http://schemas.microsoft.com/office/powerpoint/2010/main" val="2841818139"/>
      </p:ext>
    </p:extLst>
  </p:cSld>
  <p:clrMapOvr>
    <a:masterClrMapping/>
  </p:clrMapOvr>
  <p:transition spd="med">
    <p:zoom dir="in"/>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F0AEC99-DC2E-5E1A-C82B-FD8D1BFD2ECF}"/>
              </a:ext>
            </a:extLst>
          </p:cNvPr>
          <p:cNvGrpSpPr>
            <a:grpSpLocks/>
          </p:cNvGrpSpPr>
          <p:nvPr/>
        </p:nvGrpSpPr>
        <p:grpSpPr bwMode="auto">
          <a:xfrm>
            <a:off x="1" y="1422400"/>
            <a:ext cx="12196233" cy="5435600"/>
            <a:chOff x="0" y="896"/>
            <a:chExt cx="5762" cy="3424"/>
          </a:xfrm>
        </p:grpSpPr>
        <p:grpSp>
          <p:nvGrpSpPr>
            <p:cNvPr id="3" name="Group 3">
              <a:extLst>
                <a:ext uri="{FF2B5EF4-FFF2-40B4-BE49-F238E27FC236}">
                  <a16:creationId xmlns:a16="http://schemas.microsoft.com/office/drawing/2014/main" id="{9A29208B-C8D4-1F0D-5EAD-A69E0FFB281E}"/>
                </a:ext>
              </a:extLst>
            </p:cNvPr>
            <p:cNvGrpSpPr>
              <a:grpSpLocks/>
            </p:cNvGrpSpPr>
            <p:nvPr userDrawn="1"/>
          </p:nvGrpSpPr>
          <p:grpSpPr bwMode="auto">
            <a:xfrm>
              <a:off x="20" y="896"/>
              <a:ext cx="5742" cy="3424"/>
              <a:chOff x="20" y="896"/>
              <a:chExt cx="5742" cy="3424"/>
            </a:xfrm>
          </p:grpSpPr>
          <p:sp>
            <p:nvSpPr>
              <p:cNvPr id="15566" name="Freeform 4">
                <a:extLst>
                  <a:ext uri="{FF2B5EF4-FFF2-40B4-BE49-F238E27FC236}">
                    <a16:creationId xmlns:a16="http://schemas.microsoft.com/office/drawing/2014/main" id="{353F5DA1-7F24-627A-B986-EECA71E44DB6}"/>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7" name="Freeform 5">
                <a:extLst>
                  <a:ext uri="{FF2B5EF4-FFF2-40B4-BE49-F238E27FC236}">
                    <a16:creationId xmlns:a16="http://schemas.microsoft.com/office/drawing/2014/main" id="{80BABB41-FA94-E011-39C5-4468655BA3F9}"/>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8" name="Freeform 6">
                <a:extLst>
                  <a:ext uri="{FF2B5EF4-FFF2-40B4-BE49-F238E27FC236}">
                    <a16:creationId xmlns:a16="http://schemas.microsoft.com/office/drawing/2014/main" id="{284126F7-BFDC-BE65-0669-B85043A91032}"/>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69" name="Freeform 7">
                <a:extLst>
                  <a:ext uri="{FF2B5EF4-FFF2-40B4-BE49-F238E27FC236}">
                    <a16:creationId xmlns:a16="http://schemas.microsoft.com/office/drawing/2014/main" id="{453BEDD3-81C4-9106-205B-7BD690491BEC}"/>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0" name="Freeform 8">
                <a:extLst>
                  <a:ext uri="{FF2B5EF4-FFF2-40B4-BE49-F238E27FC236}">
                    <a16:creationId xmlns:a16="http://schemas.microsoft.com/office/drawing/2014/main" id="{F50E00E0-724E-B38F-8917-C35019E8EB67}"/>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1" name="Freeform 9">
                <a:extLst>
                  <a:ext uri="{FF2B5EF4-FFF2-40B4-BE49-F238E27FC236}">
                    <a16:creationId xmlns:a16="http://schemas.microsoft.com/office/drawing/2014/main" id="{63CA5F8B-52BF-8271-F5D7-FB418CCBF6E5}"/>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2" name="Freeform 10">
                <a:extLst>
                  <a:ext uri="{FF2B5EF4-FFF2-40B4-BE49-F238E27FC236}">
                    <a16:creationId xmlns:a16="http://schemas.microsoft.com/office/drawing/2014/main" id="{587740E3-4116-D845-9EAF-43C8B7374B14}"/>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3" name="Freeform 11">
                <a:extLst>
                  <a:ext uri="{FF2B5EF4-FFF2-40B4-BE49-F238E27FC236}">
                    <a16:creationId xmlns:a16="http://schemas.microsoft.com/office/drawing/2014/main" id="{6F2C051D-AB9D-3333-F581-9B809B721A79}"/>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4" name="Freeform 12">
                <a:extLst>
                  <a:ext uri="{FF2B5EF4-FFF2-40B4-BE49-F238E27FC236}">
                    <a16:creationId xmlns:a16="http://schemas.microsoft.com/office/drawing/2014/main" id="{7B0F704A-B82F-C625-B8DE-7B8014FCB20D}"/>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5" name="Freeform 13">
                <a:extLst>
                  <a:ext uri="{FF2B5EF4-FFF2-40B4-BE49-F238E27FC236}">
                    <a16:creationId xmlns:a16="http://schemas.microsoft.com/office/drawing/2014/main" id="{4E5C7295-E266-9B6C-8B80-D9F92849B9F2}"/>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6" name="Freeform 14">
                <a:extLst>
                  <a:ext uri="{FF2B5EF4-FFF2-40B4-BE49-F238E27FC236}">
                    <a16:creationId xmlns:a16="http://schemas.microsoft.com/office/drawing/2014/main" id="{507E0C27-05C9-0D5C-66AA-AA5C7620F3D9}"/>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7" name="Freeform 15">
                <a:extLst>
                  <a:ext uri="{FF2B5EF4-FFF2-40B4-BE49-F238E27FC236}">
                    <a16:creationId xmlns:a16="http://schemas.microsoft.com/office/drawing/2014/main" id="{988206A1-DDE8-7981-D9CF-D17678DC2266}"/>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78" name="Freeform 16">
                <a:extLst>
                  <a:ext uri="{FF2B5EF4-FFF2-40B4-BE49-F238E27FC236}">
                    <a16:creationId xmlns:a16="http://schemas.microsoft.com/office/drawing/2014/main" id="{C08CC239-7991-B684-A69A-0C0AF992DA3D}"/>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4" name="Group 17">
              <a:extLst>
                <a:ext uri="{FF2B5EF4-FFF2-40B4-BE49-F238E27FC236}">
                  <a16:creationId xmlns:a16="http://schemas.microsoft.com/office/drawing/2014/main" id="{6289B284-5528-31BA-2074-17B0CF63C1D0}"/>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6DA54D29-92AC-7203-D318-48E7D259EB5A}"/>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 name="Rectangle 19">
                <a:extLst>
                  <a:ext uri="{FF2B5EF4-FFF2-40B4-BE49-F238E27FC236}">
                    <a16:creationId xmlns:a16="http://schemas.microsoft.com/office/drawing/2014/main" id="{E01A87FF-F1B8-7D6F-DAE1-CF39C09CA78A}"/>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 name="Rectangle 20">
                <a:extLst>
                  <a:ext uri="{FF2B5EF4-FFF2-40B4-BE49-F238E27FC236}">
                    <a16:creationId xmlns:a16="http://schemas.microsoft.com/office/drawing/2014/main" id="{254F197C-C1B1-37D6-8419-6FB679339CA0}"/>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 name="Rectangle 21">
                <a:extLst>
                  <a:ext uri="{FF2B5EF4-FFF2-40B4-BE49-F238E27FC236}">
                    <a16:creationId xmlns:a16="http://schemas.microsoft.com/office/drawing/2014/main" id="{A8082A9A-C5F2-D324-C4FE-442E6CAD9C8A}"/>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 name="Rectangle 22">
                <a:extLst>
                  <a:ext uri="{FF2B5EF4-FFF2-40B4-BE49-F238E27FC236}">
                    <a16:creationId xmlns:a16="http://schemas.microsoft.com/office/drawing/2014/main" id="{A50C45B8-1808-69FF-E156-6DE1BB9DE65E}"/>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 name="Rectangle 23">
                <a:extLst>
                  <a:ext uri="{FF2B5EF4-FFF2-40B4-BE49-F238E27FC236}">
                    <a16:creationId xmlns:a16="http://schemas.microsoft.com/office/drawing/2014/main" id="{87328F33-D37C-3A1D-F468-741F02AAB62A}"/>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 name="Rectangle 24">
                <a:extLst>
                  <a:ext uri="{FF2B5EF4-FFF2-40B4-BE49-F238E27FC236}">
                    <a16:creationId xmlns:a16="http://schemas.microsoft.com/office/drawing/2014/main" id="{0B74A31C-9A1B-22E0-9978-FE8AFA7C83D2}"/>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 name="Rectangle 25">
                <a:extLst>
                  <a:ext uri="{FF2B5EF4-FFF2-40B4-BE49-F238E27FC236}">
                    <a16:creationId xmlns:a16="http://schemas.microsoft.com/office/drawing/2014/main" id="{A6388016-CEAF-43AC-C484-B126FD437C96}"/>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3" name="Rectangle 26">
                <a:extLst>
                  <a:ext uri="{FF2B5EF4-FFF2-40B4-BE49-F238E27FC236}">
                    <a16:creationId xmlns:a16="http://schemas.microsoft.com/office/drawing/2014/main" id="{113EB7E2-41A5-12F4-315D-D3A752B2F7EF}"/>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4" name="Rectangle 27">
                <a:extLst>
                  <a:ext uri="{FF2B5EF4-FFF2-40B4-BE49-F238E27FC236}">
                    <a16:creationId xmlns:a16="http://schemas.microsoft.com/office/drawing/2014/main" id="{4D92CAFC-C568-473F-FAD4-FB1E1AB93D9E}"/>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 name="Rectangle 28">
                <a:extLst>
                  <a:ext uri="{FF2B5EF4-FFF2-40B4-BE49-F238E27FC236}">
                    <a16:creationId xmlns:a16="http://schemas.microsoft.com/office/drawing/2014/main" id="{FCE5D43A-A4FE-E6B2-0D2C-F825EEACB1DE}"/>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6" name="Rectangle 29">
                <a:extLst>
                  <a:ext uri="{FF2B5EF4-FFF2-40B4-BE49-F238E27FC236}">
                    <a16:creationId xmlns:a16="http://schemas.microsoft.com/office/drawing/2014/main" id="{E982B1DD-52CC-8956-8F73-562AF620F5E5}"/>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7" name="Rectangle 30">
                <a:extLst>
                  <a:ext uri="{FF2B5EF4-FFF2-40B4-BE49-F238E27FC236}">
                    <a16:creationId xmlns:a16="http://schemas.microsoft.com/office/drawing/2014/main" id="{3B80AF38-E2B5-FC67-6682-1D5349BA5413}"/>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8" name="Rectangle 31">
                <a:extLst>
                  <a:ext uri="{FF2B5EF4-FFF2-40B4-BE49-F238E27FC236}">
                    <a16:creationId xmlns:a16="http://schemas.microsoft.com/office/drawing/2014/main" id="{42881D5F-AEE1-D457-03A7-9148A5CC0565}"/>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9" name="Rectangle 32">
                <a:extLst>
                  <a:ext uri="{FF2B5EF4-FFF2-40B4-BE49-F238E27FC236}">
                    <a16:creationId xmlns:a16="http://schemas.microsoft.com/office/drawing/2014/main" id="{DCE8D5E3-020D-486B-26B4-960791FA3DAA}"/>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0" name="Rectangle 33">
                <a:extLst>
                  <a:ext uri="{FF2B5EF4-FFF2-40B4-BE49-F238E27FC236}">
                    <a16:creationId xmlns:a16="http://schemas.microsoft.com/office/drawing/2014/main" id="{13FFD79D-B08E-8873-4EA1-6C644CA64A3C}"/>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1" name="Rectangle 34">
                <a:extLst>
                  <a:ext uri="{FF2B5EF4-FFF2-40B4-BE49-F238E27FC236}">
                    <a16:creationId xmlns:a16="http://schemas.microsoft.com/office/drawing/2014/main" id="{F7AB9746-06DF-C636-44EC-13D8326B7226}"/>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2" name="Rectangle 35">
                <a:extLst>
                  <a:ext uri="{FF2B5EF4-FFF2-40B4-BE49-F238E27FC236}">
                    <a16:creationId xmlns:a16="http://schemas.microsoft.com/office/drawing/2014/main" id="{FEEA28A9-1024-3182-2D95-D9ADA612F49A}"/>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3" name="Rectangle 36">
                <a:extLst>
                  <a:ext uri="{FF2B5EF4-FFF2-40B4-BE49-F238E27FC236}">
                    <a16:creationId xmlns:a16="http://schemas.microsoft.com/office/drawing/2014/main" id="{F66D753C-2DF5-D585-C6B2-9DD802B62DE9}"/>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4" name="Rectangle 37">
                <a:extLst>
                  <a:ext uri="{FF2B5EF4-FFF2-40B4-BE49-F238E27FC236}">
                    <a16:creationId xmlns:a16="http://schemas.microsoft.com/office/drawing/2014/main" id="{2C6B3E86-4EB1-3B30-9D61-6C326A44D366}"/>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5" name="Rectangle 38">
                <a:extLst>
                  <a:ext uri="{FF2B5EF4-FFF2-40B4-BE49-F238E27FC236}">
                    <a16:creationId xmlns:a16="http://schemas.microsoft.com/office/drawing/2014/main" id="{00B49546-5938-AED4-52B0-2B816FEBEA79}"/>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6" name="Rectangle 39">
                <a:extLst>
                  <a:ext uri="{FF2B5EF4-FFF2-40B4-BE49-F238E27FC236}">
                    <a16:creationId xmlns:a16="http://schemas.microsoft.com/office/drawing/2014/main" id="{48AD8CEB-038F-0F7B-1015-7D090B3B7E04}"/>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7" name="Rectangle 40">
                <a:extLst>
                  <a:ext uri="{FF2B5EF4-FFF2-40B4-BE49-F238E27FC236}">
                    <a16:creationId xmlns:a16="http://schemas.microsoft.com/office/drawing/2014/main" id="{715EDC19-87D1-F986-97E2-01432A993DF6}"/>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8" name="Rectangle 41">
                <a:extLst>
                  <a:ext uri="{FF2B5EF4-FFF2-40B4-BE49-F238E27FC236}">
                    <a16:creationId xmlns:a16="http://schemas.microsoft.com/office/drawing/2014/main" id="{EA8A81D3-5E95-3F40-0A47-850C9D88C0A1}"/>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9" name="Rectangle 42">
                <a:extLst>
                  <a:ext uri="{FF2B5EF4-FFF2-40B4-BE49-F238E27FC236}">
                    <a16:creationId xmlns:a16="http://schemas.microsoft.com/office/drawing/2014/main" id="{3261FB68-D3B2-6601-8DF7-184D581762EB}"/>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0" name="Rectangle 43">
                <a:extLst>
                  <a:ext uri="{FF2B5EF4-FFF2-40B4-BE49-F238E27FC236}">
                    <a16:creationId xmlns:a16="http://schemas.microsoft.com/office/drawing/2014/main" id="{C0915ABF-AFD1-9F18-FEA2-B79FB0E18BC3}"/>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1" name="Rectangle 44">
                <a:extLst>
                  <a:ext uri="{FF2B5EF4-FFF2-40B4-BE49-F238E27FC236}">
                    <a16:creationId xmlns:a16="http://schemas.microsoft.com/office/drawing/2014/main" id="{C880DE4C-647D-D9D8-D389-2861581D6909}"/>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2" name="Rectangle 45">
                <a:extLst>
                  <a:ext uri="{FF2B5EF4-FFF2-40B4-BE49-F238E27FC236}">
                    <a16:creationId xmlns:a16="http://schemas.microsoft.com/office/drawing/2014/main" id="{A01FF883-425B-9438-AB35-D2462A2531B5}"/>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3" name="Rectangle 46">
                <a:extLst>
                  <a:ext uri="{FF2B5EF4-FFF2-40B4-BE49-F238E27FC236}">
                    <a16:creationId xmlns:a16="http://schemas.microsoft.com/office/drawing/2014/main" id="{A7DC62F3-6B9E-558E-CE36-4C75D652A216}"/>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4" name="Rectangle 47">
                <a:extLst>
                  <a:ext uri="{FF2B5EF4-FFF2-40B4-BE49-F238E27FC236}">
                    <a16:creationId xmlns:a16="http://schemas.microsoft.com/office/drawing/2014/main" id="{EAD577CB-3DF7-059F-BBD1-1BD636C64844}"/>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5" name="Rectangle 48">
                <a:extLst>
                  <a:ext uri="{FF2B5EF4-FFF2-40B4-BE49-F238E27FC236}">
                    <a16:creationId xmlns:a16="http://schemas.microsoft.com/office/drawing/2014/main" id="{04F7F6FE-99D2-6C10-163B-B2E2551F1ADC}"/>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6" name="Rectangle 49">
                <a:extLst>
                  <a:ext uri="{FF2B5EF4-FFF2-40B4-BE49-F238E27FC236}">
                    <a16:creationId xmlns:a16="http://schemas.microsoft.com/office/drawing/2014/main" id="{E04E5A8B-95E3-BF31-C89A-EDF34FD2E1FC}"/>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7" name="Rectangle 50">
                <a:extLst>
                  <a:ext uri="{FF2B5EF4-FFF2-40B4-BE49-F238E27FC236}">
                    <a16:creationId xmlns:a16="http://schemas.microsoft.com/office/drawing/2014/main" id="{36CBD897-7CAA-C2A0-E117-F3D8EFDC7010}"/>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8" name="Rectangle 51">
                <a:extLst>
                  <a:ext uri="{FF2B5EF4-FFF2-40B4-BE49-F238E27FC236}">
                    <a16:creationId xmlns:a16="http://schemas.microsoft.com/office/drawing/2014/main" id="{83E9D390-CE1B-3CA1-358F-F23EC44318C2}"/>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9" name="Rectangle 52">
                <a:extLst>
                  <a:ext uri="{FF2B5EF4-FFF2-40B4-BE49-F238E27FC236}">
                    <a16:creationId xmlns:a16="http://schemas.microsoft.com/office/drawing/2014/main" id="{1BFC15E2-8FA1-03C4-6A4A-CBFFF831FAD3}"/>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0" name="Rectangle 53">
                <a:extLst>
                  <a:ext uri="{FF2B5EF4-FFF2-40B4-BE49-F238E27FC236}">
                    <a16:creationId xmlns:a16="http://schemas.microsoft.com/office/drawing/2014/main" id="{3721C86B-A03A-3110-543B-F74032CD7599}"/>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1" name="Rectangle 54">
                <a:extLst>
                  <a:ext uri="{FF2B5EF4-FFF2-40B4-BE49-F238E27FC236}">
                    <a16:creationId xmlns:a16="http://schemas.microsoft.com/office/drawing/2014/main" id="{DFD366D8-7F75-9623-7172-CC64F8A67193}"/>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2" name="Rectangle 55">
                <a:extLst>
                  <a:ext uri="{FF2B5EF4-FFF2-40B4-BE49-F238E27FC236}">
                    <a16:creationId xmlns:a16="http://schemas.microsoft.com/office/drawing/2014/main" id="{B4D55E04-82BF-A7FE-C264-1EEAE45C70D6}"/>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3" name="Rectangle 56">
                <a:extLst>
                  <a:ext uri="{FF2B5EF4-FFF2-40B4-BE49-F238E27FC236}">
                    <a16:creationId xmlns:a16="http://schemas.microsoft.com/office/drawing/2014/main" id="{882EBE46-9670-467F-3A93-9B9FF529D3EC}"/>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4" name="Rectangle 57">
                <a:extLst>
                  <a:ext uri="{FF2B5EF4-FFF2-40B4-BE49-F238E27FC236}">
                    <a16:creationId xmlns:a16="http://schemas.microsoft.com/office/drawing/2014/main" id="{09590A59-AC8B-6A80-47CB-EF85EA1736C1}"/>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5" name="Rectangle 58">
                <a:extLst>
                  <a:ext uri="{FF2B5EF4-FFF2-40B4-BE49-F238E27FC236}">
                    <a16:creationId xmlns:a16="http://schemas.microsoft.com/office/drawing/2014/main" id="{81F94360-81B2-40C6-93E1-73AA8CC21368}"/>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6" name="Rectangle 59">
                <a:extLst>
                  <a:ext uri="{FF2B5EF4-FFF2-40B4-BE49-F238E27FC236}">
                    <a16:creationId xmlns:a16="http://schemas.microsoft.com/office/drawing/2014/main" id="{F9C61787-48BF-D5F5-0D2C-A8A3438CA1FE}"/>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7" name="Rectangle 60">
                <a:extLst>
                  <a:ext uri="{FF2B5EF4-FFF2-40B4-BE49-F238E27FC236}">
                    <a16:creationId xmlns:a16="http://schemas.microsoft.com/office/drawing/2014/main" id="{D463FE16-3812-FC74-BA74-1C50034DF709}"/>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8" name="Rectangle 61">
                <a:extLst>
                  <a:ext uri="{FF2B5EF4-FFF2-40B4-BE49-F238E27FC236}">
                    <a16:creationId xmlns:a16="http://schemas.microsoft.com/office/drawing/2014/main" id="{E3C1F7A4-D60A-6FA0-385F-759E566C4A21}"/>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9" name="Rectangle 62">
                <a:extLst>
                  <a:ext uri="{FF2B5EF4-FFF2-40B4-BE49-F238E27FC236}">
                    <a16:creationId xmlns:a16="http://schemas.microsoft.com/office/drawing/2014/main" id="{A999F53E-6723-31A0-7D28-3B0080E1E21B}"/>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0" name="Rectangle 63">
                <a:extLst>
                  <a:ext uri="{FF2B5EF4-FFF2-40B4-BE49-F238E27FC236}">
                    <a16:creationId xmlns:a16="http://schemas.microsoft.com/office/drawing/2014/main" id="{A36A75A9-E40B-1C45-331F-D0942A14497B}"/>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1" name="Rectangle 64">
                <a:extLst>
                  <a:ext uri="{FF2B5EF4-FFF2-40B4-BE49-F238E27FC236}">
                    <a16:creationId xmlns:a16="http://schemas.microsoft.com/office/drawing/2014/main" id="{75E613BB-5475-6F22-CAB1-CA21ED1F9FCA}"/>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2" name="Rectangle 65">
                <a:extLst>
                  <a:ext uri="{FF2B5EF4-FFF2-40B4-BE49-F238E27FC236}">
                    <a16:creationId xmlns:a16="http://schemas.microsoft.com/office/drawing/2014/main" id="{52C551E8-7413-CA97-7089-34E97EDB98C0}"/>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3" name="Rectangle 66">
                <a:extLst>
                  <a:ext uri="{FF2B5EF4-FFF2-40B4-BE49-F238E27FC236}">
                    <a16:creationId xmlns:a16="http://schemas.microsoft.com/office/drawing/2014/main" id="{A0CBA983-C41D-337E-30D2-6085EA3CFF63}"/>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4" name="Rectangle 67">
                <a:extLst>
                  <a:ext uri="{FF2B5EF4-FFF2-40B4-BE49-F238E27FC236}">
                    <a16:creationId xmlns:a16="http://schemas.microsoft.com/office/drawing/2014/main" id="{B3881EF7-9031-BB9D-E1B8-8CDDCF586098}"/>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5" name="Rectangle 68">
                <a:extLst>
                  <a:ext uri="{FF2B5EF4-FFF2-40B4-BE49-F238E27FC236}">
                    <a16:creationId xmlns:a16="http://schemas.microsoft.com/office/drawing/2014/main" id="{C8A1FC95-D997-3F68-F623-DBF06586CB49}"/>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6" name="Rectangle 69">
                <a:extLst>
                  <a:ext uri="{FF2B5EF4-FFF2-40B4-BE49-F238E27FC236}">
                    <a16:creationId xmlns:a16="http://schemas.microsoft.com/office/drawing/2014/main" id="{FE5670A7-52FE-B315-BEB7-3974AF71798D}"/>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7" name="Rectangle 70">
                <a:extLst>
                  <a:ext uri="{FF2B5EF4-FFF2-40B4-BE49-F238E27FC236}">
                    <a16:creationId xmlns:a16="http://schemas.microsoft.com/office/drawing/2014/main" id="{5F50BD80-B387-0B92-C49C-ED875B3B994D}"/>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8" name="Rectangle 71">
                <a:extLst>
                  <a:ext uri="{FF2B5EF4-FFF2-40B4-BE49-F238E27FC236}">
                    <a16:creationId xmlns:a16="http://schemas.microsoft.com/office/drawing/2014/main" id="{DEE71A88-114D-2743-9C62-A46B4B4AA872}"/>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9" name="Rectangle 72">
                <a:extLst>
                  <a:ext uri="{FF2B5EF4-FFF2-40B4-BE49-F238E27FC236}">
                    <a16:creationId xmlns:a16="http://schemas.microsoft.com/office/drawing/2014/main" id="{0C0C7735-27A5-2E43-7B46-21D51AD62C05}"/>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0" name="Rectangle 73">
                <a:extLst>
                  <a:ext uri="{FF2B5EF4-FFF2-40B4-BE49-F238E27FC236}">
                    <a16:creationId xmlns:a16="http://schemas.microsoft.com/office/drawing/2014/main" id="{324D816F-C892-45D5-5296-3280AF21EA90}"/>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1" name="Rectangle 74">
                <a:extLst>
                  <a:ext uri="{FF2B5EF4-FFF2-40B4-BE49-F238E27FC236}">
                    <a16:creationId xmlns:a16="http://schemas.microsoft.com/office/drawing/2014/main" id="{8ADF9D8B-0C55-3235-9A51-C48AB933F9D0}"/>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2" name="Rectangle 75">
                <a:extLst>
                  <a:ext uri="{FF2B5EF4-FFF2-40B4-BE49-F238E27FC236}">
                    <a16:creationId xmlns:a16="http://schemas.microsoft.com/office/drawing/2014/main" id="{5A1EC1B4-9CE5-DE46-CE8B-1922758D3688}"/>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3" name="Rectangle 76">
                <a:extLst>
                  <a:ext uri="{FF2B5EF4-FFF2-40B4-BE49-F238E27FC236}">
                    <a16:creationId xmlns:a16="http://schemas.microsoft.com/office/drawing/2014/main" id="{7E806C37-A7EC-3A34-A373-B0DB5CAF0F8D}"/>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88" name="Rectangle 77">
                <a:extLst>
                  <a:ext uri="{FF2B5EF4-FFF2-40B4-BE49-F238E27FC236}">
                    <a16:creationId xmlns:a16="http://schemas.microsoft.com/office/drawing/2014/main" id="{6F6960F4-6759-626F-4F5B-B39126963355}"/>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89" name="Rectangle 78">
                <a:extLst>
                  <a:ext uri="{FF2B5EF4-FFF2-40B4-BE49-F238E27FC236}">
                    <a16:creationId xmlns:a16="http://schemas.microsoft.com/office/drawing/2014/main" id="{5E462345-B4C9-7E57-305C-67B047D1CADF}"/>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0" name="Rectangle 79">
                <a:extLst>
                  <a:ext uri="{FF2B5EF4-FFF2-40B4-BE49-F238E27FC236}">
                    <a16:creationId xmlns:a16="http://schemas.microsoft.com/office/drawing/2014/main" id="{B59C74BD-2FB2-53BF-305D-EADF8C068D74}"/>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1" name="Rectangle 80">
                <a:extLst>
                  <a:ext uri="{FF2B5EF4-FFF2-40B4-BE49-F238E27FC236}">
                    <a16:creationId xmlns:a16="http://schemas.microsoft.com/office/drawing/2014/main" id="{C191B75E-6716-B0C0-3395-FCA5979F6235}"/>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2" name="Freeform 81">
                <a:extLst>
                  <a:ext uri="{FF2B5EF4-FFF2-40B4-BE49-F238E27FC236}">
                    <a16:creationId xmlns:a16="http://schemas.microsoft.com/office/drawing/2014/main" id="{1DCA78CB-3315-F492-E9A0-88E8E664DE4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93" name="Rectangle 82">
                <a:extLst>
                  <a:ext uri="{FF2B5EF4-FFF2-40B4-BE49-F238E27FC236}">
                    <a16:creationId xmlns:a16="http://schemas.microsoft.com/office/drawing/2014/main" id="{A5019AE2-6C0D-A63C-999B-CFCDD72F36B5}"/>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4" name="Rectangle 83">
                <a:extLst>
                  <a:ext uri="{FF2B5EF4-FFF2-40B4-BE49-F238E27FC236}">
                    <a16:creationId xmlns:a16="http://schemas.microsoft.com/office/drawing/2014/main" id="{A724352B-4449-BC1B-54F1-71D1F23B1260}"/>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5" name="Rectangle 84">
                <a:extLst>
                  <a:ext uri="{FF2B5EF4-FFF2-40B4-BE49-F238E27FC236}">
                    <a16:creationId xmlns:a16="http://schemas.microsoft.com/office/drawing/2014/main" id="{E875A469-D30C-DBF4-907F-6C81066165C6}"/>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6" name="Rectangle 85">
                <a:extLst>
                  <a:ext uri="{FF2B5EF4-FFF2-40B4-BE49-F238E27FC236}">
                    <a16:creationId xmlns:a16="http://schemas.microsoft.com/office/drawing/2014/main" id="{DA094078-81D4-60CF-E82B-1469796A95F9}"/>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7" name="Rectangle 86">
                <a:extLst>
                  <a:ext uri="{FF2B5EF4-FFF2-40B4-BE49-F238E27FC236}">
                    <a16:creationId xmlns:a16="http://schemas.microsoft.com/office/drawing/2014/main" id="{8186BF50-40F8-B775-567E-D32CD54F9A22}"/>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8" name="Rectangle 87">
                <a:extLst>
                  <a:ext uri="{FF2B5EF4-FFF2-40B4-BE49-F238E27FC236}">
                    <a16:creationId xmlns:a16="http://schemas.microsoft.com/office/drawing/2014/main" id="{CB4E5BF6-0B2B-181C-EE27-FF071E438A98}"/>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499" name="Rectangle 88">
                <a:extLst>
                  <a:ext uri="{FF2B5EF4-FFF2-40B4-BE49-F238E27FC236}">
                    <a16:creationId xmlns:a16="http://schemas.microsoft.com/office/drawing/2014/main" id="{73CB5530-45B4-BB13-C1C9-2AE072A9CF29}"/>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0" name="Rectangle 89">
                <a:extLst>
                  <a:ext uri="{FF2B5EF4-FFF2-40B4-BE49-F238E27FC236}">
                    <a16:creationId xmlns:a16="http://schemas.microsoft.com/office/drawing/2014/main" id="{F232BE04-EA42-7D3B-4935-A0E30AB68FCE}"/>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1" name="Rectangle 90">
                <a:extLst>
                  <a:ext uri="{FF2B5EF4-FFF2-40B4-BE49-F238E27FC236}">
                    <a16:creationId xmlns:a16="http://schemas.microsoft.com/office/drawing/2014/main" id="{7D0FB403-98F1-AEB4-F12A-29D6E19BBF6A}"/>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2" name="Rectangle 91">
                <a:extLst>
                  <a:ext uri="{FF2B5EF4-FFF2-40B4-BE49-F238E27FC236}">
                    <a16:creationId xmlns:a16="http://schemas.microsoft.com/office/drawing/2014/main" id="{293DC014-2FB0-8254-FFAB-1AE443000652}"/>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3" name="Rectangle 92">
                <a:extLst>
                  <a:ext uri="{FF2B5EF4-FFF2-40B4-BE49-F238E27FC236}">
                    <a16:creationId xmlns:a16="http://schemas.microsoft.com/office/drawing/2014/main" id="{853C3238-28F4-85BB-19EC-83F4D5F5856F}"/>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4" name="Rectangle 93">
                <a:extLst>
                  <a:ext uri="{FF2B5EF4-FFF2-40B4-BE49-F238E27FC236}">
                    <a16:creationId xmlns:a16="http://schemas.microsoft.com/office/drawing/2014/main" id="{1F1F3752-B05F-3CA9-8E82-64590EAAD4C7}"/>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5" name="Rectangle 94">
                <a:extLst>
                  <a:ext uri="{FF2B5EF4-FFF2-40B4-BE49-F238E27FC236}">
                    <a16:creationId xmlns:a16="http://schemas.microsoft.com/office/drawing/2014/main" id="{0D247896-DB1E-65A0-C943-4F0269143BCC}"/>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6" name="Rectangle 95">
                <a:extLst>
                  <a:ext uri="{FF2B5EF4-FFF2-40B4-BE49-F238E27FC236}">
                    <a16:creationId xmlns:a16="http://schemas.microsoft.com/office/drawing/2014/main" id="{9ADF443C-7F99-D077-A8FC-EAA420BE28A5}"/>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7" name="Rectangle 96">
                <a:extLst>
                  <a:ext uri="{FF2B5EF4-FFF2-40B4-BE49-F238E27FC236}">
                    <a16:creationId xmlns:a16="http://schemas.microsoft.com/office/drawing/2014/main" id="{3613EACC-5655-66CB-9A0D-F1DA2B0AAF80}"/>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8" name="Rectangle 97">
                <a:extLst>
                  <a:ext uri="{FF2B5EF4-FFF2-40B4-BE49-F238E27FC236}">
                    <a16:creationId xmlns:a16="http://schemas.microsoft.com/office/drawing/2014/main" id="{6112B9D1-6928-522E-9034-61608F3257FF}"/>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09" name="Rectangle 98">
                <a:extLst>
                  <a:ext uri="{FF2B5EF4-FFF2-40B4-BE49-F238E27FC236}">
                    <a16:creationId xmlns:a16="http://schemas.microsoft.com/office/drawing/2014/main" id="{03604C92-D2AA-467B-5237-6CFA38ABB553}"/>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0" name="Rectangle 99">
                <a:extLst>
                  <a:ext uri="{FF2B5EF4-FFF2-40B4-BE49-F238E27FC236}">
                    <a16:creationId xmlns:a16="http://schemas.microsoft.com/office/drawing/2014/main" id="{AA5733D6-405A-414A-DCBE-4182D6989E97}"/>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1" name="Rectangle 100">
                <a:extLst>
                  <a:ext uri="{FF2B5EF4-FFF2-40B4-BE49-F238E27FC236}">
                    <a16:creationId xmlns:a16="http://schemas.microsoft.com/office/drawing/2014/main" id="{01FED372-1369-F50A-70EC-FE763F0C914B}"/>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2" name="Rectangle 101">
                <a:extLst>
                  <a:ext uri="{FF2B5EF4-FFF2-40B4-BE49-F238E27FC236}">
                    <a16:creationId xmlns:a16="http://schemas.microsoft.com/office/drawing/2014/main" id="{BA738285-AC13-5695-908E-EC2248ED4D79}"/>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5" name="Rectangle 102">
                <a:extLst>
                  <a:ext uri="{FF2B5EF4-FFF2-40B4-BE49-F238E27FC236}">
                    <a16:creationId xmlns:a16="http://schemas.microsoft.com/office/drawing/2014/main" id="{9F4906BB-54D0-B00D-D1E7-563B209BE1E3}"/>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6" name="Rectangle 103">
                <a:extLst>
                  <a:ext uri="{FF2B5EF4-FFF2-40B4-BE49-F238E27FC236}">
                    <a16:creationId xmlns:a16="http://schemas.microsoft.com/office/drawing/2014/main" id="{BF97D5CC-8E99-6652-D96C-F8D0F1C20582}"/>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7" name="Rectangle 104">
                <a:extLst>
                  <a:ext uri="{FF2B5EF4-FFF2-40B4-BE49-F238E27FC236}">
                    <a16:creationId xmlns:a16="http://schemas.microsoft.com/office/drawing/2014/main" id="{FB0C9BB4-788D-3639-B4AD-B458DC09C311}"/>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8" name="Rectangle 105">
                <a:extLst>
                  <a:ext uri="{FF2B5EF4-FFF2-40B4-BE49-F238E27FC236}">
                    <a16:creationId xmlns:a16="http://schemas.microsoft.com/office/drawing/2014/main" id="{0B3899CB-3E3D-0046-7DDE-5DFCAD2C9AFF}"/>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19" name="Rectangle 106">
                <a:extLst>
                  <a:ext uri="{FF2B5EF4-FFF2-40B4-BE49-F238E27FC236}">
                    <a16:creationId xmlns:a16="http://schemas.microsoft.com/office/drawing/2014/main" id="{F048983F-4529-6CDC-6590-30CD9A1B21D4}"/>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0" name="Rectangle 107">
                <a:extLst>
                  <a:ext uri="{FF2B5EF4-FFF2-40B4-BE49-F238E27FC236}">
                    <a16:creationId xmlns:a16="http://schemas.microsoft.com/office/drawing/2014/main" id="{14AB99B8-72F2-0915-AD86-F4C31624E342}"/>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1" name="Rectangle 108">
                <a:extLst>
                  <a:ext uri="{FF2B5EF4-FFF2-40B4-BE49-F238E27FC236}">
                    <a16:creationId xmlns:a16="http://schemas.microsoft.com/office/drawing/2014/main" id="{C46CAEAD-D14A-1415-C9A1-E4B2E4CE1D6E}"/>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2" name="Rectangle 109">
                <a:extLst>
                  <a:ext uri="{FF2B5EF4-FFF2-40B4-BE49-F238E27FC236}">
                    <a16:creationId xmlns:a16="http://schemas.microsoft.com/office/drawing/2014/main" id="{BAF184B0-696C-D28F-8F87-65422A490704}"/>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3" name="Rectangle 110">
                <a:extLst>
                  <a:ext uri="{FF2B5EF4-FFF2-40B4-BE49-F238E27FC236}">
                    <a16:creationId xmlns:a16="http://schemas.microsoft.com/office/drawing/2014/main" id="{180FD41A-BDB3-666B-CFFC-CE3B5F90CCC6}"/>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4" name="Rectangle 111">
                <a:extLst>
                  <a:ext uri="{FF2B5EF4-FFF2-40B4-BE49-F238E27FC236}">
                    <a16:creationId xmlns:a16="http://schemas.microsoft.com/office/drawing/2014/main" id="{B07F2948-D3F4-D57F-4351-FC14CCCBF902}"/>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5" name="Rectangle 112">
                <a:extLst>
                  <a:ext uri="{FF2B5EF4-FFF2-40B4-BE49-F238E27FC236}">
                    <a16:creationId xmlns:a16="http://schemas.microsoft.com/office/drawing/2014/main" id="{186E983F-5A89-C92E-5D67-D552D6E8C3D4}"/>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6" name="Rectangle 113">
                <a:extLst>
                  <a:ext uri="{FF2B5EF4-FFF2-40B4-BE49-F238E27FC236}">
                    <a16:creationId xmlns:a16="http://schemas.microsoft.com/office/drawing/2014/main" id="{2D14E54C-1D17-0D41-1127-8B13770BD44A}"/>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7" name="Rectangle 114">
                <a:extLst>
                  <a:ext uri="{FF2B5EF4-FFF2-40B4-BE49-F238E27FC236}">
                    <a16:creationId xmlns:a16="http://schemas.microsoft.com/office/drawing/2014/main" id="{2CD98471-65F5-C8E2-5FC4-A1C1AC364FDD}"/>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8" name="Rectangle 115">
                <a:extLst>
                  <a:ext uri="{FF2B5EF4-FFF2-40B4-BE49-F238E27FC236}">
                    <a16:creationId xmlns:a16="http://schemas.microsoft.com/office/drawing/2014/main" id="{75DEA335-A20B-94D7-9324-E3496F1AECB1}"/>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29" name="Rectangle 116">
                <a:extLst>
                  <a:ext uri="{FF2B5EF4-FFF2-40B4-BE49-F238E27FC236}">
                    <a16:creationId xmlns:a16="http://schemas.microsoft.com/office/drawing/2014/main" id="{29092553-5129-46EA-32C9-807B974C7086}"/>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0" name="Rectangle 117">
                <a:extLst>
                  <a:ext uri="{FF2B5EF4-FFF2-40B4-BE49-F238E27FC236}">
                    <a16:creationId xmlns:a16="http://schemas.microsoft.com/office/drawing/2014/main" id="{53BF3690-F193-77E7-E492-FFAAE892B03D}"/>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1" name="Rectangle 118">
                <a:extLst>
                  <a:ext uri="{FF2B5EF4-FFF2-40B4-BE49-F238E27FC236}">
                    <a16:creationId xmlns:a16="http://schemas.microsoft.com/office/drawing/2014/main" id="{D030E874-2A4C-F654-0474-F13F871436BA}"/>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2" name="Rectangle 119">
                <a:extLst>
                  <a:ext uri="{FF2B5EF4-FFF2-40B4-BE49-F238E27FC236}">
                    <a16:creationId xmlns:a16="http://schemas.microsoft.com/office/drawing/2014/main" id="{FDA3E159-0712-11F5-5088-A8E3B972DD63}"/>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3" name="Rectangle 120">
                <a:extLst>
                  <a:ext uri="{FF2B5EF4-FFF2-40B4-BE49-F238E27FC236}">
                    <a16:creationId xmlns:a16="http://schemas.microsoft.com/office/drawing/2014/main" id="{B68F40CB-1A30-7EAD-31C8-95DBABB33135}"/>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4" name="Rectangle 121">
                <a:extLst>
                  <a:ext uri="{FF2B5EF4-FFF2-40B4-BE49-F238E27FC236}">
                    <a16:creationId xmlns:a16="http://schemas.microsoft.com/office/drawing/2014/main" id="{A94CCBD2-1FD6-3BBD-F53E-C4D76D2CDD07}"/>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5" name="Rectangle 122">
                <a:extLst>
                  <a:ext uri="{FF2B5EF4-FFF2-40B4-BE49-F238E27FC236}">
                    <a16:creationId xmlns:a16="http://schemas.microsoft.com/office/drawing/2014/main" id="{AF400617-25E5-A056-BDE9-7AEA74A5762D}"/>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6" name="Rectangle 123">
                <a:extLst>
                  <a:ext uri="{FF2B5EF4-FFF2-40B4-BE49-F238E27FC236}">
                    <a16:creationId xmlns:a16="http://schemas.microsoft.com/office/drawing/2014/main" id="{8E15F860-DEC4-C7C2-2428-E93E1EC2D06A}"/>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7" name="Rectangle 124">
                <a:extLst>
                  <a:ext uri="{FF2B5EF4-FFF2-40B4-BE49-F238E27FC236}">
                    <a16:creationId xmlns:a16="http://schemas.microsoft.com/office/drawing/2014/main" id="{9224CBA8-8D94-598E-36A1-3240361AC3FF}"/>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8" name="Rectangle 125">
                <a:extLst>
                  <a:ext uri="{FF2B5EF4-FFF2-40B4-BE49-F238E27FC236}">
                    <a16:creationId xmlns:a16="http://schemas.microsoft.com/office/drawing/2014/main" id="{5954A623-6FC1-CDF0-998F-C70632173256}"/>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39" name="Rectangle 126">
                <a:extLst>
                  <a:ext uri="{FF2B5EF4-FFF2-40B4-BE49-F238E27FC236}">
                    <a16:creationId xmlns:a16="http://schemas.microsoft.com/office/drawing/2014/main" id="{6BAE6C04-3AC3-E2B1-847C-1DE14BB2C9CC}"/>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0" name="Rectangle 127">
                <a:extLst>
                  <a:ext uri="{FF2B5EF4-FFF2-40B4-BE49-F238E27FC236}">
                    <a16:creationId xmlns:a16="http://schemas.microsoft.com/office/drawing/2014/main" id="{42900E80-68C6-1A51-2791-197E19E849F6}"/>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1" name="Rectangle 128">
                <a:extLst>
                  <a:ext uri="{FF2B5EF4-FFF2-40B4-BE49-F238E27FC236}">
                    <a16:creationId xmlns:a16="http://schemas.microsoft.com/office/drawing/2014/main" id="{194177AD-2F5E-1C3C-45A4-0BD58E773BC4}"/>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2" name="Rectangle 129">
                <a:extLst>
                  <a:ext uri="{FF2B5EF4-FFF2-40B4-BE49-F238E27FC236}">
                    <a16:creationId xmlns:a16="http://schemas.microsoft.com/office/drawing/2014/main" id="{C09FCE25-D349-3F64-B5A8-08B56A980D09}"/>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3" name="Rectangle 130">
                <a:extLst>
                  <a:ext uri="{FF2B5EF4-FFF2-40B4-BE49-F238E27FC236}">
                    <a16:creationId xmlns:a16="http://schemas.microsoft.com/office/drawing/2014/main" id="{FCB602C7-83F9-E458-DEB6-F401D2B9C088}"/>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4" name="Rectangle 131">
                <a:extLst>
                  <a:ext uri="{FF2B5EF4-FFF2-40B4-BE49-F238E27FC236}">
                    <a16:creationId xmlns:a16="http://schemas.microsoft.com/office/drawing/2014/main" id="{07CB3A6D-E796-7254-9055-F7F9E5E62829}"/>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5" name="Rectangle 132">
                <a:extLst>
                  <a:ext uri="{FF2B5EF4-FFF2-40B4-BE49-F238E27FC236}">
                    <a16:creationId xmlns:a16="http://schemas.microsoft.com/office/drawing/2014/main" id="{7684DBA4-06D8-C2DD-5E77-2FB27A814E64}"/>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6" name="Rectangle 133">
                <a:extLst>
                  <a:ext uri="{FF2B5EF4-FFF2-40B4-BE49-F238E27FC236}">
                    <a16:creationId xmlns:a16="http://schemas.microsoft.com/office/drawing/2014/main" id="{DECE266B-2729-B60C-0987-3B6FF1CEF8F3}"/>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7" name="Rectangle 134">
                <a:extLst>
                  <a:ext uri="{FF2B5EF4-FFF2-40B4-BE49-F238E27FC236}">
                    <a16:creationId xmlns:a16="http://schemas.microsoft.com/office/drawing/2014/main" id="{11D3A518-CA9B-A19A-3060-997C2DE1673E}"/>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8" name="Rectangle 135">
                <a:extLst>
                  <a:ext uri="{FF2B5EF4-FFF2-40B4-BE49-F238E27FC236}">
                    <a16:creationId xmlns:a16="http://schemas.microsoft.com/office/drawing/2014/main" id="{2B03D395-F2C4-7EAF-640F-F7B15AAC77DB}"/>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49" name="Rectangle 136">
                <a:extLst>
                  <a:ext uri="{FF2B5EF4-FFF2-40B4-BE49-F238E27FC236}">
                    <a16:creationId xmlns:a16="http://schemas.microsoft.com/office/drawing/2014/main" id="{8E3A1609-706A-FF6B-B317-804203A46698}"/>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50" name="Rectangle 137">
                <a:extLst>
                  <a:ext uri="{FF2B5EF4-FFF2-40B4-BE49-F238E27FC236}">
                    <a16:creationId xmlns:a16="http://schemas.microsoft.com/office/drawing/2014/main" id="{6619F56A-8BCA-4D0E-848F-2A50AB0D9C69}"/>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51" name="Freeform 138">
                <a:extLst>
                  <a:ext uri="{FF2B5EF4-FFF2-40B4-BE49-F238E27FC236}">
                    <a16:creationId xmlns:a16="http://schemas.microsoft.com/office/drawing/2014/main" id="{7FFF2F97-A3FA-B29B-33C9-D0923C84F25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2" name="Freeform 139">
                <a:extLst>
                  <a:ext uri="{FF2B5EF4-FFF2-40B4-BE49-F238E27FC236}">
                    <a16:creationId xmlns:a16="http://schemas.microsoft.com/office/drawing/2014/main" id="{C7BC0E29-B525-09F4-070F-5BD6FF8A0BAE}"/>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3" name="Freeform 140">
                <a:extLst>
                  <a:ext uri="{FF2B5EF4-FFF2-40B4-BE49-F238E27FC236}">
                    <a16:creationId xmlns:a16="http://schemas.microsoft.com/office/drawing/2014/main" id="{8E02592D-03D5-5B21-43C9-B3F8B4D2CA43}"/>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4" name="Freeform 141">
                <a:extLst>
                  <a:ext uri="{FF2B5EF4-FFF2-40B4-BE49-F238E27FC236}">
                    <a16:creationId xmlns:a16="http://schemas.microsoft.com/office/drawing/2014/main" id="{91EEA26E-1675-0313-9AB1-3C539722AB0B}"/>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5" name="Freeform 142">
                <a:extLst>
                  <a:ext uri="{FF2B5EF4-FFF2-40B4-BE49-F238E27FC236}">
                    <a16:creationId xmlns:a16="http://schemas.microsoft.com/office/drawing/2014/main" id="{DC0F8430-3951-3336-1B27-C8D8DF7FA7C5}"/>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6" name="Freeform 143">
                <a:extLst>
                  <a:ext uri="{FF2B5EF4-FFF2-40B4-BE49-F238E27FC236}">
                    <a16:creationId xmlns:a16="http://schemas.microsoft.com/office/drawing/2014/main" id="{6581BF28-7927-FCA9-9100-32EBC96EE530}"/>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7" name="Freeform 144">
                <a:extLst>
                  <a:ext uri="{FF2B5EF4-FFF2-40B4-BE49-F238E27FC236}">
                    <a16:creationId xmlns:a16="http://schemas.microsoft.com/office/drawing/2014/main" id="{1D0AA943-B918-7E22-BB55-C9BF7C79BC4E}"/>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8" name="Freeform 145">
                <a:extLst>
                  <a:ext uri="{FF2B5EF4-FFF2-40B4-BE49-F238E27FC236}">
                    <a16:creationId xmlns:a16="http://schemas.microsoft.com/office/drawing/2014/main" id="{1E4D3029-DA87-EDD4-781C-93EB9E399560}"/>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59" name="Freeform 146">
                <a:extLst>
                  <a:ext uri="{FF2B5EF4-FFF2-40B4-BE49-F238E27FC236}">
                    <a16:creationId xmlns:a16="http://schemas.microsoft.com/office/drawing/2014/main" id="{2706E269-3FA9-DD68-BEE0-F208159E8C3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60" name="Rectangle 147">
                <a:extLst>
                  <a:ext uri="{FF2B5EF4-FFF2-40B4-BE49-F238E27FC236}">
                    <a16:creationId xmlns:a16="http://schemas.microsoft.com/office/drawing/2014/main" id="{8AD64BC5-3E89-5911-93CF-A2128A44BD75}"/>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61" name="Rectangle 148">
                <a:extLst>
                  <a:ext uri="{FF2B5EF4-FFF2-40B4-BE49-F238E27FC236}">
                    <a16:creationId xmlns:a16="http://schemas.microsoft.com/office/drawing/2014/main" id="{CD98BA88-C792-11C9-4F4F-ECE34E9B35B6}"/>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562" name="Freeform 149">
                <a:extLst>
                  <a:ext uri="{FF2B5EF4-FFF2-40B4-BE49-F238E27FC236}">
                    <a16:creationId xmlns:a16="http://schemas.microsoft.com/office/drawing/2014/main" id="{7ED06B84-A690-EABE-288A-9F9832ABD42B}"/>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63" name="Freeform 150">
                <a:extLst>
                  <a:ext uri="{FF2B5EF4-FFF2-40B4-BE49-F238E27FC236}">
                    <a16:creationId xmlns:a16="http://schemas.microsoft.com/office/drawing/2014/main" id="{4A0F0353-A788-7E26-1F52-9C5773CA719B}"/>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64" name="Freeform 151">
                <a:extLst>
                  <a:ext uri="{FF2B5EF4-FFF2-40B4-BE49-F238E27FC236}">
                    <a16:creationId xmlns:a16="http://schemas.microsoft.com/office/drawing/2014/main" id="{F1FCFCFB-F5D6-281C-F0E3-EFDFCD446F6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800"/>
              </a:p>
            </p:txBody>
          </p:sp>
          <p:sp>
            <p:nvSpPr>
              <p:cNvPr id="15565" name="Oval 152">
                <a:extLst>
                  <a:ext uri="{FF2B5EF4-FFF2-40B4-BE49-F238E27FC236}">
                    <a16:creationId xmlns:a16="http://schemas.microsoft.com/office/drawing/2014/main" id="{6765FFCF-28F7-98F2-479E-E64492E08729}"/>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800"/>
              </a:p>
            </p:txBody>
          </p:sp>
        </p:grpSp>
      </p:grpSp>
      <p:sp>
        <p:nvSpPr>
          <p:cNvPr id="15513"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79" name="Rectangle 155">
            <a:extLst>
              <a:ext uri="{FF2B5EF4-FFF2-40B4-BE49-F238E27FC236}">
                <a16:creationId xmlns:a16="http://schemas.microsoft.com/office/drawing/2014/main" id="{2C0411D1-514B-0ED6-46F5-7F8EB741A035}"/>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0" name="Rectangle 156">
            <a:extLst>
              <a:ext uri="{FF2B5EF4-FFF2-40B4-BE49-F238E27FC236}">
                <a16:creationId xmlns:a16="http://schemas.microsoft.com/office/drawing/2014/main" id="{735F6538-8A33-C7C3-4B41-38BC73E00243}"/>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581" name="Rectangle 157">
            <a:extLst>
              <a:ext uri="{FF2B5EF4-FFF2-40B4-BE49-F238E27FC236}">
                <a16:creationId xmlns:a16="http://schemas.microsoft.com/office/drawing/2014/main" id="{67C98CD1-3E19-6FAE-959D-E1CDA3BDB51C}"/>
              </a:ext>
            </a:extLst>
          </p:cNvPr>
          <p:cNvSpPr>
            <a:spLocks noGrp="1" noChangeArrowheads="1"/>
          </p:cNvSpPr>
          <p:nvPr>
            <p:ph type="sldNum" sz="quarter" idx="12"/>
          </p:nvPr>
        </p:nvSpPr>
        <p:spPr>
          <a:xfrm>
            <a:off x="8737600" y="6248400"/>
            <a:ext cx="3048000" cy="457200"/>
          </a:xfrm>
        </p:spPr>
        <p:txBody>
          <a:bodyPr/>
          <a:lstStyle>
            <a:lvl1pPr>
              <a:defRPr smtClean="0">
                <a:effectLst>
                  <a:outerShdw blurRad="38100" dist="38100" dir="2700000" algn="tl">
                    <a:srgbClr val="FFFFFF"/>
                  </a:outerShdw>
                </a:effectLst>
                <a:latin typeface="+mn-lt"/>
              </a:defRPr>
            </a:lvl1pPr>
          </a:lstStyle>
          <a:p>
            <a:pPr>
              <a:defRPr/>
            </a:pPr>
            <a:fld id="{D5382D2E-6F5D-4C46-94C5-2FBEF1A11804}" type="slidenum">
              <a:rPr lang="en-US" altLang="en-US"/>
              <a:pPr>
                <a:defRPr/>
              </a:pPr>
              <a:t>‹#›</a:t>
            </a:fld>
            <a:endParaRPr lang="en-US" altLang="en-US"/>
          </a:p>
        </p:txBody>
      </p:sp>
    </p:spTree>
    <p:extLst>
      <p:ext uri="{BB962C8B-B14F-4D97-AF65-F5344CB8AC3E}">
        <p14:creationId xmlns:p14="http://schemas.microsoft.com/office/powerpoint/2010/main" val="20654536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C10A01D-D5D6-862E-DC5D-5B3E5BD575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FC3EC02F-B5F0-6230-B55B-91BA731F4C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4188DD6D-5225-C5CF-2FE6-A6DB18D77180}"/>
              </a:ext>
            </a:extLst>
          </p:cNvPr>
          <p:cNvSpPr>
            <a:spLocks noGrp="1" noChangeArrowheads="1"/>
          </p:cNvSpPr>
          <p:nvPr>
            <p:ph type="sldNum" sz="quarter" idx="12"/>
          </p:nvPr>
        </p:nvSpPr>
        <p:spPr>
          <a:ln/>
        </p:spPr>
        <p:txBody>
          <a:bodyPr/>
          <a:lstStyle>
            <a:lvl1pPr>
              <a:defRPr/>
            </a:lvl1pPr>
          </a:lstStyle>
          <a:p>
            <a:pPr>
              <a:defRPr/>
            </a:pPr>
            <a:fld id="{AD60ADDB-819E-4F79-A445-05AEB3119FC0}" type="slidenum">
              <a:rPr lang="en-US" altLang="en-US"/>
              <a:pPr>
                <a:defRPr/>
              </a:pPr>
              <a:t>‹#›</a:t>
            </a:fld>
            <a:endParaRPr lang="en-US" altLang="en-US"/>
          </a:p>
        </p:txBody>
      </p:sp>
    </p:spTree>
    <p:extLst>
      <p:ext uri="{BB962C8B-B14F-4D97-AF65-F5344CB8AC3E}">
        <p14:creationId xmlns:p14="http://schemas.microsoft.com/office/powerpoint/2010/main" val="25290311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54">
            <a:extLst>
              <a:ext uri="{FF2B5EF4-FFF2-40B4-BE49-F238E27FC236}">
                <a16:creationId xmlns:a16="http://schemas.microsoft.com/office/drawing/2014/main" id="{DD483F19-94BE-3833-4036-8A1C56381B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06C34101-BAF8-AF6C-1676-C7F6A50B1B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32182647-C53C-E96A-6DA8-73979CE86EC1}"/>
              </a:ext>
            </a:extLst>
          </p:cNvPr>
          <p:cNvSpPr>
            <a:spLocks noGrp="1" noChangeArrowheads="1"/>
          </p:cNvSpPr>
          <p:nvPr>
            <p:ph type="sldNum" sz="quarter" idx="12"/>
          </p:nvPr>
        </p:nvSpPr>
        <p:spPr>
          <a:ln/>
        </p:spPr>
        <p:txBody>
          <a:bodyPr/>
          <a:lstStyle>
            <a:lvl1pPr>
              <a:defRPr/>
            </a:lvl1pPr>
          </a:lstStyle>
          <a:p>
            <a:pPr>
              <a:defRPr/>
            </a:pPr>
            <a:fld id="{7468DD61-399B-4A3B-A09A-7CA8B8D730A7}" type="slidenum">
              <a:rPr lang="en-US" altLang="en-US"/>
              <a:pPr>
                <a:defRPr/>
              </a:pPr>
              <a:t>‹#›</a:t>
            </a:fld>
            <a:endParaRPr lang="en-US" altLang="en-US"/>
          </a:p>
        </p:txBody>
      </p:sp>
    </p:spTree>
    <p:extLst>
      <p:ext uri="{BB962C8B-B14F-4D97-AF65-F5344CB8AC3E}">
        <p14:creationId xmlns:p14="http://schemas.microsoft.com/office/powerpoint/2010/main" val="42438159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A9E0EBF1-F226-E80F-FE31-BAC99442F1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17976354-3E57-068E-73B2-78ED84D313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37232782-727B-3F98-5E53-D042BD28392E}"/>
              </a:ext>
            </a:extLst>
          </p:cNvPr>
          <p:cNvSpPr>
            <a:spLocks noGrp="1" noChangeArrowheads="1"/>
          </p:cNvSpPr>
          <p:nvPr>
            <p:ph type="sldNum" sz="quarter" idx="12"/>
          </p:nvPr>
        </p:nvSpPr>
        <p:spPr>
          <a:ln/>
        </p:spPr>
        <p:txBody>
          <a:bodyPr/>
          <a:lstStyle>
            <a:lvl1pPr>
              <a:defRPr/>
            </a:lvl1pPr>
          </a:lstStyle>
          <a:p>
            <a:pPr>
              <a:defRPr/>
            </a:pPr>
            <a:fld id="{E3ADB21C-8F22-4B71-9BC1-209201D511F3}" type="slidenum">
              <a:rPr lang="en-US" altLang="en-US"/>
              <a:pPr>
                <a:defRPr/>
              </a:pPr>
              <a:t>‹#›</a:t>
            </a:fld>
            <a:endParaRPr lang="en-US" altLang="en-US"/>
          </a:p>
        </p:txBody>
      </p:sp>
    </p:spTree>
    <p:extLst>
      <p:ext uri="{BB962C8B-B14F-4D97-AF65-F5344CB8AC3E}">
        <p14:creationId xmlns:p14="http://schemas.microsoft.com/office/powerpoint/2010/main" val="18591396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C22316A6-0ECE-542A-538C-5E4FF5C16E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97FA4E3B-F4CE-9500-6672-63C08BA013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9FE29A8F-F667-CAAA-174A-49DCBFBD8B90}"/>
              </a:ext>
            </a:extLst>
          </p:cNvPr>
          <p:cNvSpPr>
            <a:spLocks noGrp="1" noChangeArrowheads="1"/>
          </p:cNvSpPr>
          <p:nvPr>
            <p:ph type="sldNum" sz="quarter" idx="12"/>
          </p:nvPr>
        </p:nvSpPr>
        <p:spPr>
          <a:ln/>
        </p:spPr>
        <p:txBody>
          <a:bodyPr/>
          <a:lstStyle>
            <a:lvl1pPr>
              <a:defRPr/>
            </a:lvl1pPr>
          </a:lstStyle>
          <a:p>
            <a:pPr>
              <a:defRPr/>
            </a:pPr>
            <a:fld id="{0AF6C1C6-7C39-47E0-92A3-A41B0E4201B3}" type="slidenum">
              <a:rPr lang="en-US" altLang="en-US"/>
              <a:pPr>
                <a:defRPr/>
              </a:pPr>
              <a:t>‹#›</a:t>
            </a:fld>
            <a:endParaRPr lang="en-US" altLang="en-US"/>
          </a:p>
        </p:txBody>
      </p:sp>
    </p:spTree>
    <p:extLst>
      <p:ext uri="{BB962C8B-B14F-4D97-AF65-F5344CB8AC3E}">
        <p14:creationId xmlns:p14="http://schemas.microsoft.com/office/powerpoint/2010/main" val="5544870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AFCCE13A-0A7C-22DF-0278-D0DD94D03D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1B95178C-FB7E-EF53-35A0-79F9446B13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B684FC9E-29C4-3204-A6A4-C7B11DF6D114}"/>
              </a:ext>
            </a:extLst>
          </p:cNvPr>
          <p:cNvSpPr>
            <a:spLocks noGrp="1" noChangeArrowheads="1"/>
          </p:cNvSpPr>
          <p:nvPr>
            <p:ph type="sldNum" sz="quarter" idx="12"/>
          </p:nvPr>
        </p:nvSpPr>
        <p:spPr>
          <a:ln/>
        </p:spPr>
        <p:txBody>
          <a:bodyPr/>
          <a:lstStyle>
            <a:lvl1pPr>
              <a:defRPr/>
            </a:lvl1pPr>
          </a:lstStyle>
          <a:p>
            <a:pPr>
              <a:defRPr/>
            </a:pPr>
            <a:fld id="{D9519A24-4D08-4B30-BB96-5C2CD7D3CAA2}" type="slidenum">
              <a:rPr lang="en-US" altLang="en-US"/>
              <a:pPr>
                <a:defRPr/>
              </a:pPr>
              <a:t>‹#›</a:t>
            </a:fld>
            <a:endParaRPr lang="en-US" altLang="en-US"/>
          </a:p>
        </p:txBody>
      </p:sp>
    </p:spTree>
    <p:extLst>
      <p:ext uri="{BB962C8B-B14F-4D97-AF65-F5344CB8AC3E}">
        <p14:creationId xmlns:p14="http://schemas.microsoft.com/office/powerpoint/2010/main" val="275250735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971368C3-E6F1-E10C-D911-A7274C1365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5290C525-D011-781B-7F62-F6F3A60E96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280E7D88-0F5E-FDA8-C271-DD19915674D0}"/>
              </a:ext>
            </a:extLst>
          </p:cNvPr>
          <p:cNvSpPr>
            <a:spLocks noGrp="1" noChangeArrowheads="1"/>
          </p:cNvSpPr>
          <p:nvPr>
            <p:ph type="sldNum" sz="quarter" idx="12"/>
          </p:nvPr>
        </p:nvSpPr>
        <p:spPr>
          <a:ln/>
        </p:spPr>
        <p:txBody>
          <a:bodyPr/>
          <a:lstStyle>
            <a:lvl1pPr>
              <a:defRPr/>
            </a:lvl1pPr>
          </a:lstStyle>
          <a:p>
            <a:pPr>
              <a:defRPr/>
            </a:pPr>
            <a:fld id="{FB29B920-6C47-4904-A9C0-1AC442C462CA}" type="slidenum">
              <a:rPr lang="en-US" altLang="en-US"/>
              <a:pPr>
                <a:defRPr/>
              </a:pPr>
              <a:t>‹#›</a:t>
            </a:fld>
            <a:endParaRPr lang="en-US" altLang="en-US"/>
          </a:p>
        </p:txBody>
      </p:sp>
    </p:spTree>
    <p:extLst>
      <p:ext uri="{BB962C8B-B14F-4D97-AF65-F5344CB8AC3E}">
        <p14:creationId xmlns:p14="http://schemas.microsoft.com/office/powerpoint/2010/main" val="18761353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4">
            <a:extLst>
              <a:ext uri="{FF2B5EF4-FFF2-40B4-BE49-F238E27FC236}">
                <a16:creationId xmlns:a16="http://schemas.microsoft.com/office/drawing/2014/main" id="{5DD3BE5D-04E9-E5D1-520A-B89F22B7C9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EAF0C7F7-94CB-3E20-532D-1317CF8561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3F6ACC18-3DD1-57A4-1C0B-01873677C3FE}"/>
              </a:ext>
            </a:extLst>
          </p:cNvPr>
          <p:cNvSpPr>
            <a:spLocks noGrp="1" noChangeArrowheads="1"/>
          </p:cNvSpPr>
          <p:nvPr>
            <p:ph type="sldNum" sz="quarter" idx="12"/>
          </p:nvPr>
        </p:nvSpPr>
        <p:spPr>
          <a:ln/>
        </p:spPr>
        <p:txBody>
          <a:bodyPr/>
          <a:lstStyle>
            <a:lvl1pPr>
              <a:defRPr/>
            </a:lvl1pPr>
          </a:lstStyle>
          <a:p>
            <a:pPr>
              <a:defRPr/>
            </a:pPr>
            <a:fld id="{70E8051E-1100-4371-928D-9FB817F43AF3}" type="slidenum">
              <a:rPr lang="en-US" altLang="en-US"/>
              <a:pPr>
                <a:defRPr/>
              </a:pPr>
              <a:t>‹#›</a:t>
            </a:fld>
            <a:endParaRPr lang="en-US" altLang="en-US"/>
          </a:p>
        </p:txBody>
      </p:sp>
    </p:spTree>
    <p:extLst>
      <p:ext uri="{BB962C8B-B14F-4D97-AF65-F5344CB8AC3E}">
        <p14:creationId xmlns:p14="http://schemas.microsoft.com/office/powerpoint/2010/main" val="11949076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4">
            <a:extLst>
              <a:ext uri="{FF2B5EF4-FFF2-40B4-BE49-F238E27FC236}">
                <a16:creationId xmlns:a16="http://schemas.microsoft.com/office/drawing/2014/main" id="{204DE00A-AD25-7553-7CAA-FBCBB99C85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92E6472-4457-E53B-C784-F9C2C91B68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A9C10C90-025D-7A51-6191-E7F1EA5617FC}"/>
              </a:ext>
            </a:extLst>
          </p:cNvPr>
          <p:cNvSpPr>
            <a:spLocks noGrp="1" noChangeArrowheads="1"/>
          </p:cNvSpPr>
          <p:nvPr>
            <p:ph type="sldNum" sz="quarter" idx="12"/>
          </p:nvPr>
        </p:nvSpPr>
        <p:spPr>
          <a:ln/>
        </p:spPr>
        <p:txBody>
          <a:bodyPr/>
          <a:lstStyle>
            <a:lvl1pPr>
              <a:defRPr/>
            </a:lvl1pPr>
          </a:lstStyle>
          <a:p>
            <a:pPr>
              <a:defRPr/>
            </a:pPr>
            <a:fld id="{FAA9051E-06FA-4989-9228-63B6EE77B236}" type="slidenum">
              <a:rPr lang="en-US" altLang="en-US"/>
              <a:pPr>
                <a:defRPr/>
              </a:pPr>
              <a:t>‹#›</a:t>
            </a:fld>
            <a:endParaRPr lang="en-US" altLang="en-US"/>
          </a:p>
        </p:txBody>
      </p:sp>
    </p:spTree>
    <p:extLst>
      <p:ext uri="{BB962C8B-B14F-4D97-AF65-F5344CB8AC3E}">
        <p14:creationId xmlns:p14="http://schemas.microsoft.com/office/powerpoint/2010/main" val="1722717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59CAD67-AA90-0CE5-F2B5-C6DB45E0EB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C780D38B-914D-D3F8-C77E-66E48DE64A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5DDEAC60-E2BE-B39B-CD14-ECDDA88C9C1E}"/>
              </a:ext>
            </a:extLst>
          </p:cNvPr>
          <p:cNvSpPr>
            <a:spLocks noGrp="1" noChangeArrowheads="1"/>
          </p:cNvSpPr>
          <p:nvPr>
            <p:ph type="sldNum" sz="quarter" idx="12"/>
          </p:nvPr>
        </p:nvSpPr>
        <p:spPr>
          <a:ln/>
        </p:spPr>
        <p:txBody>
          <a:bodyPr/>
          <a:lstStyle>
            <a:lvl1pPr>
              <a:defRPr/>
            </a:lvl1pPr>
          </a:lstStyle>
          <a:p>
            <a:pPr>
              <a:defRPr/>
            </a:pPr>
            <a:fld id="{4DD5F67C-FB22-4AA7-B78D-277EB7B9A156}" type="slidenum">
              <a:rPr lang="en-US" altLang="en-US"/>
              <a:pPr>
                <a:defRPr/>
              </a:pPr>
              <a:t>‹#›</a:t>
            </a:fld>
            <a:endParaRPr lang="en-US" altLang="en-US"/>
          </a:p>
        </p:txBody>
      </p:sp>
    </p:spTree>
    <p:extLst>
      <p:ext uri="{BB962C8B-B14F-4D97-AF65-F5344CB8AC3E}">
        <p14:creationId xmlns:p14="http://schemas.microsoft.com/office/powerpoint/2010/main" val="5771588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64881780-7FBA-AF45-16CB-93977BBD19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418F69CC-02C9-D40A-F3B0-153BD7BD5E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81721453-9AAD-50DC-649C-DC0968B22FD8}"/>
              </a:ext>
            </a:extLst>
          </p:cNvPr>
          <p:cNvSpPr>
            <a:spLocks noGrp="1" noChangeArrowheads="1"/>
          </p:cNvSpPr>
          <p:nvPr>
            <p:ph type="sldNum" sz="quarter" idx="12"/>
          </p:nvPr>
        </p:nvSpPr>
        <p:spPr>
          <a:ln/>
        </p:spPr>
        <p:txBody>
          <a:bodyPr/>
          <a:lstStyle>
            <a:lvl1pPr>
              <a:defRPr/>
            </a:lvl1pPr>
          </a:lstStyle>
          <a:p>
            <a:pPr>
              <a:defRPr/>
            </a:pPr>
            <a:fld id="{7A8D3702-4FAF-402B-9F68-C46A6A0F4D14}" type="slidenum">
              <a:rPr lang="en-US" altLang="en-US"/>
              <a:pPr>
                <a:defRPr/>
              </a:pPr>
              <a:t>‹#›</a:t>
            </a:fld>
            <a:endParaRPr lang="en-US" altLang="en-US"/>
          </a:p>
        </p:txBody>
      </p:sp>
    </p:spTree>
    <p:extLst>
      <p:ext uri="{BB962C8B-B14F-4D97-AF65-F5344CB8AC3E}">
        <p14:creationId xmlns:p14="http://schemas.microsoft.com/office/powerpoint/2010/main" val="7453280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0C022FF-6568-F58D-2947-BC051F63CB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64C00785-B695-F253-59E5-040CFAA1CE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C92AACE3-3E94-0EAF-66B6-25BEB759E513}"/>
              </a:ext>
            </a:extLst>
          </p:cNvPr>
          <p:cNvSpPr>
            <a:spLocks noGrp="1" noChangeArrowheads="1"/>
          </p:cNvSpPr>
          <p:nvPr>
            <p:ph type="sldNum" sz="quarter" idx="12"/>
          </p:nvPr>
        </p:nvSpPr>
        <p:spPr>
          <a:ln/>
        </p:spPr>
        <p:txBody>
          <a:bodyPr/>
          <a:lstStyle>
            <a:lvl1pPr>
              <a:defRPr/>
            </a:lvl1pPr>
          </a:lstStyle>
          <a:p>
            <a:pPr>
              <a:defRPr/>
            </a:pPr>
            <a:fld id="{15E25679-98C4-41B5-AE90-3F80A7B4643D}" type="slidenum">
              <a:rPr lang="en-US" altLang="en-US"/>
              <a:pPr>
                <a:defRPr/>
              </a:pPr>
              <a:t>‹#›</a:t>
            </a:fld>
            <a:endParaRPr lang="en-US" altLang="en-US"/>
          </a:p>
        </p:txBody>
      </p:sp>
    </p:spTree>
    <p:extLst>
      <p:ext uri="{BB962C8B-B14F-4D97-AF65-F5344CB8AC3E}">
        <p14:creationId xmlns:p14="http://schemas.microsoft.com/office/powerpoint/2010/main" val="36156951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246B4C25-9133-FDC0-7BEE-E425D1FFA1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0A7A400B-20E5-0C19-91E2-8BA97DEC91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F6CDDB5F-2C99-0D75-961F-0D99411991F3}"/>
              </a:ext>
            </a:extLst>
          </p:cNvPr>
          <p:cNvSpPr>
            <a:spLocks noGrp="1" noChangeArrowheads="1"/>
          </p:cNvSpPr>
          <p:nvPr>
            <p:ph type="sldNum" sz="quarter" idx="12"/>
          </p:nvPr>
        </p:nvSpPr>
        <p:spPr>
          <a:ln/>
        </p:spPr>
        <p:txBody>
          <a:bodyPr/>
          <a:lstStyle>
            <a:lvl1pPr>
              <a:defRPr/>
            </a:lvl1pPr>
          </a:lstStyle>
          <a:p>
            <a:pPr>
              <a:defRPr/>
            </a:pPr>
            <a:fld id="{316B32BB-7F98-4EE9-AB88-EE13030B0555}" type="slidenum">
              <a:rPr lang="en-US" altLang="en-US"/>
              <a:pPr>
                <a:defRPr/>
              </a:pPr>
              <a:t>‹#›</a:t>
            </a:fld>
            <a:endParaRPr lang="en-US" altLang="en-US"/>
          </a:p>
        </p:txBody>
      </p:sp>
    </p:spTree>
    <p:extLst>
      <p:ext uri="{BB962C8B-B14F-4D97-AF65-F5344CB8AC3E}">
        <p14:creationId xmlns:p14="http://schemas.microsoft.com/office/powerpoint/2010/main" val="6220543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24EBCB0A-C898-91A7-2F8C-43653F0E7A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6C5867E-EFC1-3C35-9335-0552E01603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2C1D3656-3DC2-0935-5B26-10F86ACE13AA}"/>
              </a:ext>
            </a:extLst>
          </p:cNvPr>
          <p:cNvSpPr>
            <a:spLocks noGrp="1" noChangeArrowheads="1"/>
          </p:cNvSpPr>
          <p:nvPr>
            <p:ph type="sldNum" sz="quarter" idx="12"/>
          </p:nvPr>
        </p:nvSpPr>
        <p:spPr>
          <a:ln/>
        </p:spPr>
        <p:txBody>
          <a:bodyPr/>
          <a:lstStyle>
            <a:lvl1pPr>
              <a:defRPr/>
            </a:lvl1pPr>
          </a:lstStyle>
          <a:p>
            <a:pPr>
              <a:defRPr/>
            </a:pPr>
            <a:fld id="{CFA59ABF-41B6-4E2B-8C5B-2A9C71A1F7FA}" type="slidenum">
              <a:rPr lang="en-US" altLang="en-US"/>
              <a:pPr>
                <a:defRPr/>
              </a:pPr>
              <a:t>‹#›</a:t>
            </a:fld>
            <a:endParaRPr lang="en-US" altLang="en-US"/>
          </a:p>
        </p:txBody>
      </p:sp>
    </p:spTree>
    <p:extLst>
      <p:ext uri="{BB962C8B-B14F-4D97-AF65-F5344CB8AC3E}">
        <p14:creationId xmlns:p14="http://schemas.microsoft.com/office/powerpoint/2010/main" val="36080443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a:extLst>
              <a:ext uri="{FF2B5EF4-FFF2-40B4-BE49-F238E27FC236}">
                <a16:creationId xmlns:a16="http://schemas.microsoft.com/office/drawing/2014/main" id="{E6EB443D-DF48-C3C9-D55C-FFC6F25182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33FACD2F-A88B-889B-B754-FC0C19C174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C8699FCC-9333-5430-FF95-BD8D672CE0C7}"/>
              </a:ext>
            </a:extLst>
          </p:cNvPr>
          <p:cNvSpPr>
            <a:spLocks noGrp="1" noChangeArrowheads="1"/>
          </p:cNvSpPr>
          <p:nvPr>
            <p:ph type="sldNum" sz="quarter" idx="12"/>
          </p:nvPr>
        </p:nvSpPr>
        <p:spPr>
          <a:ln/>
        </p:spPr>
        <p:txBody>
          <a:bodyPr/>
          <a:lstStyle>
            <a:lvl1pPr>
              <a:defRPr/>
            </a:lvl1pPr>
          </a:lstStyle>
          <a:p>
            <a:pPr>
              <a:defRPr/>
            </a:pPr>
            <a:fld id="{177C873A-8D7B-4BBC-A11F-80DA1080F72F}" type="slidenum">
              <a:rPr lang="en-US" altLang="en-US"/>
              <a:pPr>
                <a:defRPr/>
              </a:pPr>
              <a:t>‹#›</a:t>
            </a:fld>
            <a:endParaRPr lang="en-US" altLang="en-US"/>
          </a:p>
        </p:txBody>
      </p:sp>
    </p:spTree>
    <p:extLst>
      <p:ext uri="{BB962C8B-B14F-4D97-AF65-F5344CB8AC3E}">
        <p14:creationId xmlns:p14="http://schemas.microsoft.com/office/powerpoint/2010/main" val="18244927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9473E236-290B-4AE4-E0CF-E456D3D9FC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B610BFCA-06A8-FCA1-A9F6-2B683823B5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C85F5F4B-F770-99AA-34D6-C69DE40B4CF9}"/>
              </a:ext>
            </a:extLst>
          </p:cNvPr>
          <p:cNvSpPr>
            <a:spLocks noGrp="1" noChangeArrowheads="1"/>
          </p:cNvSpPr>
          <p:nvPr>
            <p:ph type="sldNum" sz="quarter" idx="12"/>
          </p:nvPr>
        </p:nvSpPr>
        <p:spPr>
          <a:ln/>
        </p:spPr>
        <p:txBody>
          <a:bodyPr/>
          <a:lstStyle>
            <a:lvl1pPr>
              <a:defRPr/>
            </a:lvl1pPr>
          </a:lstStyle>
          <a:p>
            <a:pPr>
              <a:defRPr/>
            </a:pPr>
            <a:fld id="{9E19B6C2-BB24-4D4A-B190-BCC73D61A4B7}" type="slidenum">
              <a:rPr lang="en-US" altLang="en-US"/>
              <a:pPr>
                <a:defRPr/>
              </a:pPr>
              <a:t>‹#›</a:t>
            </a:fld>
            <a:endParaRPr lang="en-US" altLang="en-US"/>
          </a:p>
        </p:txBody>
      </p:sp>
    </p:spTree>
    <p:extLst>
      <p:ext uri="{BB962C8B-B14F-4D97-AF65-F5344CB8AC3E}">
        <p14:creationId xmlns:p14="http://schemas.microsoft.com/office/powerpoint/2010/main" val="6298458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9BCA1A86-F011-82B3-A0BC-DC2D599CFC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DA8598D4-81F1-C3D4-784A-F5911A45E0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69A45FE4-35D4-4B04-A653-B3905902E50F}"/>
              </a:ext>
            </a:extLst>
          </p:cNvPr>
          <p:cNvSpPr>
            <a:spLocks noGrp="1" noChangeArrowheads="1"/>
          </p:cNvSpPr>
          <p:nvPr>
            <p:ph type="sldNum" sz="quarter" idx="12"/>
          </p:nvPr>
        </p:nvSpPr>
        <p:spPr>
          <a:ln/>
        </p:spPr>
        <p:txBody>
          <a:bodyPr/>
          <a:lstStyle>
            <a:lvl1pPr>
              <a:defRPr/>
            </a:lvl1pPr>
          </a:lstStyle>
          <a:p>
            <a:pPr>
              <a:defRPr/>
            </a:pPr>
            <a:fld id="{E8C23FCE-2ECC-418A-B152-C0A58B817F85}" type="slidenum">
              <a:rPr lang="en-US" altLang="en-US"/>
              <a:pPr>
                <a:defRPr/>
              </a:pPr>
              <a:t>‹#›</a:t>
            </a:fld>
            <a:endParaRPr lang="en-US" altLang="en-US"/>
          </a:p>
        </p:txBody>
      </p:sp>
    </p:spTree>
    <p:extLst>
      <p:ext uri="{BB962C8B-B14F-4D97-AF65-F5344CB8AC3E}">
        <p14:creationId xmlns:p14="http://schemas.microsoft.com/office/powerpoint/2010/main" val="10625174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84C3CCB1-3429-9F92-75A4-FBAEBFE19C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547DEE2E-49DC-9546-23E3-F21DB3819B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62AA7D4C-9BEF-68FA-72B6-1A26D4B9B31C}"/>
              </a:ext>
            </a:extLst>
          </p:cNvPr>
          <p:cNvSpPr>
            <a:spLocks noGrp="1" noChangeArrowheads="1"/>
          </p:cNvSpPr>
          <p:nvPr>
            <p:ph type="sldNum" sz="quarter" idx="12"/>
          </p:nvPr>
        </p:nvSpPr>
        <p:spPr>
          <a:ln/>
        </p:spPr>
        <p:txBody>
          <a:bodyPr/>
          <a:lstStyle>
            <a:lvl1pPr>
              <a:defRPr/>
            </a:lvl1pPr>
          </a:lstStyle>
          <a:p>
            <a:pPr>
              <a:defRPr/>
            </a:pPr>
            <a:fld id="{3D7B8F1D-7545-4AF8-803E-5C09B2A106BC}" type="slidenum">
              <a:rPr lang="en-US" altLang="en-US"/>
              <a:pPr>
                <a:defRPr/>
              </a:pPr>
              <a:t>‹#›</a:t>
            </a:fld>
            <a:endParaRPr lang="en-US" altLang="en-US"/>
          </a:p>
        </p:txBody>
      </p:sp>
    </p:spTree>
    <p:extLst>
      <p:ext uri="{BB962C8B-B14F-4D97-AF65-F5344CB8AC3E}">
        <p14:creationId xmlns:p14="http://schemas.microsoft.com/office/powerpoint/2010/main" val="15870817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F58B7906-BEC4-773B-99AD-11F7364D8C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37DAA4EC-0C5C-281A-6B6F-763057A809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E3B5644F-7DDC-456A-51F3-078F1C2FF204}"/>
              </a:ext>
            </a:extLst>
          </p:cNvPr>
          <p:cNvSpPr>
            <a:spLocks noGrp="1" noChangeArrowheads="1"/>
          </p:cNvSpPr>
          <p:nvPr>
            <p:ph type="sldNum" sz="quarter" idx="12"/>
          </p:nvPr>
        </p:nvSpPr>
        <p:spPr>
          <a:ln/>
        </p:spPr>
        <p:txBody>
          <a:bodyPr/>
          <a:lstStyle>
            <a:lvl1pPr>
              <a:defRPr/>
            </a:lvl1pPr>
          </a:lstStyle>
          <a:p>
            <a:pPr>
              <a:defRPr/>
            </a:pPr>
            <a:fld id="{1E9ABFA8-82F0-4B84-A27F-87A3241BC0FB}" type="slidenum">
              <a:rPr lang="en-US" altLang="en-US"/>
              <a:pPr>
                <a:defRPr/>
              </a:pPr>
              <a:t>‹#›</a:t>
            </a:fld>
            <a:endParaRPr lang="en-US" altLang="en-US"/>
          </a:p>
        </p:txBody>
      </p:sp>
    </p:spTree>
    <p:extLst>
      <p:ext uri="{BB962C8B-B14F-4D97-AF65-F5344CB8AC3E}">
        <p14:creationId xmlns:p14="http://schemas.microsoft.com/office/powerpoint/2010/main" val="495510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F480B03E-7DB5-2BBF-216D-A1F981417E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4EBDB228-2946-81D8-5CBE-6EC79DD387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2BD08BC0-66B5-2478-0A2A-49E1112E2160}"/>
              </a:ext>
            </a:extLst>
          </p:cNvPr>
          <p:cNvSpPr>
            <a:spLocks noGrp="1" noChangeArrowheads="1"/>
          </p:cNvSpPr>
          <p:nvPr>
            <p:ph type="sldNum" sz="quarter" idx="12"/>
          </p:nvPr>
        </p:nvSpPr>
        <p:spPr>
          <a:ln/>
        </p:spPr>
        <p:txBody>
          <a:bodyPr/>
          <a:lstStyle>
            <a:lvl1pPr>
              <a:defRPr/>
            </a:lvl1pPr>
          </a:lstStyle>
          <a:p>
            <a:pPr>
              <a:defRPr/>
            </a:pPr>
            <a:fld id="{4F79932E-DEB5-4D39-88E3-904794450AC2}" type="slidenum">
              <a:rPr lang="en-US" altLang="en-US"/>
              <a:pPr>
                <a:defRPr/>
              </a:pPr>
              <a:t>‹#›</a:t>
            </a:fld>
            <a:endParaRPr lang="en-US" altLang="en-US"/>
          </a:p>
        </p:txBody>
      </p:sp>
    </p:spTree>
    <p:extLst>
      <p:ext uri="{BB962C8B-B14F-4D97-AF65-F5344CB8AC3E}">
        <p14:creationId xmlns:p14="http://schemas.microsoft.com/office/powerpoint/2010/main" val="4224649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9E7B2DC-0378-4920-8BC6-F41B979644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F21F963-14E1-57CB-0757-EB31752B4D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85E5DCC-91FB-378D-B056-2656293F7F43}"/>
              </a:ext>
            </a:extLst>
          </p:cNvPr>
          <p:cNvSpPr>
            <a:spLocks noGrp="1" noChangeArrowheads="1"/>
          </p:cNvSpPr>
          <p:nvPr>
            <p:ph type="sldNum" sz="quarter" idx="12"/>
          </p:nvPr>
        </p:nvSpPr>
        <p:spPr>
          <a:ln/>
        </p:spPr>
        <p:txBody>
          <a:bodyPr/>
          <a:lstStyle>
            <a:lvl1pPr>
              <a:defRPr/>
            </a:lvl1pPr>
          </a:lstStyle>
          <a:p>
            <a:pPr>
              <a:defRPr/>
            </a:pPr>
            <a:fld id="{64D10E9C-64B5-41FE-B55C-830AA2E7E2C7}" type="slidenum">
              <a:rPr lang="en-US" altLang="en-US"/>
              <a:pPr>
                <a:defRPr/>
              </a:pPr>
              <a:t>‹#›</a:t>
            </a:fld>
            <a:endParaRPr lang="en-US" altLang="en-US"/>
          </a:p>
        </p:txBody>
      </p:sp>
    </p:spTree>
    <p:extLst>
      <p:ext uri="{BB962C8B-B14F-4D97-AF65-F5344CB8AC3E}">
        <p14:creationId xmlns:p14="http://schemas.microsoft.com/office/powerpoint/2010/main" val="10185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BC910E85-87EE-9B44-A872-D6D6C4CB8F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5137D614-4ACC-D2B6-AFA8-598208C621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8A94071-FDD9-67AB-2343-D8A37AB549EC}"/>
              </a:ext>
            </a:extLst>
          </p:cNvPr>
          <p:cNvSpPr>
            <a:spLocks noGrp="1" noChangeArrowheads="1"/>
          </p:cNvSpPr>
          <p:nvPr>
            <p:ph type="sldNum" sz="quarter" idx="12"/>
          </p:nvPr>
        </p:nvSpPr>
        <p:spPr>
          <a:ln/>
        </p:spPr>
        <p:txBody>
          <a:bodyPr/>
          <a:lstStyle>
            <a:lvl1pPr>
              <a:defRPr/>
            </a:lvl1pPr>
          </a:lstStyle>
          <a:p>
            <a:pPr>
              <a:defRPr/>
            </a:pPr>
            <a:fld id="{DA88D82C-1AD7-4579-9267-9CDB350BDF9F}" type="slidenum">
              <a:rPr lang="en-US" altLang="en-US"/>
              <a:pPr>
                <a:defRPr/>
              </a:pPr>
              <a:t>‹#›</a:t>
            </a:fld>
            <a:endParaRPr lang="en-US" altLang="en-US"/>
          </a:p>
        </p:txBody>
      </p:sp>
    </p:spTree>
    <p:extLst>
      <p:ext uri="{BB962C8B-B14F-4D97-AF65-F5344CB8AC3E}">
        <p14:creationId xmlns:p14="http://schemas.microsoft.com/office/powerpoint/2010/main" val="1706280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C8111C34-FEA9-F53E-6A7B-A419C6797B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2A505DC8-4490-FC3E-EA51-8AED2A3095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DB615A10-4E80-4227-C41E-103AD573BE48}"/>
              </a:ext>
            </a:extLst>
          </p:cNvPr>
          <p:cNvSpPr>
            <a:spLocks noGrp="1" noChangeArrowheads="1"/>
          </p:cNvSpPr>
          <p:nvPr>
            <p:ph type="sldNum" sz="quarter" idx="12"/>
          </p:nvPr>
        </p:nvSpPr>
        <p:spPr>
          <a:ln/>
        </p:spPr>
        <p:txBody>
          <a:bodyPr/>
          <a:lstStyle>
            <a:lvl1pPr>
              <a:defRPr/>
            </a:lvl1pPr>
          </a:lstStyle>
          <a:p>
            <a:pPr>
              <a:defRPr/>
            </a:pPr>
            <a:fld id="{9E9F5F84-9851-4CC6-AB73-8D21B6147BB6}" type="slidenum">
              <a:rPr lang="en-US" altLang="en-US"/>
              <a:pPr>
                <a:defRPr/>
              </a:pPr>
              <a:t>‹#›</a:t>
            </a:fld>
            <a:endParaRPr lang="en-US" altLang="en-US"/>
          </a:p>
        </p:txBody>
      </p:sp>
    </p:spTree>
    <p:extLst>
      <p:ext uri="{BB962C8B-B14F-4D97-AF65-F5344CB8AC3E}">
        <p14:creationId xmlns:p14="http://schemas.microsoft.com/office/powerpoint/2010/main" val="1412820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500E47A-45C3-EC92-AFC8-3656B2533F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5B6FEF8E-2D1C-0E49-E038-2D7D273440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44F733A3-17D4-DBEB-C29A-81827312907F}"/>
              </a:ext>
            </a:extLst>
          </p:cNvPr>
          <p:cNvSpPr>
            <a:spLocks noGrp="1" noChangeArrowheads="1"/>
          </p:cNvSpPr>
          <p:nvPr>
            <p:ph type="sldNum" sz="quarter" idx="12"/>
          </p:nvPr>
        </p:nvSpPr>
        <p:spPr>
          <a:ln/>
        </p:spPr>
        <p:txBody>
          <a:bodyPr/>
          <a:lstStyle>
            <a:lvl1pPr>
              <a:defRPr/>
            </a:lvl1pPr>
          </a:lstStyle>
          <a:p>
            <a:pPr>
              <a:defRPr/>
            </a:pPr>
            <a:fld id="{77CD031B-3C8A-44E8-A8CC-740A2BFCDFA0}" type="slidenum">
              <a:rPr lang="en-US" altLang="en-US"/>
              <a:pPr>
                <a:defRPr/>
              </a:pPr>
              <a:t>‹#›</a:t>
            </a:fld>
            <a:endParaRPr lang="en-US" altLang="en-US"/>
          </a:p>
        </p:txBody>
      </p:sp>
    </p:spTree>
    <p:extLst>
      <p:ext uri="{BB962C8B-B14F-4D97-AF65-F5344CB8AC3E}">
        <p14:creationId xmlns:p14="http://schemas.microsoft.com/office/powerpoint/2010/main" val="304144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BB1A8711-2E33-DA2C-E5B0-2A97C9F5E2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8B0797A-FC4B-9BCD-D3E8-03D8648431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3AA5D7E-D314-DA15-9B34-CCF5262ADAD9}"/>
              </a:ext>
            </a:extLst>
          </p:cNvPr>
          <p:cNvSpPr>
            <a:spLocks noGrp="1" noChangeArrowheads="1"/>
          </p:cNvSpPr>
          <p:nvPr>
            <p:ph type="sldNum" sz="quarter" idx="12"/>
          </p:nvPr>
        </p:nvSpPr>
        <p:spPr>
          <a:ln/>
        </p:spPr>
        <p:txBody>
          <a:bodyPr/>
          <a:lstStyle>
            <a:lvl1pPr>
              <a:defRPr/>
            </a:lvl1pPr>
          </a:lstStyle>
          <a:p>
            <a:pPr>
              <a:defRPr/>
            </a:pPr>
            <a:fld id="{F7DB9EE1-B07C-430C-B677-40A36E3A0039}" type="slidenum">
              <a:rPr lang="en-US" altLang="en-US"/>
              <a:pPr>
                <a:defRPr/>
              </a:pPr>
              <a:t>‹#›</a:t>
            </a:fld>
            <a:endParaRPr lang="en-US" altLang="en-US"/>
          </a:p>
        </p:txBody>
      </p:sp>
    </p:spTree>
    <p:extLst>
      <p:ext uri="{BB962C8B-B14F-4D97-AF65-F5344CB8AC3E}">
        <p14:creationId xmlns:p14="http://schemas.microsoft.com/office/powerpoint/2010/main" val="348898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B01DFE64-412A-67FC-6B47-EE614FE67E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4DFCDFC-8579-F228-6F44-3561190DF1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0932B560-8A23-A71A-C49A-C7324E648400}"/>
              </a:ext>
            </a:extLst>
          </p:cNvPr>
          <p:cNvSpPr>
            <a:spLocks noGrp="1" noChangeArrowheads="1"/>
          </p:cNvSpPr>
          <p:nvPr>
            <p:ph type="sldNum" sz="quarter" idx="12"/>
          </p:nvPr>
        </p:nvSpPr>
        <p:spPr>
          <a:ln/>
        </p:spPr>
        <p:txBody>
          <a:bodyPr/>
          <a:lstStyle>
            <a:lvl1pPr>
              <a:defRPr/>
            </a:lvl1pPr>
          </a:lstStyle>
          <a:p>
            <a:pPr>
              <a:defRPr/>
            </a:pPr>
            <a:fld id="{A22B4F28-56AF-421F-9A45-CCD6437F77F1}" type="slidenum">
              <a:rPr lang="en-US" altLang="en-US"/>
              <a:pPr>
                <a:defRPr/>
              </a:pPr>
              <a:t>‹#›</a:t>
            </a:fld>
            <a:endParaRPr lang="en-US" altLang="en-US"/>
          </a:p>
        </p:txBody>
      </p:sp>
    </p:spTree>
    <p:extLst>
      <p:ext uri="{BB962C8B-B14F-4D97-AF65-F5344CB8AC3E}">
        <p14:creationId xmlns:p14="http://schemas.microsoft.com/office/powerpoint/2010/main" val="9136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09E7900-10E9-2222-A62A-44835B1CB7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98A6CFA-E5B6-0BA7-0B98-DA10799681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CEC6D94E-09E6-DE2F-20C3-D63FC2C44C21}"/>
              </a:ext>
            </a:extLst>
          </p:cNvPr>
          <p:cNvSpPr>
            <a:spLocks noGrp="1" noChangeArrowheads="1"/>
          </p:cNvSpPr>
          <p:nvPr>
            <p:ph type="sldNum" sz="quarter" idx="12"/>
          </p:nvPr>
        </p:nvSpPr>
        <p:spPr>
          <a:ln/>
        </p:spPr>
        <p:txBody>
          <a:bodyPr/>
          <a:lstStyle>
            <a:lvl1pPr>
              <a:defRPr/>
            </a:lvl1pPr>
          </a:lstStyle>
          <a:p>
            <a:pPr>
              <a:defRPr/>
            </a:pPr>
            <a:fld id="{850E711E-5657-40CB-8B01-4518A71184A7}" type="slidenum">
              <a:rPr lang="en-US" altLang="en-US"/>
              <a:pPr>
                <a:defRPr/>
              </a:pPr>
              <a:t>‹#›</a:t>
            </a:fld>
            <a:endParaRPr lang="en-US" altLang="en-US"/>
          </a:p>
        </p:txBody>
      </p:sp>
    </p:spTree>
    <p:extLst>
      <p:ext uri="{BB962C8B-B14F-4D97-AF65-F5344CB8AC3E}">
        <p14:creationId xmlns:p14="http://schemas.microsoft.com/office/powerpoint/2010/main" val="1412423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3BDCDD4D-9B84-1957-6E3F-8B650E2EF4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38A2A83-9984-DD06-52FB-5B835E2A2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B21C9FF-2DBA-F340-B0CA-EA6BACB2FBEE}"/>
              </a:ext>
            </a:extLst>
          </p:cNvPr>
          <p:cNvSpPr>
            <a:spLocks noGrp="1" noChangeArrowheads="1"/>
          </p:cNvSpPr>
          <p:nvPr>
            <p:ph type="sldNum" sz="quarter" idx="12"/>
          </p:nvPr>
        </p:nvSpPr>
        <p:spPr>
          <a:ln/>
        </p:spPr>
        <p:txBody>
          <a:bodyPr/>
          <a:lstStyle>
            <a:lvl1pPr>
              <a:defRPr/>
            </a:lvl1pPr>
          </a:lstStyle>
          <a:p>
            <a:pPr>
              <a:defRPr/>
            </a:pPr>
            <a:fld id="{B62CD1AD-23F6-4996-BB6E-DB20CF947908}" type="slidenum">
              <a:rPr lang="en-US" altLang="en-US"/>
              <a:pPr>
                <a:defRPr/>
              </a:pPr>
              <a:t>‹#›</a:t>
            </a:fld>
            <a:endParaRPr lang="en-US" altLang="en-US"/>
          </a:p>
        </p:txBody>
      </p:sp>
    </p:spTree>
    <p:extLst>
      <p:ext uri="{BB962C8B-B14F-4D97-AF65-F5344CB8AC3E}">
        <p14:creationId xmlns:p14="http://schemas.microsoft.com/office/powerpoint/2010/main" val="102354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A716D2D-794C-14F7-6BA2-372F0A49AC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C507AA0-A160-8791-9C6C-475CF02D5D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7DCAC71-077A-CC59-FEDA-EB55296FCB88}"/>
              </a:ext>
            </a:extLst>
          </p:cNvPr>
          <p:cNvSpPr>
            <a:spLocks noGrp="1" noChangeArrowheads="1"/>
          </p:cNvSpPr>
          <p:nvPr>
            <p:ph type="sldNum" sz="quarter" idx="12"/>
          </p:nvPr>
        </p:nvSpPr>
        <p:spPr>
          <a:ln/>
        </p:spPr>
        <p:txBody>
          <a:bodyPr/>
          <a:lstStyle>
            <a:lvl1pPr>
              <a:defRPr/>
            </a:lvl1pPr>
          </a:lstStyle>
          <a:p>
            <a:pPr>
              <a:defRPr/>
            </a:pPr>
            <a:fld id="{12C61153-725D-4598-9E3A-22C93640D8CA}" type="slidenum">
              <a:rPr lang="en-US" altLang="en-US"/>
              <a:pPr>
                <a:defRPr/>
              </a:pPr>
              <a:t>‹#›</a:t>
            </a:fld>
            <a:endParaRPr lang="en-US" altLang="en-US"/>
          </a:p>
        </p:txBody>
      </p:sp>
    </p:spTree>
    <p:extLst>
      <p:ext uri="{BB962C8B-B14F-4D97-AF65-F5344CB8AC3E}">
        <p14:creationId xmlns:p14="http://schemas.microsoft.com/office/powerpoint/2010/main" val="3505825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D154D973-DE97-C0B3-7042-3EF5FA113B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4EAE543E-32C0-BE2F-C79C-5B0216BF5C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EEDE81E0-84ED-69A2-352B-CEEF20D3B191}"/>
              </a:ext>
            </a:extLst>
          </p:cNvPr>
          <p:cNvSpPr>
            <a:spLocks noGrp="1" noChangeArrowheads="1"/>
          </p:cNvSpPr>
          <p:nvPr>
            <p:ph type="sldNum" sz="quarter" idx="12"/>
          </p:nvPr>
        </p:nvSpPr>
        <p:spPr>
          <a:ln/>
        </p:spPr>
        <p:txBody>
          <a:bodyPr/>
          <a:lstStyle>
            <a:lvl1pPr>
              <a:defRPr/>
            </a:lvl1pPr>
          </a:lstStyle>
          <a:p>
            <a:pPr>
              <a:defRPr/>
            </a:pPr>
            <a:fld id="{41F4D7D1-3B1C-4B58-8A6A-390F80FE36D1}" type="slidenum">
              <a:rPr lang="en-US" altLang="en-US"/>
              <a:pPr>
                <a:defRPr/>
              </a:pPr>
              <a:t>‹#›</a:t>
            </a:fld>
            <a:endParaRPr lang="en-US" altLang="en-US"/>
          </a:p>
        </p:txBody>
      </p:sp>
    </p:spTree>
    <p:extLst>
      <p:ext uri="{BB962C8B-B14F-4D97-AF65-F5344CB8AC3E}">
        <p14:creationId xmlns:p14="http://schemas.microsoft.com/office/powerpoint/2010/main" val="2387363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18BA5075-C1CC-FDA6-6263-6CB650388A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66AC879-DB36-2158-D7A1-EDFD03A8B1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A2A1734-CAF3-C5DB-25E9-EE71CEB9A498}"/>
              </a:ext>
            </a:extLst>
          </p:cNvPr>
          <p:cNvSpPr>
            <a:spLocks noGrp="1" noChangeArrowheads="1"/>
          </p:cNvSpPr>
          <p:nvPr>
            <p:ph type="sldNum" sz="quarter" idx="12"/>
          </p:nvPr>
        </p:nvSpPr>
        <p:spPr>
          <a:ln/>
        </p:spPr>
        <p:txBody>
          <a:bodyPr/>
          <a:lstStyle>
            <a:lvl1pPr>
              <a:defRPr/>
            </a:lvl1pPr>
          </a:lstStyle>
          <a:p>
            <a:pPr>
              <a:defRPr/>
            </a:pPr>
            <a:fld id="{E66A2392-F0C7-4C09-8409-9A9FA781764B}" type="slidenum">
              <a:rPr lang="en-US" altLang="en-US"/>
              <a:pPr>
                <a:defRPr/>
              </a:pPr>
              <a:t>‹#›</a:t>
            </a:fld>
            <a:endParaRPr lang="en-US" altLang="en-US"/>
          </a:p>
        </p:txBody>
      </p:sp>
    </p:spTree>
    <p:extLst>
      <p:ext uri="{BB962C8B-B14F-4D97-AF65-F5344CB8AC3E}">
        <p14:creationId xmlns:p14="http://schemas.microsoft.com/office/powerpoint/2010/main" val="3459946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18169F3-8F95-AA1F-5B6D-DAB24A3C2D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4196F61-0F1B-009A-E6E4-4526DEE480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DA490C0-EF0C-0760-0E6A-2C1E079E0849}"/>
              </a:ext>
            </a:extLst>
          </p:cNvPr>
          <p:cNvSpPr>
            <a:spLocks noGrp="1" noChangeArrowheads="1"/>
          </p:cNvSpPr>
          <p:nvPr>
            <p:ph type="sldNum" sz="quarter" idx="12"/>
          </p:nvPr>
        </p:nvSpPr>
        <p:spPr>
          <a:ln/>
        </p:spPr>
        <p:txBody>
          <a:bodyPr/>
          <a:lstStyle>
            <a:lvl1pPr>
              <a:defRPr/>
            </a:lvl1pPr>
          </a:lstStyle>
          <a:p>
            <a:pPr>
              <a:defRPr/>
            </a:pPr>
            <a:fld id="{13EEE634-7333-4FBF-AB5B-BD706DDC0C21}" type="slidenum">
              <a:rPr lang="en-US" altLang="en-US"/>
              <a:pPr>
                <a:defRPr/>
              </a:pPr>
              <a:t>‹#›</a:t>
            </a:fld>
            <a:endParaRPr lang="en-US" altLang="en-US"/>
          </a:p>
        </p:txBody>
      </p:sp>
    </p:spTree>
    <p:extLst>
      <p:ext uri="{BB962C8B-B14F-4D97-AF65-F5344CB8AC3E}">
        <p14:creationId xmlns:p14="http://schemas.microsoft.com/office/powerpoint/2010/main" val="2738569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94FD4349-3809-AB91-879B-75BF461646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3E13495-26AB-9F21-7477-C79F749E15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0827C66B-626E-E8CA-748F-3BADBA4F5D43}"/>
              </a:ext>
            </a:extLst>
          </p:cNvPr>
          <p:cNvSpPr>
            <a:spLocks noGrp="1" noChangeArrowheads="1"/>
          </p:cNvSpPr>
          <p:nvPr>
            <p:ph type="sldNum" sz="quarter" idx="12"/>
          </p:nvPr>
        </p:nvSpPr>
        <p:spPr>
          <a:ln/>
        </p:spPr>
        <p:txBody>
          <a:bodyPr/>
          <a:lstStyle>
            <a:lvl1pPr>
              <a:defRPr/>
            </a:lvl1pPr>
          </a:lstStyle>
          <a:p>
            <a:pPr>
              <a:defRPr/>
            </a:pPr>
            <a:fld id="{E0273BF6-2D90-4868-9115-45CC7C4D3B81}" type="slidenum">
              <a:rPr lang="en-US" altLang="en-US"/>
              <a:pPr>
                <a:defRPr/>
              </a:pPr>
              <a:t>‹#›</a:t>
            </a:fld>
            <a:endParaRPr lang="en-US" altLang="en-US"/>
          </a:p>
        </p:txBody>
      </p:sp>
    </p:spTree>
    <p:extLst>
      <p:ext uri="{BB962C8B-B14F-4D97-AF65-F5344CB8AC3E}">
        <p14:creationId xmlns:p14="http://schemas.microsoft.com/office/powerpoint/2010/main" val="3197808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BEF49E0-119B-B23E-6809-F92A64CA6909}"/>
              </a:ext>
            </a:extLst>
          </p:cNvPr>
          <p:cNvGrpSpPr>
            <a:grpSpLocks/>
          </p:cNvGrpSpPr>
          <p:nvPr/>
        </p:nvGrpSpPr>
        <p:grpSpPr bwMode="auto">
          <a:xfrm>
            <a:off x="1" y="3902076"/>
            <a:ext cx="4533900" cy="2949575"/>
            <a:chOff x="0" y="2458"/>
            <a:chExt cx="2142" cy="1858"/>
          </a:xfrm>
        </p:grpSpPr>
        <p:sp>
          <p:nvSpPr>
            <p:cNvPr id="3" name="Freeform 3">
              <a:extLst>
                <a:ext uri="{FF2B5EF4-FFF2-40B4-BE49-F238E27FC236}">
                  <a16:creationId xmlns:a16="http://schemas.microsoft.com/office/drawing/2014/main" id="{FF7017DC-2697-3FE4-5ADC-2E2D41C891F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8CB30C58-E2F3-93CA-1E51-21AE3CAA55D0}"/>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34110C63-CE3C-D33E-2FDE-7F47F127242D}"/>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9FE5527C-30DB-DF70-45B6-D729B408575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 name="Oval 7">
              <a:extLst>
                <a:ext uri="{FF2B5EF4-FFF2-40B4-BE49-F238E27FC236}">
                  <a16:creationId xmlns:a16="http://schemas.microsoft.com/office/drawing/2014/main" id="{34F7551E-FCDC-FDC1-6C34-EDF728F6481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8" name="Oval 8">
              <a:extLst>
                <a:ext uri="{FF2B5EF4-FFF2-40B4-BE49-F238E27FC236}">
                  <a16:creationId xmlns:a16="http://schemas.microsoft.com/office/drawing/2014/main" id="{815DBA8F-8B92-136E-2059-3081D55A5331}"/>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9" name="Oval 9">
              <a:extLst>
                <a:ext uri="{FF2B5EF4-FFF2-40B4-BE49-F238E27FC236}">
                  <a16:creationId xmlns:a16="http://schemas.microsoft.com/office/drawing/2014/main" id="{73458F21-26BF-DB7E-9B80-A02E35C6B7B2}"/>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 name="Rectangle 12">
            <a:extLst>
              <a:ext uri="{FF2B5EF4-FFF2-40B4-BE49-F238E27FC236}">
                <a16:creationId xmlns:a16="http://schemas.microsoft.com/office/drawing/2014/main" id="{930204B8-3FB8-BAC9-7BA2-8D1808FAF0E0}"/>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924AD32B-4A9C-ACD6-A6DD-CFAE31CE860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1EA36779-69AA-5168-B5F7-606F76F0A374}"/>
              </a:ext>
            </a:extLst>
          </p:cNvPr>
          <p:cNvSpPr>
            <a:spLocks noGrp="1" noChangeArrowheads="1"/>
          </p:cNvSpPr>
          <p:nvPr>
            <p:ph type="sldNum" sz="quarter" idx="12"/>
          </p:nvPr>
        </p:nvSpPr>
        <p:spPr/>
        <p:txBody>
          <a:bodyPr/>
          <a:lstStyle>
            <a:lvl1pPr>
              <a:defRPr smtClean="0"/>
            </a:lvl1pPr>
          </a:lstStyle>
          <a:p>
            <a:pPr>
              <a:defRPr/>
            </a:pPr>
            <a:fld id="{83519AE2-916C-4E1A-B5CA-620109B52A37}" type="slidenum">
              <a:rPr lang="en-US" altLang="en-US"/>
              <a:pPr>
                <a:defRPr/>
              </a:pPr>
              <a:t>‹#›</a:t>
            </a:fld>
            <a:endParaRPr lang="en-US" altLang="en-US"/>
          </a:p>
        </p:txBody>
      </p:sp>
    </p:spTree>
    <p:extLst>
      <p:ext uri="{BB962C8B-B14F-4D97-AF65-F5344CB8AC3E}">
        <p14:creationId xmlns:p14="http://schemas.microsoft.com/office/powerpoint/2010/main" val="2261037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063FEDD-E88B-395F-F234-4B7F719788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DDB9692-FE5D-3434-9F76-EE718F5788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FA534E59-0403-ABDF-0EB9-F7DBB2A4D1CB}"/>
              </a:ext>
            </a:extLst>
          </p:cNvPr>
          <p:cNvSpPr>
            <a:spLocks noGrp="1" noChangeArrowheads="1"/>
          </p:cNvSpPr>
          <p:nvPr>
            <p:ph type="sldNum" sz="quarter" idx="12"/>
          </p:nvPr>
        </p:nvSpPr>
        <p:spPr>
          <a:ln/>
        </p:spPr>
        <p:txBody>
          <a:bodyPr/>
          <a:lstStyle>
            <a:lvl1pPr>
              <a:defRPr/>
            </a:lvl1pPr>
          </a:lstStyle>
          <a:p>
            <a:pPr>
              <a:defRPr/>
            </a:pPr>
            <a:fld id="{A73BF207-6B3A-415B-A704-A4E8532F756F}" type="slidenum">
              <a:rPr lang="en-US" altLang="en-US"/>
              <a:pPr>
                <a:defRPr/>
              </a:pPr>
              <a:t>‹#›</a:t>
            </a:fld>
            <a:endParaRPr lang="en-US" altLang="en-US"/>
          </a:p>
        </p:txBody>
      </p:sp>
    </p:spTree>
    <p:extLst>
      <p:ext uri="{BB962C8B-B14F-4D97-AF65-F5344CB8AC3E}">
        <p14:creationId xmlns:p14="http://schemas.microsoft.com/office/powerpoint/2010/main" val="1771807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EEF1BB8D-C42D-6731-9A20-EB55ECC3E8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F08248B-1D17-5170-5721-6A365F7CE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F5E2FE31-D5EA-CC5C-9E74-D805ACFF8BC1}"/>
              </a:ext>
            </a:extLst>
          </p:cNvPr>
          <p:cNvSpPr>
            <a:spLocks noGrp="1" noChangeArrowheads="1"/>
          </p:cNvSpPr>
          <p:nvPr>
            <p:ph type="sldNum" sz="quarter" idx="12"/>
          </p:nvPr>
        </p:nvSpPr>
        <p:spPr>
          <a:ln/>
        </p:spPr>
        <p:txBody>
          <a:bodyPr/>
          <a:lstStyle>
            <a:lvl1pPr>
              <a:defRPr/>
            </a:lvl1pPr>
          </a:lstStyle>
          <a:p>
            <a:pPr>
              <a:defRPr/>
            </a:pPr>
            <a:fld id="{1C22D669-A90D-4411-ACC8-DD909650F1EC}" type="slidenum">
              <a:rPr lang="en-US" altLang="en-US"/>
              <a:pPr>
                <a:defRPr/>
              </a:pPr>
              <a:t>‹#›</a:t>
            </a:fld>
            <a:endParaRPr lang="en-US" altLang="en-US"/>
          </a:p>
        </p:txBody>
      </p:sp>
    </p:spTree>
    <p:extLst>
      <p:ext uri="{BB962C8B-B14F-4D97-AF65-F5344CB8AC3E}">
        <p14:creationId xmlns:p14="http://schemas.microsoft.com/office/powerpoint/2010/main" val="2678494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9F9E802-AF68-A146-0F61-E983C420FB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31C1167-508A-4A17-8E90-C6033CC8DB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EA82F78-CAEB-CC90-3020-6FA2448DEC4B}"/>
              </a:ext>
            </a:extLst>
          </p:cNvPr>
          <p:cNvSpPr>
            <a:spLocks noGrp="1" noChangeArrowheads="1"/>
          </p:cNvSpPr>
          <p:nvPr>
            <p:ph type="sldNum" sz="quarter" idx="12"/>
          </p:nvPr>
        </p:nvSpPr>
        <p:spPr>
          <a:ln/>
        </p:spPr>
        <p:txBody>
          <a:bodyPr/>
          <a:lstStyle>
            <a:lvl1pPr>
              <a:defRPr/>
            </a:lvl1pPr>
          </a:lstStyle>
          <a:p>
            <a:pPr>
              <a:defRPr/>
            </a:pPr>
            <a:fld id="{8A5E5EFE-C775-4BC7-86E7-CDFB9AF77089}" type="slidenum">
              <a:rPr lang="en-US" altLang="en-US"/>
              <a:pPr>
                <a:defRPr/>
              </a:pPr>
              <a:t>‹#›</a:t>
            </a:fld>
            <a:endParaRPr lang="en-US" altLang="en-US"/>
          </a:p>
        </p:txBody>
      </p:sp>
    </p:spTree>
    <p:extLst>
      <p:ext uri="{BB962C8B-B14F-4D97-AF65-F5344CB8AC3E}">
        <p14:creationId xmlns:p14="http://schemas.microsoft.com/office/powerpoint/2010/main" val="176450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5A3F6F9-4513-98D1-CDB2-DAA5F35D13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8058E518-6363-1CC3-8E22-528FE382FD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265BC8DC-B654-EAB6-9EF4-50262E683C10}"/>
              </a:ext>
            </a:extLst>
          </p:cNvPr>
          <p:cNvSpPr>
            <a:spLocks noGrp="1" noChangeArrowheads="1"/>
          </p:cNvSpPr>
          <p:nvPr>
            <p:ph type="sldNum" sz="quarter" idx="12"/>
          </p:nvPr>
        </p:nvSpPr>
        <p:spPr>
          <a:ln/>
        </p:spPr>
        <p:txBody>
          <a:bodyPr/>
          <a:lstStyle>
            <a:lvl1pPr>
              <a:defRPr/>
            </a:lvl1pPr>
          </a:lstStyle>
          <a:p>
            <a:pPr>
              <a:defRPr/>
            </a:pPr>
            <a:fld id="{52C84E13-E663-4191-A803-D0E7A2C35BE8}" type="slidenum">
              <a:rPr lang="en-US" altLang="en-US"/>
              <a:pPr>
                <a:defRPr/>
              </a:pPr>
              <a:t>‹#›</a:t>
            </a:fld>
            <a:endParaRPr lang="en-US" altLang="en-US"/>
          </a:p>
        </p:txBody>
      </p:sp>
    </p:spTree>
    <p:extLst>
      <p:ext uri="{BB962C8B-B14F-4D97-AF65-F5344CB8AC3E}">
        <p14:creationId xmlns:p14="http://schemas.microsoft.com/office/powerpoint/2010/main" val="4959632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01AE29C-0CDC-A10E-5281-9BE3E28091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77C8318-27F9-38CE-695D-41637E3AAA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26FE87C3-FE6F-A7C1-E64F-608E6D728E35}"/>
              </a:ext>
            </a:extLst>
          </p:cNvPr>
          <p:cNvSpPr>
            <a:spLocks noGrp="1" noChangeArrowheads="1"/>
          </p:cNvSpPr>
          <p:nvPr>
            <p:ph type="sldNum" sz="quarter" idx="12"/>
          </p:nvPr>
        </p:nvSpPr>
        <p:spPr>
          <a:ln/>
        </p:spPr>
        <p:txBody>
          <a:bodyPr/>
          <a:lstStyle>
            <a:lvl1pPr>
              <a:defRPr/>
            </a:lvl1pPr>
          </a:lstStyle>
          <a:p>
            <a:pPr>
              <a:defRPr/>
            </a:pPr>
            <a:fld id="{872C5C68-03DA-4349-B458-66810D12D7D0}" type="slidenum">
              <a:rPr lang="en-US" altLang="en-US"/>
              <a:pPr>
                <a:defRPr/>
              </a:pPr>
              <a:t>‹#›</a:t>
            </a:fld>
            <a:endParaRPr lang="en-US" altLang="en-US"/>
          </a:p>
        </p:txBody>
      </p:sp>
    </p:spTree>
    <p:extLst>
      <p:ext uri="{BB962C8B-B14F-4D97-AF65-F5344CB8AC3E}">
        <p14:creationId xmlns:p14="http://schemas.microsoft.com/office/powerpoint/2010/main" val="1580386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30A6A08-F67F-4CA9-76DC-2407DC868C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3FE0114-5E25-C5D8-DDAE-10E4D7BC34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A4693062-66FE-6777-2C42-B9F6139DE35A}"/>
              </a:ext>
            </a:extLst>
          </p:cNvPr>
          <p:cNvSpPr>
            <a:spLocks noGrp="1" noChangeArrowheads="1"/>
          </p:cNvSpPr>
          <p:nvPr>
            <p:ph type="sldNum" sz="quarter" idx="12"/>
          </p:nvPr>
        </p:nvSpPr>
        <p:spPr>
          <a:ln/>
        </p:spPr>
        <p:txBody>
          <a:bodyPr/>
          <a:lstStyle>
            <a:lvl1pPr>
              <a:defRPr/>
            </a:lvl1pPr>
          </a:lstStyle>
          <a:p>
            <a:pPr>
              <a:defRPr/>
            </a:pPr>
            <a:fld id="{73A6DA7E-CF91-4920-BF1D-E4D9C60F187B}" type="slidenum">
              <a:rPr lang="en-US" altLang="en-US"/>
              <a:pPr>
                <a:defRPr/>
              </a:pPr>
              <a:t>‹#›</a:t>
            </a:fld>
            <a:endParaRPr lang="en-US" altLang="en-US"/>
          </a:p>
        </p:txBody>
      </p:sp>
    </p:spTree>
    <p:extLst>
      <p:ext uri="{BB962C8B-B14F-4D97-AF65-F5344CB8AC3E}">
        <p14:creationId xmlns:p14="http://schemas.microsoft.com/office/powerpoint/2010/main" val="3051186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596E60C-F589-53E0-F81D-E25B7B015B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5B3F16C7-4566-5B79-D0D0-D2D1A4CA6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4C29FE47-1E86-1920-20BD-264514DD13A2}"/>
              </a:ext>
            </a:extLst>
          </p:cNvPr>
          <p:cNvSpPr>
            <a:spLocks noGrp="1" noChangeArrowheads="1"/>
          </p:cNvSpPr>
          <p:nvPr>
            <p:ph type="sldNum" sz="quarter" idx="12"/>
          </p:nvPr>
        </p:nvSpPr>
        <p:spPr>
          <a:ln/>
        </p:spPr>
        <p:txBody>
          <a:bodyPr/>
          <a:lstStyle>
            <a:lvl1pPr>
              <a:defRPr/>
            </a:lvl1pPr>
          </a:lstStyle>
          <a:p>
            <a:pPr>
              <a:defRPr/>
            </a:pPr>
            <a:fld id="{995ED95A-48D3-4303-9582-0216919E1F53}" type="slidenum">
              <a:rPr lang="en-US" altLang="en-US"/>
              <a:pPr>
                <a:defRPr/>
              </a:pPr>
              <a:t>‹#›</a:t>
            </a:fld>
            <a:endParaRPr lang="en-US" altLang="en-US"/>
          </a:p>
        </p:txBody>
      </p:sp>
    </p:spTree>
    <p:extLst>
      <p:ext uri="{BB962C8B-B14F-4D97-AF65-F5344CB8AC3E}">
        <p14:creationId xmlns:p14="http://schemas.microsoft.com/office/powerpoint/2010/main" val="1364707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A11F2DEA-E573-9160-9A12-EC6E8D833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E7FEFCE-425F-1169-9C86-74D0AE57F0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F8763CA3-99D8-6D05-70F1-68C3721AB5B3}"/>
              </a:ext>
            </a:extLst>
          </p:cNvPr>
          <p:cNvSpPr>
            <a:spLocks noGrp="1" noChangeArrowheads="1"/>
          </p:cNvSpPr>
          <p:nvPr>
            <p:ph type="sldNum" sz="quarter" idx="12"/>
          </p:nvPr>
        </p:nvSpPr>
        <p:spPr>
          <a:ln/>
        </p:spPr>
        <p:txBody>
          <a:bodyPr/>
          <a:lstStyle>
            <a:lvl1pPr>
              <a:defRPr/>
            </a:lvl1pPr>
          </a:lstStyle>
          <a:p>
            <a:pPr>
              <a:defRPr/>
            </a:pPr>
            <a:fld id="{1DABFFF0-EC86-4FEE-9E81-32C7A7F62432}" type="slidenum">
              <a:rPr lang="en-US" altLang="en-US"/>
              <a:pPr>
                <a:defRPr/>
              </a:pPr>
              <a:t>‹#›</a:t>
            </a:fld>
            <a:endParaRPr lang="en-US" altLang="en-US"/>
          </a:p>
        </p:txBody>
      </p:sp>
    </p:spTree>
    <p:extLst>
      <p:ext uri="{BB962C8B-B14F-4D97-AF65-F5344CB8AC3E}">
        <p14:creationId xmlns:p14="http://schemas.microsoft.com/office/powerpoint/2010/main" val="670121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97DEEB21-EA33-75C5-8791-51D444AF96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86B7317-9238-7ACA-63C2-1DFFD5CBC1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5AD15DFE-A644-E760-A91E-B50772A86677}"/>
              </a:ext>
            </a:extLst>
          </p:cNvPr>
          <p:cNvSpPr>
            <a:spLocks noGrp="1" noChangeArrowheads="1"/>
          </p:cNvSpPr>
          <p:nvPr>
            <p:ph type="sldNum" sz="quarter" idx="12"/>
          </p:nvPr>
        </p:nvSpPr>
        <p:spPr>
          <a:ln/>
        </p:spPr>
        <p:txBody>
          <a:bodyPr/>
          <a:lstStyle>
            <a:lvl1pPr>
              <a:defRPr/>
            </a:lvl1pPr>
          </a:lstStyle>
          <a:p>
            <a:pPr>
              <a:defRPr/>
            </a:pPr>
            <a:fld id="{C0546E05-1A52-4793-B842-6073BE6FEB56}" type="slidenum">
              <a:rPr lang="en-US" altLang="en-US"/>
              <a:pPr>
                <a:defRPr/>
              </a:pPr>
              <a:t>‹#›</a:t>
            </a:fld>
            <a:endParaRPr lang="en-US" altLang="en-US"/>
          </a:p>
        </p:txBody>
      </p:sp>
    </p:spTree>
    <p:extLst>
      <p:ext uri="{BB962C8B-B14F-4D97-AF65-F5344CB8AC3E}">
        <p14:creationId xmlns:p14="http://schemas.microsoft.com/office/powerpoint/2010/main" val="1924614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9B19075-C3D5-AD1B-C09D-CF4740DD8A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CCD884EE-3B22-B94A-60CC-C5E748CD5C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9E462D1-8166-2C26-46DF-1908C6CBE03F}"/>
              </a:ext>
            </a:extLst>
          </p:cNvPr>
          <p:cNvSpPr>
            <a:spLocks noGrp="1" noChangeArrowheads="1"/>
          </p:cNvSpPr>
          <p:nvPr>
            <p:ph type="sldNum" sz="quarter" idx="12"/>
          </p:nvPr>
        </p:nvSpPr>
        <p:spPr>
          <a:ln/>
        </p:spPr>
        <p:txBody>
          <a:bodyPr/>
          <a:lstStyle>
            <a:lvl1pPr>
              <a:defRPr/>
            </a:lvl1pPr>
          </a:lstStyle>
          <a:p>
            <a:pPr>
              <a:defRPr/>
            </a:pPr>
            <a:fld id="{0BFF4376-335A-4988-A20B-CB074284BF13}" type="slidenum">
              <a:rPr lang="en-US" altLang="en-US"/>
              <a:pPr>
                <a:defRPr/>
              </a:pPr>
              <a:t>‹#›</a:t>
            </a:fld>
            <a:endParaRPr lang="en-US" altLang="en-US"/>
          </a:p>
        </p:txBody>
      </p:sp>
    </p:spTree>
    <p:extLst>
      <p:ext uri="{BB962C8B-B14F-4D97-AF65-F5344CB8AC3E}">
        <p14:creationId xmlns:p14="http://schemas.microsoft.com/office/powerpoint/2010/main" val="972045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2B5CE465-7A3D-C032-660E-76D022E6A7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373E1CE-9CAB-97A3-F1EE-873FA14760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AAD7F0DF-1A25-CF30-BC00-E8715BE9E13D}"/>
              </a:ext>
            </a:extLst>
          </p:cNvPr>
          <p:cNvSpPr>
            <a:spLocks noGrp="1" noChangeArrowheads="1"/>
          </p:cNvSpPr>
          <p:nvPr>
            <p:ph type="sldNum" sz="quarter" idx="12"/>
          </p:nvPr>
        </p:nvSpPr>
        <p:spPr>
          <a:ln/>
        </p:spPr>
        <p:txBody>
          <a:bodyPr/>
          <a:lstStyle>
            <a:lvl1pPr>
              <a:defRPr/>
            </a:lvl1pPr>
          </a:lstStyle>
          <a:p>
            <a:pPr>
              <a:defRPr/>
            </a:pPr>
            <a:fld id="{300BBAC8-A548-4A21-9EDC-7A5F8CDF3456}" type="slidenum">
              <a:rPr lang="en-US" altLang="en-US"/>
              <a:pPr>
                <a:defRPr/>
              </a:pPr>
              <a:t>‹#›</a:t>
            </a:fld>
            <a:endParaRPr lang="en-US" altLang="en-US"/>
          </a:p>
        </p:txBody>
      </p:sp>
    </p:spTree>
    <p:extLst>
      <p:ext uri="{BB962C8B-B14F-4D97-AF65-F5344CB8AC3E}">
        <p14:creationId xmlns:p14="http://schemas.microsoft.com/office/powerpoint/2010/main" val="1185272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FE5B6B7D-383D-CF1F-4996-6F872CE622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B6EA177F-734B-1F86-F792-E6EC1311E5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EE79435-3381-1B73-CA0E-9AE5BF7F542B}"/>
              </a:ext>
            </a:extLst>
          </p:cNvPr>
          <p:cNvSpPr>
            <a:spLocks noGrp="1" noChangeArrowheads="1"/>
          </p:cNvSpPr>
          <p:nvPr>
            <p:ph type="sldNum" sz="quarter" idx="12"/>
          </p:nvPr>
        </p:nvSpPr>
        <p:spPr>
          <a:ln/>
        </p:spPr>
        <p:txBody>
          <a:bodyPr/>
          <a:lstStyle>
            <a:lvl1pPr>
              <a:defRPr/>
            </a:lvl1pPr>
          </a:lstStyle>
          <a:p>
            <a:pPr>
              <a:defRPr/>
            </a:pPr>
            <a:fld id="{B9852680-349F-4EA4-9034-8E07BFA25814}" type="slidenum">
              <a:rPr lang="en-US" altLang="en-US"/>
              <a:pPr>
                <a:defRPr/>
              </a:pPr>
              <a:t>‹#›</a:t>
            </a:fld>
            <a:endParaRPr lang="en-US" altLang="en-US"/>
          </a:p>
        </p:txBody>
      </p:sp>
    </p:spTree>
    <p:extLst>
      <p:ext uri="{BB962C8B-B14F-4D97-AF65-F5344CB8AC3E}">
        <p14:creationId xmlns:p14="http://schemas.microsoft.com/office/powerpoint/2010/main" val="4021247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11DB8175-2D88-7A55-A6B6-523DBF2E56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071BE82-BB69-7A1B-60DE-A1DA744AD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C43889A-EF11-0CB7-B2B3-B7F7B705B64D}"/>
              </a:ext>
            </a:extLst>
          </p:cNvPr>
          <p:cNvSpPr>
            <a:spLocks noGrp="1" noChangeArrowheads="1"/>
          </p:cNvSpPr>
          <p:nvPr>
            <p:ph type="sldNum" sz="quarter" idx="12"/>
          </p:nvPr>
        </p:nvSpPr>
        <p:spPr>
          <a:ln/>
        </p:spPr>
        <p:txBody>
          <a:bodyPr/>
          <a:lstStyle>
            <a:lvl1pPr>
              <a:defRPr/>
            </a:lvl1pPr>
          </a:lstStyle>
          <a:p>
            <a:pPr>
              <a:defRPr/>
            </a:pPr>
            <a:fld id="{C105FE17-94D5-4D33-BC41-DBA56AD5EE68}" type="slidenum">
              <a:rPr lang="en-US" altLang="en-US"/>
              <a:pPr>
                <a:defRPr/>
              </a:pPr>
              <a:t>‹#›</a:t>
            </a:fld>
            <a:endParaRPr lang="en-US" altLang="en-US"/>
          </a:p>
        </p:txBody>
      </p:sp>
    </p:spTree>
    <p:extLst>
      <p:ext uri="{BB962C8B-B14F-4D97-AF65-F5344CB8AC3E}">
        <p14:creationId xmlns:p14="http://schemas.microsoft.com/office/powerpoint/2010/main" val="26573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60EF06F-640D-ABEB-3BCF-DA0598E39A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62AEC99-4F9B-9545-BD3D-110BF4CA2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B056DBE-4932-2258-1B48-E63EF4762522}"/>
              </a:ext>
            </a:extLst>
          </p:cNvPr>
          <p:cNvSpPr>
            <a:spLocks noGrp="1" noChangeArrowheads="1"/>
          </p:cNvSpPr>
          <p:nvPr>
            <p:ph type="sldNum" sz="quarter" idx="12"/>
          </p:nvPr>
        </p:nvSpPr>
        <p:spPr>
          <a:ln/>
        </p:spPr>
        <p:txBody>
          <a:bodyPr/>
          <a:lstStyle>
            <a:lvl1pPr>
              <a:defRPr/>
            </a:lvl1pPr>
          </a:lstStyle>
          <a:p>
            <a:pPr>
              <a:defRPr/>
            </a:pPr>
            <a:fld id="{BBBD97EC-C697-4451-A704-29BF3AEE90EF}" type="slidenum">
              <a:rPr lang="en-US" altLang="en-US"/>
              <a:pPr>
                <a:defRPr/>
              </a:pPr>
              <a:t>‹#›</a:t>
            </a:fld>
            <a:endParaRPr lang="en-US" altLang="en-US"/>
          </a:p>
        </p:txBody>
      </p:sp>
    </p:spTree>
    <p:extLst>
      <p:ext uri="{BB962C8B-B14F-4D97-AF65-F5344CB8AC3E}">
        <p14:creationId xmlns:p14="http://schemas.microsoft.com/office/powerpoint/2010/main" val="371830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9FA9242-6C4A-899E-6511-3C5CC1A5BB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B67CCABA-11D4-AA7C-9BB1-2B46A6EE04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C87E4E83-BE43-DA1A-03F4-245A16ED06D3}"/>
              </a:ext>
            </a:extLst>
          </p:cNvPr>
          <p:cNvSpPr>
            <a:spLocks noGrp="1" noChangeArrowheads="1"/>
          </p:cNvSpPr>
          <p:nvPr>
            <p:ph type="sldNum" sz="quarter" idx="12"/>
          </p:nvPr>
        </p:nvSpPr>
        <p:spPr>
          <a:ln/>
        </p:spPr>
        <p:txBody>
          <a:bodyPr/>
          <a:lstStyle>
            <a:lvl1pPr>
              <a:defRPr/>
            </a:lvl1pPr>
          </a:lstStyle>
          <a:p>
            <a:pPr>
              <a:defRPr/>
            </a:pPr>
            <a:fld id="{D35B25BA-3843-4F33-8760-97FC0D309299}" type="slidenum">
              <a:rPr lang="en-US" altLang="en-US"/>
              <a:pPr>
                <a:defRPr/>
              </a:pPr>
              <a:t>‹#›</a:t>
            </a:fld>
            <a:endParaRPr lang="en-US" altLang="en-US"/>
          </a:p>
        </p:txBody>
      </p:sp>
    </p:spTree>
    <p:extLst>
      <p:ext uri="{BB962C8B-B14F-4D97-AF65-F5344CB8AC3E}">
        <p14:creationId xmlns:p14="http://schemas.microsoft.com/office/powerpoint/2010/main" val="3698406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E20E0B21-485F-1583-47B0-C1D33390D0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4861A8D-3B78-12FE-0CAC-58D35DD0DF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E63ED1C6-B0A1-1AAB-1781-6CE571550177}"/>
              </a:ext>
            </a:extLst>
          </p:cNvPr>
          <p:cNvSpPr>
            <a:spLocks noGrp="1" noChangeArrowheads="1"/>
          </p:cNvSpPr>
          <p:nvPr>
            <p:ph type="sldNum" sz="quarter" idx="12"/>
          </p:nvPr>
        </p:nvSpPr>
        <p:spPr>
          <a:ln/>
        </p:spPr>
        <p:txBody>
          <a:bodyPr/>
          <a:lstStyle>
            <a:lvl1pPr>
              <a:defRPr/>
            </a:lvl1pPr>
          </a:lstStyle>
          <a:p>
            <a:pPr>
              <a:defRPr/>
            </a:pPr>
            <a:fld id="{B40660CE-0A6F-463D-87C2-3E546BBC4BC5}" type="slidenum">
              <a:rPr lang="en-US" altLang="en-US"/>
              <a:pPr>
                <a:defRPr/>
              </a:pPr>
              <a:t>‹#›</a:t>
            </a:fld>
            <a:endParaRPr lang="en-US" altLang="en-US"/>
          </a:p>
        </p:txBody>
      </p:sp>
    </p:spTree>
    <p:extLst>
      <p:ext uri="{BB962C8B-B14F-4D97-AF65-F5344CB8AC3E}">
        <p14:creationId xmlns:p14="http://schemas.microsoft.com/office/powerpoint/2010/main" val="282916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8BE363B7-6D13-4F71-970A-1A5F9D84880E}"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994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984227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49248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27214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C79F0D52-B4C8-474A-A519-DE8CDD86DEBC}"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245991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571106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247596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310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68632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C5FBA8EC-A71B-AE60-F375-128ED862D9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8B7E2F63-EF5C-9A98-92CD-42B42AB637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5BDF612C-6161-A162-B003-7F0FB2ADC005}"/>
              </a:ext>
            </a:extLst>
          </p:cNvPr>
          <p:cNvSpPr>
            <a:spLocks noGrp="1" noChangeArrowheads="1"/>
          </p:cNvSpPr>
          <p:nvPr>
            <p:ph type="sldNum" sz="quarter" idx="12"/>
          </p:nvPr>
        </p:nvSpPr>
        <p:spPr>
          <a:ln/>
        </p:spPr>
        <p:txBody>
          <a:bodyPr/>
          <a:lstStyle>
            <a:lvl1pPr>
              <a:defRPr/>
            </a:lvl1pPr>
          </a:lstStyle>
          <a:p>
            <a:pPr>
              <a:defRPr/>
            </a:pPr>
            <a:fld id="{DCE6E79C-C7ED-4AEE-98DE-B2078E6C3596}" type="slidenum">
              <a:rPr lang="en-US" altLang="en-US"/>
              <a:pPr>
                <a:defRPr/>
              </a:pPr>
              <a:t>‹#›</a:t>
            </a:fld>
            <a:endParaRPr lang="en-US" altLang="en-US"/>
          </a:p>
        </p:txBody>
      </p:sp>
    </p:spTree>
    <p:extLst>
      <p:ext uri="{BB962C8B-B14F-4D97-AF65-F5344CB8AC3E}">
        <p14:creationId xmlns:p14="http://schemas.microsoft.com/office/powerpoint/2010/main" val="2237983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00404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fld id="{3802887D-5A78-4F9D-9B5E-04CB24EB4E12}" type="datetime1">
              <a:rPr lang="en-US" altLang="en-US" smtClean="0"/>
              <a:t>2/17/2025</a:t>
            </a:fld>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1877577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fld id="{B090625D-34B0-48E4-8498-8EA8BBF7815B}" type="datetime1">
              <a:rPr lang="en-US" altLang="en-US" smtClean="0"/>
              <a:t>2/17/2025</a:t>
            </a:fld>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2379279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7FA1-DD27-4FEE-990D-FB9D86D072B6}" type="datetime1">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B92C6D-AD83-4CA9-974E-F29519E93786}"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119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CA1336D-FC5A-4645-9F5E-B43F7844B75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B5C309-4999-4D6E-9108-5CADD1491C4A}"/>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81D5BF59-BACD-44FC-9FF1-31713641B156}"/>
              </a:ext>
            </a:extLst>
          </p:cNvPr>
          <p:cNvSpPr>
            <a:spLocks noGrp="1"/>
          </p:cNvSpPr>
          <p:nvPr>
            <p:ph type="sldNum" sz="quarter" idx="12"/>
          </p:nvPr>
        </p:nvSpPr>
        <p:spPr/>
        <p:txBody>
          <a:bodyPr/>
          <a:lstStyle>
            <a:lvl1pPr>
              <a:defRPr/>
            </a:lvl1pPr>
          </a:lstStyle>
          <a:p>
            <a:pPr>
              <a:defRPr/>
            </a:pPr>
            <a:fld id="{A0BA8023-AA32-40FC-A514-ED01F2572E20}" type="slidenum">
              <a:rPr lang="en-US" altLang="en-US"/>
              <a:pPr>
                <a:defRPr/>
              </a:pPr>
              <a:t>‹#›</a:t>
            </a:fld>
            <a:endParaRPr lang="en-US" altLang="en-US"/>
          </a:p>
        </p:txBody>
      </p:sp>
    </p:spTree>
    <p:extLst>
      <p:ext uri="{BB962C8B-B14F-4D97-AF65-F5344CB8AC3E}">
        <p14:creationId xmlns:p14="http://schemas.microsoft.com/office/powerpoint/2010/main" val="637180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AB78492A-B867-4E04-92E3-1BAF1C4C9AA7}"/>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5" name="Group 8">
            <a:extLst>
              <a:ext uri="{FF2B5EF4-FFF2-40B4-BE49-F238E27FC236}">
                <a16:creationId xmlns:a16="http://schemas.microsoft.com/office/drawing/2014/main" id="{04B834C1-5CD8-44B0-9645-A4D9766E871A}"/>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3364D082-F763-48CC-9B5F-C95E5E6B4A41}"/>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7" name="Oval 10">
              <a:extLst>
                <a:ext uri="{FF2B5EF4-FFF2-40B4-BE49-F238E27FC236}">
                  <a16:creationId xmlns:a16="http://schemas.microsoft.com/office/drawing/2014/main" id="{C457BF0D-D54E-4E3E-A581-98C724015153}"/>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8" name="Oval 11">
              <a:extLst>
                <a:ext uri="{FF2B5EF4-FFF2-40B4-BE49-F238E27FC236}">
                  <a16:creationId xmlns:a16="http://schemas.microsoft.com/office/drawing/2014/main" id="{C3E9E8B8-34D5-485A-B95D-7FEA4D65D57B}"/>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9" name="Oval 12">
              <a:extLst>
                <a:ext uri="{FF2B5EF4-FFF2-40B4-BE49-F238E27FC236}">
                  <a16:creationId xmlns:a16="http://schemas.microsoft.com/office/drawing/2014/main" id="{E4BC6533-568D-4276-AEB9-15BF1E7B3AE4}"/>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 name="Oval 13">
              <a:extLst>
                <a:ext uri="{FF2B5EF4-FFF2-40B4-BE49-F238E27FC236}">
                  <a16:creationId xmlns:a16="http://schemas.microsoft.com/office/drawing/2014/main" id="{DA2520E7-0138-41C1-AE5F-01119C24D60A}"/>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1" name="Oval 14">
              <a:extLst>
                <a:ext uri="{FF2B5EF4-FFF2-40B4-BE49-F238E27FC236}">
                  <a16:creationId xmlns:a16="http://schemas.microsoft.com/office/drawing/2014/main" id="{19F84C19-45CB-4DF1-A777-8CDE7B106733}"/>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2" name="Oval 15">
              <a:extLst>
                <a:ext uri="{FF2B5EF4-FFF2-40B4-BE49-F238E27FC236}">
                  <a16:creationId xmlns:a16="http://schemas.microsoft.com/office/drawing/2014/main" id="{56D5732E-D52A-4794-BCF9-3E18F1F25748}"/>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3" name="Oval 16">
              <a:extLst>
                <a:ext uri="{FF2B5EF4-FFF2-40B4-BE49-F238E27FC236}">
                  <a16:creationId xmlns:a16="http://schemas.microsoft.com/office/drawing/2014/main" id="{85B158D0-43EA-4052-AC72-E0F43A52920B}"/>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4" name="Oval 17">
              <a:extLst>
                <a:ext uri="{FF2B5EF4-FFF2-40B4-BE49-F238E27FC236}">
                  <a16:creationId xmlns:a16="http://schemas.microsoft.com/office/drawing/2014/main" id="{9CA09BF6-E3D5-424F-AF63-953909A9D92B}"/>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5" name="Oval 18">
              <a:extLst>
                <a:ext uri="{FF2B5EF4-FFF2-40B4-BE49-F238E27FC236}">
                  <a16:creationId xmlns:a16="http://schemas.microsoft.com/office/drawing/2014/main" id="{C22D82B0-1075-4D23-8FDC-1572CD67098C}"/>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6" name="Oval 19">
              <a:extLst>
                <a:ext uri="{FF2B5EF4-FFF2-40B4-BE49-F238E27FC236}">
                  <a16:creationId xmlns:a16="http://schemas.microsoft.com/office/drawing/2014/main" id="{7C2CE4E1-BE35-4632-AFD9-8689A42F1D41}"/>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7" name="Oval 20">
              <a:extLst>
                <a:ext uri="{FF2B5EF4-FFF2-40B4-BE49-F238E27FC236}">
                  <a16:creationId xmlns:a16="http://schemas.microsoft.com/office/drawing/2014/main" id="{2575CD4E-B1CC-4C2C-8377-546F21037C48}"/>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8" name="Oval 21">
              <a:extLst>
                <a:ext uri="{FF2B5EF4-FFF2-40B4-BE49-F238E27FC236}">
                  <a16:creationId xmlns:a16="http://schemas.microsoft.com/office/drawing/2014/main" id="{B2E0466C-6579-40E9-8FF7-B2235C509534}"/>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9" name="Oval 22">
              <a:extLst>
                <a:ext uri="{FF2B5EF4-FFF2-40B4-BE49-F238E27FC236}">
                  <a16:creationId xmlns:a16="http://schemas.microsoft.com/office/drawing/2014/main" id="{EEC316E4-A3C4-406A-87A4-C51CD6143011}"/>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0" name="Oval 23">
              <a:extLst>
                <a:ext uri="{FF2B5EF4-FFF2-40B4-BE49-F238E27FC236}">
                  <a16:creationId xmlns:a16="http://schemas.microsoft.com/office/drawing/2014/main" id="{8D7A86A9-0D9B-4FC1-84CF-2E1D6705A74D}"/>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1" name="Oval 24">
              <a:extLst>
                <a:ext uri="{FF2B5EF4-FFF2-40B4-BE49-F238E27FC236}">
                  <a16:creationId xmlns:a16="http://schemas.microsoft.com/office/drawing/2014/main" id="{A86C5E3E-BE3B-48EF-BFB1-5C91D7EEBD96}"/>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2" name="Oval 25">
              <a:extLst>
                <a:ext uri="{FF2B5EF4-FFF2-40B4-BE49-F238E27FC236}">
                  <a16:creationId xmlns:a16="http://schemas.microsoft.com/office/drawing/2014/main" id="{8E7AA107-DD02-4F78-8FE3-D06D32171D09}"/>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3" name="Oval 26">
              <a:extLst>
                <a:ext uri="{FF2B5EF4-FFF2-40B4-BE49-F238E27FC236}">
                  <a16:creationId xmlns:a16="http://schemas.microsoft.com/office/drawing/2014/main" id="{F63CF8C8-89EE-423D-9F6D-FAF83A7E0BF8}"/>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4" name="Oval 27">
              <a:extLst>
                <a:ext uri="{FF2B5EF4-FFF2-40B4-BE49-F238E27FC236}">
                  <a16:creationId xmlns:a16="http://schemas.microsoft.com/office/drawing/2014/main" id="{BB3969E2-627F-420F-9775-A856E19098BC}"/>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5" name="Oval 28">
              <a:extLst>
                <a:ext uri="{FF2B5EF4-FFF2-40B4-BE49-F238E27FC236}">
                  <a16:creationId xmlns:a16="http://schemas.microsoft.com/office/drawing/2014/main" id="{422283D7-DDD9-467F-9C13-573ECE756798}"/>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6" name="Oval 29">
              <a:extLst>
                <a:ext uri="{FF2B5EF4-FFF2-40B4-BE49-F238E27FC236}">
                  <a16:creationId xmlns:a16="http://schemas.microsoft.com/office/drawing/2014/main" id="{6B5255F7-A388-44BA-AB7A-C80E4A09739B}"/>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7" name="Oval 30">
              <a:extLst>
                <a:ext uri="{FF2B5EF4-FFF2-40B4-BE49-F238E27FC236}">
                  <a16:creationId xmlns:a16="http://schemas.microsoft.com/office/drawing/2014/main" id="{2230B079-69C8-4CAA-AE97-6F2C4138ED54}"/>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8" name="Oval 31">
              <a:extLst>
                <a:ext uri="{FF2B5EF4-FFF2-40B4-BE49-F238E27FC236}">
                  <a16:creationId xmlns:a16="http://schemas.microsoft.com/office/drawing/2014/main" id="{82415BAD-F7CB-49F6-8167-2E8632A05218}"/>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9" name="Oval 32">
              <a:extLst>
                <a:ext uri="{FF2B5EF4-FFF2-40B4-BE49-F238E27FC236}">
                  <a16:creationId xmlns:a16="http://schemas.microsoft.com/office/drawing/2014/main" id="{0897885B-41E7-48C6-A585-BB35685B2601}"/>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0" name="Oval 33">
              <a:extLst>
                <a:ext uri="{FF2B5EF4-FFF2-40B4-BE49-F238E27FC236}">
                  <a16:creationId xmlns:a16="http://schemas.microsoft.com/office/drawing/2014/main" id="{859F43B1-F853-42DE-A60D-CD5C03E46D0F}"/>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1" name="Oval 34">
              <a:extLst>
                <a:ext uri="{FF2B5EF4-FFF2-40B4-BE49-F238E27FC236}">
                  <a16:creationId xmlns:a16="http://schemas.microsoft.com/office/drawing/2014/main" id="{02328F96-2215-4BBA-A00A-81E96581D8B5}"/>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2" name="Oval 35">
              <a:extLst>
                <a:ext uri="{FF2B5EF4-FFF2-40B4-BE49-F238E27FC236}">
                  <a16:creationId xmlns:a16="http://schemas.microsoft.com/office/drawing/2014/main" id="{BB1DB4B5-ED43-4F1A-9730-EE2F91E657EA}"/>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3" name="Oval 36">
              <a:extLst>
                <a:ext uri="{FF2B5EF4-FFF2-40B4-BE49-F238E27FC236}">
                  <a16:creationId xmlns:a16="http://schemas.microsoft.com/office/drawing/2014/main" id="{017BAB19-0C1F-4402-93D9-B3BEB552A5A8}"/>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4" name="Oval 37">
              <a:extLst>
                <a:ext uri="{FF2B5EF4-FFF2-40B4-BE49-F238E27FC236}">
                  <a16:creationId xmlns:a16="http://schemas.microsoft.com/office/drawing/2014/main" id="{F3183913-4B6A-4E2A-BE37-9D3498739C70}"/>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5" name="Oval 38">
              <a:extLst>
                <a:ext uri="{FF2B5EF4-FFF2-40B4-BE49-F238E27FC236}">
                  <a16:creationId xmlns:a16="http://schemas.microsoft.com/office/drawing/2014/main" id="{7C35B618-BF52-4A08-99A0-DD492961714F}"/>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6" name="Oval 39">
              <a:extLst>
                <a:ext uri="{FF2B5EF4-FFF2-40B4-BE49-F238E27FC236}">
                  <a16:creationId xmlns:a16="http://schemas.microsoft.com/office/drawing/2014/main" id="{06503987-1BE1-4B08-9032-DEA8D29A239B}"/>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
        <p:nvSpPr>
          <p:cNvPr id="37" name="Line 40">
            <a:extLst>
              <a:ext uri="{FF2B5EF4-FFF2-40B4-BE49-F238E27FC236}">
                <a16:creationId xmlns:a16="http://schemas.microsoft.com/office/drawing/2014/main" id="{33EF8F84-803F-47C1-8A2B-06CC7CC19F2D}"/>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63"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p>
        </p:txBody>
      </p:sp>
      <p:sp>
        <p:nvSpPr>
          <p:cNvPr id="15364" name="Rectangle 4"/>
          <p:cNvSpPr>
            <a:spLocks noGrp="1" noChangeArrowheads="1"/>
          </p:cNvSpPr>
          <p:nvPr>
            <p:ph type="subTitle" idx="1"/>
          </p:nvPr>
        </p:nvSpPr>
        <p:spPr>
          <a:xfrm>
            <a:off x="1132417" y="3049588"/>
            <a:ext cx="8331200" cy="2362200"/>
          </a:xfrm>
        </p:spPr>
        <p:txBody>
          <a:bodyPr/>
          <a:lstStyle>
            <a:lvl1pPr marL="0" indent="0" algn="r">
              <a:buFont typeface="Wingdings" panose="05000000000000000000" pitchFamily="2" charset="2"/>
              <a:buNone/>
              <a:defRPr sz="3200"/>
            </a:lvl1pPr>
          </a:lstStyle>
          <a:p>
            <a:pPr lvl="0"/>
            <a:r>
              <a:rPr lang="en-US" altLang="en-US" noProof="0"/>
              <a:t>Click to edit Master subtitle style</a:t>
            </a:r>
          </a:p>
        </p:txBody>
      </p:sp>
      <p:sp>
        <p:nvSpPr>
          <p:cNvPr id="38" name="Rectangle 5">
            <a:extLst>
              <a:ext uri="{FF2B5EF4-FFF2-40B4-BE49-F238E27FC236}">
                <a16:creationId xmlns:a16="http://schemas.microsoft.com/office/drawing/2014/main" id="{1EAA889E-01BC-4730-A603-95943C7A557E}"/>
              </a:ext>
            </a:extLst>
          </p:cNvPr>
          <p:cNvSpPr>
            <a:spLocks noGrp="1" noChangeArrowheads="1"/>
          </p:cNvSpPr>
          <p:nvPr>
            <p:ph type="dt" sz="half" idx="10"/>
          </p:nvPr>
        </p:nvSpPr>
        <p:spPr/>
        <p:txBody>
          <a:bodyPr/>
          <a:lstStyle>
            <a:lvl1pPr>
              <a:defRPr/>
            </a:lvl1pPr>
          </a:lstStyle>
          <a:p>
            <a:pPr>
              <a:defRPr/>
            </a:pPr>
            <a:endParaRPr lang="en-US" altLang="en-US"/>
          </a:p>
        </p:txBody>
      </p:sp>
      <p:sp>
        <p:nvSpPr>
          <p:cNvPr id="39" name="Rectangle 6">
            <a:extLst>
              <a:ext uri="{FF2B5EF4-FFF2-40B4-BE49-F238E27FC236}">
                <a16:creationId xmlns:a16="http://schemas.microsoft.com/office/drawing/2014/main" id="{AB47210F-B92E-4676-B280-A55BD55AA5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a:extLst>
              <a:ext uri="{FF2B5EF4-FFF2-40B4-BE49-F238E27FC236}">
                <a16:creationId xmlns:a16="http://schemas.microsoft.com/office/drawing/2014/main" id="{18F8C682-7938-4518-93F5-98A644787E01}"/>
              </a:ext>
            </a:extLst>
          </p:cNvPr>
          <p:cNvSpPr>
            <a:spLocks noGrp="1" noChangeArrowheads="1"/>
          </p:cNvSpPr>
          <p:nvPr>
            <p:ph type="sldNum" sz="quarter" idx="12"/>
          </p:nvPr>
        </p:nvSpPr>
        <p:spPr/>
        <p:txBody>
          <a:bodyPr/>
          <a:lstStyle>
            <a:lvl1pPr>
              <a:defRPr/>
            </a:lvl1pPr>
          </a:lstStyle>
          <a:p>
            <a:pPr>
              <a:defRPr/>
            </a:pPr>
            <a:fld id="{182488EA-C312-4F97-996D-6CF66E5FF19A}" type="slidenum">
              <a:rPr lang="en-US" altLang="en-US"/>
              <a:pPr>
                <a:defRPr/>
              </a:pPr>
              <a:t>‹#›</a:t>
            </a:fld>
            <a:endParaRPr lang="en-US" altLang="en-US"/>
          </a:p>
        </p:txBody>
      </p:sp>
    </p:spTree>
    <p:extLst>
      <p:ext uri="{BB962C8B-B14F-4D97-AF65-F5344CB8AC3E}">
        <p14:creationId xmlns:p14="http://schemas.microsoft.com/office/powerpoint/2010/main" val="27645702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896895-AEE8-4375-B779-7034B5FE6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D3182C4-9D64-47DB-9184-9BE260E8EC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25DEEA5E-7310-4CCA-94A8-E6203B59DDE4}"/>
              </a:ext>
            </a:extLst>
          </p:cNvPr>
          <p:cNvSpPr>
            <a:spLocks noGrp="1" noChangeArrowheads="1"/>
          </p:cNvSpPr>
          <p:nvPr>
            <p:ph type="sldNum" sz="quarter" idx="12"/>
          </p:nvPr>
        </p:nvSpPr>
        <p:spPr>
          <a:ln/>
        </p:spPr>
        <p:txBody>
          <a:bodyPr/>
          <a:lstStyle>
            <a:lvl1pPr>
              <a:defRPr/>
            </a:lvl1pPr>
          </a:lstStyle>
          <a:p>
            <a:pPr>
              <a:defRPr/>
            </a:pPr>
            <a:fld id="{8B5F572D-FC19-463A-B211-753B1E04FC51}" type="slidenum">
              <a:rPr lang="en-US" altLang="en-US"/>
              <a:pPr>
                <a:defRPr/>
              </a:pPr>
              <a:t>‹#›</a:t>
            </a:fld>
            <a:endParaRPr lang="en-US" altLang="en-US"/>
          </a:p>
        </p:txBody>
      </p:sp>
    </p:spTree>
    <p:extLst>
      <p:ext uri="{BB962C8B-B14F-4D97-AF65-F5344CB8AC3E}">
        <p14:creationId xmlns:p14="http://schemas.microsoft.com/office/powerpoint/2010/main" val="189752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80932022-72B6-43E0-A82A-6D883E89B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02ECDD-8697-40DA-BBCC-355617671F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13EF6DE-E97D-4DF8-9B00-197BFB306221}"/>
              </a:ext>
            </a:extLst>
          </p:cNvPr>
          <p:cNvSpPr>
            <a:spLocks noGrp="1" noChangeArrowheads="1"/>
          </p:cNvSpPr>
          <p:nvPr>
            <p:ph type="sldNum" sz="quarter" idx="12"/>
          </p:nvPr>
        </p:nvSpPr>
        <p:spPr>
          <a:ln/>
        </p:spPr>
        <p:txBody>
          <a:bodyPr/>
          <a:lstStyle>
            <a:lvl1pPr>
              <a:defRPr/>
            </a:lvl1pPr>
          </a:lstStyle>
          <a:p>
            <a:pPr>
              <a:defRPr/>
            </a:pPr>
            <a:fld id="{AF4A24C1-04F4-4086-84B9-B1F2D81DEF70}" type="slidenum">
              <a:rPr lang="en-US" altLang="en-US"/>
              <a:pPr>
                <a:defRPr/>
              </a:pPr>
              <a:t>‹#›</a:t>
            </a:fld>
            <a:endParaRPr lang="en-US" altLang="en-US"/>
          </a:p>
        </p:txBody>
      </p:sp>
    </p:spTree>
    <p:extLst>
      <p:ext uri="{BB962C8B-B14F-4D97-AF65-F5344CB8AC3E}">
        <p14:creationId xmlns:p14="http://schemas.microsoft.com/office/powerpoint/2010/main" val="2061979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732AF03-546A-421A-8B51-49633D8A0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3A680F-E3EA-4DDD-A0D8-E16C3C22A0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50E7EC89-408F-41F9-A2E3-E11F6A213528}"/>
              </a:ext>
            </a:extLst>
          </p:cNvPr>
          <p:cNvSpPr>
            <a:spLocks noGrp="1" noChangeArrowheads="1"/>
          </p:cNvSpPr>
          <p:nvPr>
            <p:ph type="sldNum" sz="quarter" idx="12"/>
          </p:nvPr>
        </p:nvSpPr>
        <p:spPr>
          <a:ln/>
        </p:spPr>
        <p:txBody>
          <a:bodyPr/>
          <a:lstStyle>
            <a:lvl1pPr>
              <a:defRPr/>
            </a:lvl1pPr>
          </a:lstStyle>
          <a:p>
            <a:pPr>
              <a:defRPr/>
            </a:pPr>
            <a:fld id="{B6B90FCA-8308-44D4-A553-C16EAE8D606D}" type="slidenum">
              <a:rPr lang="en-US" altLang="en-US"/>
              <a:pPr>
                <a:defRPr/>
              </a:pPr>
              <a:t>‹#›</a:t>
            </a:fld>
            <a:endParaRPr lang="en-US" altLang="en-US"/>
          </a:p>
        </p:txBody>
      </p:sp>
    </p:spTree>
    <p:extLst>
      <p:ext uri="{BB962C8B-B14F-4D97-AF65-F5344CB8AC3E}">
        <p14:creationId xmlns:p14="http://schemas.microsoft.com/office/powerpoint/2010/main" val="4113212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2C5AF92-EB5B-4115-AC2B-55C72F879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7A65667-28F5-4452-91FB-8F89CD6BBD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53C84542-9C1E-47A7-BB66-BE13C33A3843}"/>
              </a:ext>
            </a:extLst>
          </p:cNvPr>
          <p:cNvSpPr>
            <a:spLocks noGrp="1" noChangeArrowheads="1"/>
          </p:cNvSpPr>
          <p:nvPr>
            <p:ph type="sldNum" sz="quarter" idx="12"/>
          </p:nvPr>
        </p:nvSpPr>
        <p:spPr>
          <a:ln/>
        </p:spPr>
        <p:txBody>
          <a:bodyPr/>
          <a:lstStyle>
            <a:lvl1pPr>
              <a:defRPr/>
            </a:lvl1pPr>
          </a:lstStyle>
          <a:p>
            <a:pPr>
              <a:defRPr/>
            </a:pPr>
            <a:fld id="{BE66E31A-B385-47AE-8324-7BBF02ED40E4}" type="slidenum">
              <a:rPr lang="en-US" altLang="en-US"/>
              <a:pPr>
                <a:defRPr/>
              </a:pPr>
              <a:t>‹#›</a:t>
            </a:fld>
            <a:endParaRPr lang="en-US" altLang="en-US"/>
          </a:p>
        </p:txBody>
      </p:sp>
    </p:spTree>
    <p:extLst>
      <p:ext uri="{BB962C8B-B14F-4D97-AF65-F5344CB8AC3E}">
        <p14:creationId xmlns:p14="http://schemas.microsoft.com/office/powerpoint/2010/main" val="142117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20C34747-773D-7FF8-2768-6BD31E282F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A5AA280-6877-AC45-FCC0-315A030FD5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07D1AF3-506E-F9E0-3F97-9C979E696200}"/>
              </a:ext>
            </a:extLst>
          </p:cNvPr>
          <p:cNvSpPr>
            <a:spLocks noGrp="1" noChangeArrowheads="1"/>
          </p:cNvSpPr>
          <p:nvPr>
            <p:ph type="sldNum" sz="quarter" idx="12"/>
          </p:nvPr>
        </p:nvSpPr>
        <p:spPr>
          <a:ln/>
        </p:spPr>
        <p:txBody>
          <a:bodyPr/>
          <a:lstStyle>
            <a:lvl1pPr>
              <a:defRPr/>
            </a:lvl1pPr>
          </a:lstStyle>
          <a:p>
            <a:pPr>
              <a:defRPr/>
            </a:pPr>
            <a:fld id="{3CEEB65E-2C1F-4B21-AE41-B8758476F070}" type="slidenum">
              <a:rPr lang="en-US" altLang="en-US"/>
              <a:pPr>
                <a:defRPr/>
              </a:pPr>
              <a:t>‹#›</a:t>
            </a:fld>
            <a:endParaRPr lang="en-US" altLang="en-US"/>
          </a:p>
        </p:txBody>
      </p:sp>
    </p:spTree>
    <p:extLst>
      <p:ext uri="{BB962C8B-B14F-4D97-AF65-F5344CB8AC3E}">
        <p14:creationId xmlns:p14="http://schemas.microsoft.com/office/powerpoint/2010/main" val="218771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D617F33-F0B8-4EEF-9708-50C9A1E47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3EFAA2-27D8-4109-A105-B5CB7500B2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AFFC1680-6974-4650-93B2-CECBD73424EB}"/>
              </a:ext>
            </a:extLst>
          </p:cNvPr>
          <p:cNvSpPr>
            <a:spLocks noGrp="1" noChangeArrowheads="1"/>
          </p:cNvSpPr>
          <p:nvPr>
            <p:ph type="sldNum" sz="quarter" idx="12"/>
          </p:nvPr>
        </p:nvSpPr>
        <p:spPr>
          <a:ln/>
        </p:spPr>
        <p:txBody>
          <a:bodyPr/>
          <a:lstStyle>
            <a:lvl1pPr>
              <a:defRPr/>
            </a:lvl1pPr>
          </a:lstStyle>
          <a:p>
            <a:pPr>
              <a:defRPr/>
            </a:pPr>
            <a:fld id="{70F9D03A-7251-4D28-869B-769E96C616AC}" type="slidenum">
              <a:rPr lang="en-US" altLang="en-US"/>
              <a:pPr>
                <a:defRPr/>
              </a:pPr>
              <a:t>‹#›</a:t>
            </a:fld>
            <a:endParaRPr lang="en-US" altLang="en-US"/>
          </a:p>
        </p:txBody>
      </p:sp>
    </p:spTree>
    <p:extLst>
      <p:ext uri="{BB962C8B-B14F-4D97-AF65-F5344CB8AC3E}">
        <p14:creationId xmlns:p14="http://schemas.microsoft.com/office/powerpoint/2010/main" val="414415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7A7A6F-97B0-42F8-A2EC-B19132D75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AFCD5EC9-0835-45A1-A27F-C41788816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1BCCB14D-3068-4D3C-BD06-95A17FD26556}"/>
              </a:ext>
            </a:extLst>
          </p:cNvPr>
          <p:cNvSpPr>
            <a:spLocks noGrp="1" noChangeArrowheads="1"/>
          </p:cNvSpPr>
          <p:nvPr>
            <p:ph type="sldNum" sz="quarter" idx="12"/>
          </p:nvPr>
        </p:nvSpPr>
        <p:spPr>
          <a:ln/>
        </p:spPr>
        <p:txBody>
          <a:bodyPr/>
          <a:lstStyle>
            <a:lvl1pPr>
              <a:defRPr/>
            </a:lvl1pPr>
          </a:lstStyle>
          <a:p>
            <a:pPr>
              <a:defRPr/>
            </a:pPr>
            <a:fld id="{B2862EFB-7EDA-4B43-B9A8-DAA788C6A263}" type="slidenum">
              <a:rPr lang="en-US" altLang="en-US"/>
              <a:pPr>
                <a:defRPr/>
              </a:pPr>
              <a:t>‹#›</a:t>
            </a:fld>
            <a:endParaRPr lang="en-US" altLang="en-US"/>
          </a:p>
        </p:txBody>
      </p:sp>
    </p:spTree>
    <p:extLst>
      <p:ext uri="{BB962C8B-B14F-4D97-AF65-F5344CB8AC3E}">
        <p14:creationId xmlns:p14="http://schemas.microsoft.com/office/powerpoint/2010/main" val="1091653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AC24088-14D5-4ADD-9698-F377EF9554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35E4AD-3C9B-412B-B3E2-C0FE5A3BD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5B899B7-0EEA-4E67-80DB-3FDFC1519852}"/>
              </a:ext>
            </a:extLst>
          </p:cNvPr>
          <p:cNvSpPr>
            <a:spLocks noGrp="1" noChangeArrowheads="1"/>
          </p:cNvSpPr>
          <p:nvPr>
            <p:ph type="sldNum" sz="quarter" idx="12"/>
          </p:nvPr>
        </p:nvSpPr>
        <p:spPr>
          <a:ln/>
        </p:spPr>
        <p:txBody>
          <a:bodyPr/>
          <a:lstStyle>
            <a:lvl1pPr>
              <a:defRPr/>
            </a:lvl1pPr>
          </a:lstStyle>
          <a:p>
            <a:pPr>
              <a:defRPr/>
            </a:pPr>
            <a:fld id="{29C8E860-8D3B-4892-B9EF-062B06B47685}" type="slidenum">
              <a:rPr lang="en-US" altLang="en-US"/>
              <a:pPr>
                <a:defRPr/>
              </a:pPr>
              <a:t>‹#›</a:t>
            </a:fld>
            <a:endParaRPr lang="en-US" altLang="en-US"/>
          </a:p>
        </p:txBody>
      </p:sp>
    </p:spTree>
    <p:extLst>
      <p:ext uri="{BB962C8B-B14F-4D97-AF65-F5344CB8AC3E}">
        <p14:creationId xmlns:p14="http://schemas.microsoft.com/office/powerpoint/2010/main" val="1471636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68CEBC9-FBE4-4520-B5BA-97F2CDE46F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302281-48EB-47E8-8D48-295B3BAB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6E580980-CE35-4E07-A9DE-BB75F68624C9}"/>
              </a:ext>
            </a:extLst>
          </p:cNvPr>
          <p:cNvSpPr>
            <a:spLocks noGrp="1" noChangeArrowheads="1"/>
          </p:cNvSpPr>
          <p:nvPr>
            <p:ph type="sldNum" sz="quarter" idx="12"/>
          </p:nvPr>
        </p:nvSpPr>
        <p:spPr>
          <a:ln/>
        </p:spPr>
        <p:txBody>
          <a:bodyPr/>
          <a:lstStyle>
            <a:lvl1pPr>
              <a:defRPr/>
            </a:lvl1pPr>
          </a:lstStyle>
          <a:p>
            <a:pPr>
              <a:defRPr/>
            </a:pPr>
            <a:fld id="{303907EE-E4E4-4923-ADD9-E2FDD95B02CF}" type="slidenum">
              <a:rPr lang="en-US" altLang="en-US"/>
              <a:pPr>
                <a:defRPr/>
              </a:pPr>
              <a:t>‹#›</a:t>
            </a:fld>
            <a:endParaRPr lang="en-US" altLang="en-US"/>
          </a:p>
        </p:txBody>
      </p:sp>
    </p:spTree>
    <p:extLst>
      <p:ext uri="{BB962C8B-B14F-4D97-AF65-F5344CB8AC3E}">
        <p14:creationId xmlns:p14="http://schemas.microsoft.com/office/powerpoint/2010/main" val="3977938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AEC92CF-576A-4303-8EAF-B8F708BC3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471C591-716D-4882-A15B-C189A1E5FC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CC8BAC5-0AC2-4540-AD2D-F4E7CB1EF0BA}"/>
              </a:ext>
            </a:extLst>
          </p:cNvPr>
          <p:cNvSpPr>
            <a:spLocks noGrp="1" noChangeArrowheads="1"/>
          </p:cNvSpPr>
          <p:nvPr>
            <p:ph type="sldNum" sz="quarter" idx="12"/>
          </p:nvPr>
        </p:nvSpPr>
        <p:spPr>
          <a:ln/>
        </p:spPr>
        <p:txBody>
          <a:bodyPr/>
          <a:lstStyle>
            <a:lvl1pPr>
              <a:defRPr/>
            </a:lvl1pPr>
          </a:lstStyle>
          <a:p>
            <a:pPr>
              <a:defRPr/>
            </a:pPr>
            <a:fld id="{866D7E7B-D8A8-4092-AC71-3A669E605E04}" type="slidenum">
              <a:rPr lang="en-US" altLang="en-US"/>
              <a:pPr>
                <a:defRPr/>
              </a:pPr>
              <a:t>‹#›</a:t>
            </a:fld>
            <a:endParaRPr lang="en-US" altLang="en-US"/>
          </a:p>
        </p:txBody>
      </p:sp>
    </p:spTree>
    <p:extLst>
      <p:ext uri="{BB962C8B-B14F-4D97-AF65-F5344CB8AC3E}">
        <p14:creationId xmlns:p14="http://schemas.microsoft.com/office/powerpoint/2010/main" val="3903996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07BD3A4-A892-415C-AA30-6BC9D015FE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EDA2EB2-AC0E-4FAD-8E33-1FBB7F392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5799923-BB20-4174-B60C-A8D189E4D504}"/>
              </a:ext>
            </a:extLst>
          </p:cNvPr>
          <p:cNvSpPr>
            <a:spLocks noGrp="1" noChangeArrowheads="1"/>
          </p:cNvSpPr>
          <p:nvPr>
            <p:ph type="sldNum" sz="quarter" idx="12"/>
          </p:nvPr>
        </p:nvSpPr>
        <p:spPr>
          <a:ln/>
        </p:spPr>
        <p:txBody>
          <a:bodyPr/>
          <a:lstStyle>
            <a:lvl1pPr>
              <a:defRPr/>
            </a:lvl1pPr>
          </a:lstStyle>
          <a:p>
            <a:pPr>
              <a:defRPr/>
            </a:pPr>
            <a:fld id="{63B4E795-A270-4D9D-AE0C-90017BE5E9D8}" type="slidenum">
              <a:rPr lang="en-US" altLang="en-US"/>
              <a:pPr>
                <a:defRPr/>
              </a:pPr>
              <a:t>‹#›</a:t>
            </a:fld>
            <a:endParaRPr lang="en-US" altLang="en-US"/>
          </a:p>
        </p:txBody>
      </p:sp>
    </p:spTree>
    <p:extLst>
      <p:ext uri="{BB962C8B-B14F-4D97-AF65-F5344CB8AC3E}">
        <p14:creationId xmlns:p14="http://schemas.microsoft.com/office/powerpoint/2010/main" val="2185028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9666251-9C85-4E21-9E13-0C66D4CEFA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C1B53A5-496A-45DC-A662-62C0EE0946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6B81757-B2DF-4944-940C-312DEBE4DD5F}"/>
              </a:ext>
            </a:extLst>
          </p:cNvPr>
          <p:cNvSpPr>
            <a:spLocks noGrp="1" noChangeArrowheads="1"/>
          </p:cNvSpPr>
          <p:nvPr>
            <p:ph type="sldNum" sz="quarter" idx="12"/>
          </p:nvPr>
        </p:nvSpPr>
        <p:spPr>
          <a:ln/>
        </p:spPr>
        <p:txBody>
          <a:bodyPr/>
          <a:lstStyle>
            <a:lvl1pPr>
              <a:defRPr/>
            </a:lvl1pPr>
          </a:lstStyle>
          <a:p>
            <a:pPr>
              <a:defRPr/>
            </a:pPr>
            <a:fld id="{D8EAD492-58AA-4755-9C0D-936207F87EFD}" type="slidenum">
              <a:rPr lang="en-US" altLang="en-US"/>
              <a:pPr>
                <a:defRPr/>
              </a:pPr>
              <a:t>‹#›</a:t>
            </a:fld>
            <a:endParaRPr lang="en-US" altLang="en-US"/>
          </a:p>
        </p:txBody>
      </p:sp>
    </p:spTree>
    <p:extLst>
      <p:ext uri="{BB962C8B-B14F-4D97-AF65-F5344CB8AC3E}">
        <p14:creationId xmlns:p14="http://schemas.microsoft.com/office/powerpoint/2010/main" val="1005546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9560131-C2EE-4547-A289-CFAA8D53C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5CA3E2-F8D4-4531-95E4-A0B7963A5F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3F002754-7E84-47F6-A9FD-7D1A570B0281}"/>
              </a:ext>
            </a:extLst>
          </p:cNvPr>
          <p:cNvSpPr>
            <a:spLocks noGrp="1" noChangeArrowheads="1"/>
          </p:cNvSpPr>
          <p:nvPr>
            <p:ph type="sldNum" sz="quarter" idx="12"/>
          </p:nvPr>
        </p:nvSpPr>
        <p:spPr>
          <a:ln/>
        </p:spPr>
        <p:txBody>
          <a:bodyPr/>
          <a:lstStyle>
            <a:lvl1pPr>
              <a:defRPr/>
            </a:lvl1pPr>
          </a:lstStyle>
          <a:p>
            <a:pPr>
              <a:defRPr/>
            </a:pPr>
            <a:fld id="{67A4F725-5F60-4297-8E13-A16050AFBCC3}" type="slidenum">
              <a:rPr lang="en-US" altLang="en-US"/>
              <a:pPr>
                <a:defRPr/>
              </a:pPr>
              <a:t>‹#›</a:t>
            </a:fld>
            <a:endParaRPr lang="en-US" altLang="en-US"/>
          </a:p>
        </p:txBody>
      </p:sp>
    </p:spTree>
    <p:extLst>
      <p:ext uri="{BB962C8B-B14F-4D97-AF65-F5344CB8AC3E}">
        <p14:creationId xmlns:p14="http://schemas.microsoft.com/office/powerpoint/2010/main" val="2652088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21D2EC7-08E5-45A8-9D79-CDFF8E006E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DEE75B-978D-4DC0-9167-97D8B52C8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BFFE39D-1A5C-4825-97F8-DCE5D1BA253C}"/>
              </a:ext>
            </a:extLst>
          </p:cNvPr>
          <p:cNvSpPr>
            <a:spLocks noGrp="1" noChangeArrowheads="1"/>
          </p:cNvSpPr>
          <p:nvPr>
            <p:ph type="sldNum" sz="quarter" idx="12"/>
          </p:nvPr>
        </p:nvSpPr>
        <p:spPr>
          <a:ln/>
        </p:spPr>
        <p:txBody>
          <a:bodyPr/>
          <a:lstStyle>
            <a:lvl1pPr>
              <a:defRPr/>
            </a:lvl1pPr>
          </a:lstStyle>
          <a:p>
            <a:pPr>
              <a:defRPr/>
            </a:pPr>
            <a:fld id="{ACDB19B9-250D-4657-9076-C7440BD7B119}" type="slidenum">
              <a:rPr lang="en-US" altLang="en-US"/>
              <a:pPr>
                <a:defRPr/>
              </a:pPr>
              <a:t>‹#›</a:t>
            </a:fld>
            <a:endParaRPr lang="en-US" altLang="en-US"/>
          </a:p>
        </p:txBody>
      </p:sp>
    </p:spTree>
    <p:extLst>
      <p:ext uri="{BB962C8B-B14F-4D97-AF65-F5344CB8AC3E}">
        <p14:creationId xmlns:p14="http://schemas.microsoft.com/office/powerpoint/2010/main" val="3745022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B0212F04-DBB8-89C6-3888-63DC41CC48B9}"/>
              </a:ext>
            </a:extLst>
          </p:cNvPr>
          <p:cNvGrpSpPr>
            <a:grpSpLocks/>
          </p:cNvGrpSpPr>
          <p:nvPr/>
        </p:nvGrpSpPr>
        <p:grpSpPr bwMode="auto">
          <a:xfrm>
            <a:off x="425451" y="1752601"/>
            <a:ext cx="11766549" cy="5129213"/>
            <a:chOff x="201" y="1104"/>
            <a:chExt cx="5559" cy="3231"/>
          </a:xfrm>
        </p:grpSpPr>
        <p:sp>
          <p:nvSpPr>
            <p:cNvPr id="7171" name="Freeform 3">
              <a:extLst>
                <a:ext uri="{FF2B5EF4-FFF2-40B4-BE49-F238E27FC236}">
                  <a16:creationId xmlns:a16="http://schemas.microsoft.com/office/drawing/2014/main" id="{74EE08BE-C49E-957A-23D9-7F9682BD39C8}"/>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2" name="Freeform 4">
              <a:extLst>
                <a:ext uri="{FF2B5EF4-FFF2-40B4-BE49-F238E27FC236}">
                  <a16:creationId xmlns:a16="http://schemas.microsoft.com/office/drawing/2014/main" id="{5A407463-08CB-512D-C3C8-CDD7F331FF4F}"/>
                </a:ext>
              </a:extLst>
            </p:cNvPr>
            <p:cNvSpPr>
              <a:spLocks/>
            </p:cNvSpPr>
            <p:nvPr/>
          </p:nvSpPr>
          <p:spPr bwMode="ltGray">
            <a:xfrm>
              <a:off x="528" y="2400"/>
              <a:ext cx="5232" cy="1920"/>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3" name="Freeform 5">
              <a:extLst>
                <a:ext uri="{FF2B5EF4-FFF2-40B4-BE49-F238E27FC236}">
                  <a16:creationId xmlns:a16="http://schemas.microsoft.com/office/drawing/2014/main" id="{07A683F0-D875-6199-2087-2ACA948D0B2E}"/>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4" name="Freeform 6">
              <a:extLst>
                <a:ext uri="{FF2B5EF4-FFF2-40B4-BE49-F238E27FC236}">
                  <a16:creationId xmlns:a16="http://schemas.microsoft.com/office/drawing/2014/main" id="{BEBE493B-4F74-7A94-FD83-CC184231B52C}"/>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5" name="Freeform 7">
              <a:extLst>
                <a:ext uri="{FF2B5EF4-FFF2-40B4-BE49-F238E27FC236}">
                  <a16:creationId xmlns:a16="http://schemas.microsoft.com/office/drawing/2014/main" id="{0468E048-4F33-56FD-C286-AF8294ACDF68}"/>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6" name="Freeform 8">
              <a:extLst>
                <a:ext uri="{FF2B5EF4-FFF2-40B4-BE49-F238E27FC236}">
                  <a16:creationId xmlns:a16="http://schemas.microsoft.com/office/drawing/2014/main" id="{9D013D54-2411-0CA1-C6CF-6B154DE97DF3}"/>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77" name="Rectangle 9">
            <a:extLst>
              <a:ext uri="{FF2B5EF4-FFF2-40B4-BE49-F238E27FC236}">
                <a16:creationId xmlns:a16="http://schemas.microsoft.com/office/drawing/2014/main" id="{C84E7CCE-8C10-4FA9-3C98-23E9023782A3}"/>
              </a:ext>
            </a:extLst>
          </p:cNvPr>
          <p:cNvSpPr>
            <a:spLocks noGrp="1" noChangeArrowheads="1"/>
          </p:cNvSpPr>
          <p:nvPr>
            <p:ph type="ctrTitle" sz="quarter"/>
          </p:nvPr>
        </p:nvSpPr>
        <p:spPr>
          <a:xfrm>
            <a:off x="1320800" y="1905001"/>
            <a:ext cx="10363200" cy="1736725"/>
          </a:xfrm>
        </p:spPr>
        <p:txBody>
          <a:bodyPr anchor="t"/>
          <a:lstStyle>
            <a:lvl1pPr>
              <a:defRPr sz="5400"/>
            </a:lvl1pPr>
          </a:lstStyle>
          <a:p>
            <a:pPr lvl="0"/>
            <a:r>
              <a:rPr lang="en-US" altLang="en-US" noProof="0"/>
              <a:t>Click to edit Master title style</a:t>
            </a:r>
          </a:p>
        </p:txBody>
      </p:sp>
      <p:sp>
        <p:nvSpPr>
          <p:cNvPr id="7178" name="Rectangle 10">
            <a:extLst>
              <a:ext uri="{FF2B5EF4-FFF2-40B4-BE49-F238E27FC236}">
                <a16:creationId xmlns:a16="http://schemas.microsoft.com/office/drawing/2014/main" id="{00B7FA2C-479A-C6AC-BF67-97B581F15071}"/>
              </a:ext>
            </a:extLst>
          </p:cNvPr>
          <p:cNvSpPr>
            <a:spLocks noGrp="1" noChangeArrowheads="1"/>
          </p:cNvSpPr>
          <p:nvPr>
            <p:ph type="subTitle" sz="quarter" idx="1"/>
          </p:nvPr>
        </p:nvSpPr>
        <p:spPr>
          <a:xfrm>
            <a:off x="1320800" y="3962400"/>
            <a:ext cx="9042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7179" name="Rectangle 11">
            <a:extLst>
              <a:ext uri="{FF2B5EF4-FFF2-40B4-BE49-F238E27FC236}">
                <a16:creationId xmlns:a16="http://schemas.microsoft.com/office/drawing/2014/main" id="{A66984F6-04B7-B9E0-AB1E-3528543ECCF5}"/>
              </a:ext>
            </a:extLst>
          </p:cNvPr>
          <p:cNvSpPr>
            <a:spLocks noGrp="1" noChangeArrowheads="1"/>
          </p:cNvSpPr>
          <p:nvPr>
            <p:ph type="dt" sz="quarter" idx="2"/>
          </p:nvPr>
        </p:nvSpPr>
        <p:spPr>
          <a:xfrm>
            <a:off x="1320801" y="6245225"/>
            <a:ext cx="2535767" cy="476250"/>
          </a:xfrm>
        </p:spPr>
        <p:txBody>
          <a:bodyPr/>
          <a:lstStyle>
            <a:lvl1pPr>
              <a:defRPr/>
            </a:lvl1pPr>
          </a:lstStyle>
          <a:p>
            <a:endParaRPr lang="en-US" altLang="en-US"/>
          </a:p>
        </p:txBody>
      </p:sp>
      <p:sp>
        <p:nvSpPr>
          <p:cNvPr id="7180" name="Rectangle 12">
            <a:extLst>
              <a:ext uri="{FF2B5EF4-FFF2-40B4-BE49-F238E27FC236}">
                <a16:creationId xmlns:a16="http://schemas.microsoft.com/office/drawing/2014/main" id="{6E5F349B-7BA9-E2C3-72E9-9FC0C78746D9}"/>
              </a:ext>
            </a:extLst>
          </p:cNvPr>
          <p:cNvSpPr>
            <a:spLocks noGrp="1" noChangeArrowheads="1"/>
          </p:cNvSpPr>
          <p:nvPr>
            <p:ph type="ftr" sz="quarter" idx="3"/>
          </p:nvPr>
        </p:nvSpPr>
        <p:spPr>
          <a:xfrm>
            <a:off x="4624917" y="6245225"/>
            <a:ext cx="3860800" cy="476250"/>
          </a:xfrm>
        </p:spPr>
        <p:txBody>
          <a:bodyPr/>
          <a:lstStyle>
            <a:lvl1pPr>
              <a:defRPr/>
            </a:lvl1pPr>
          </a:lstStyle>
          <a:p>
            <a:endParaRPr lang="en-US" altLang="en-US"/>
          </a:p>
        </p:txBody>
      </p:sp>
      <p:sp>
        <p:nvSpPr>
          <p:cNvPr id="7181" name="Rectangle 13">
            <a:extLst>
              <a:ext uri="{FF2B5EF4-FFF2-40B4-BE49-F238E27FC236}">
                <a16:creationId xmlns:a16="http://schemas.microsoft.com/office/drawing/2014/main" id="{745B84BE-6DFD-9F0E-8AD0-EFCF72947A7B}"/>
              </a:ext>
            </a:extLst>
          </p:cNvPr>
          <p:cNvSpPr>
            <a:spLocks noGrp="1" noChangeArrowheads="1"/>
          </p:cNvSpPr>
          <p:nvPr>
            <p:ph type="sldNum" sz="quarter" idx="4"/>
          </p:nvPr>
        </p:nvSpPr>
        <p:spPr/>
        <p:txBody>
          <a:bodyPr/>
          <a:lstStyle>
            <a:lvl1pPr>
              <a:defRPr/>
            </a:lvl1pPr>
          </a:lstStyle>
          <a:p>
            <a:fld id="{7BD6229E-8467-42DA-8228-D5228F94678E}" type="slidenum">
              <a:rPr lang="en-US" altLang="en-US"/>
              <a:pPr/>
              <a:t>‹#›</a:t>
            </a:fld>
            <a:endParaRPr lang="en-US" altLang="en-US"/>
          </a:p>
        </p:txBody>
      </p:sp>
    </p:spTree>
    <p:extLst>
      <p:ext uri="{BB962C8B-B14F-4D97-AF65-F5344CB8AC3E}">
        <p14:creationId xmlns:p14="http://schemas.microsoft.com/office/powerpoint/2010/main" val="367170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2E769C96-D855-5657-865A-867E26D9D6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D2B248C-CA1E-8AFB-DD4C-FB37F9C43A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EA04CA03-312C-61B6-75F4-DF7D98D6D95A}"/>
              </a:ext>
            </a:extLst>
          </p:cNvPr>
          <p:cNvSpPr>
            <a:spLocks noGrp="1" noChangeArrowheads="1"/>
          </p:cNvSpPr>
          <p:nvPr>
            <p:ph type="sldNum" sz="quarter" idx="12"/>
          </p:nvPr>
        </p:nvSpPr>
        <p:spPr>
          <a:ln/>
        </p:spPr>
        <p:txBody>
          <a:bodyPr/>
          <a:lstStyle>
            <a:lvl1pPr>
              <a:defRPr/>
            </a:lvl1pPr>
          </a:lstStyle>
          <a:p>
            <a:pPr>
              <a:defRPr/>
            </a:pPr>
            <a:fld id="{470C165C-1FF1-4769-BC7A-719D60625CA3}" type="slidenum">
              <a:rPr lang="en-US" altLang="en-US"/>
              <a:pPr>
                <a:defRPr/>
              </a:pPr>
              <a:t>‹#›</a:t>
            </a:fld>
            <a:endParaRPr lang="en-US" altLang="en-US"/>
          </a:p>
        </p:txBody>
      </p:sp>
    </p:spTree>
    <p:extLst>
      <p:ext uri="{BB962C8B-B14F-4D97-AF65-F5344CB8AC3E}">
        <p14:creationId xmlns:p14="http://schemas.microsoft.com/office/powerpoint/2010/main" val="30918860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0F45-FA15-A3B6-9DBD-CAEAE4713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05AE0-98D7-9061-B53A-055191EAE1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A3AF6-0AF4-3436-6C28-B54F2452591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EF9CC4D-1477-49C6-AD58-7C04489BA9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28ACEB1-62C4-DF77-52AB-DED4C0C29857}"/>
              </a:ext>
            </a:extLst>
          </p:cNvPr>
          <p:cNvSpPr>
            <a:spLocks noGrp="1"/>
          </p:cNvSpPr>
          <p:nvPr>
            <p:ph type="sldNum" sz="quarter" idx="12"/>
          </p:nvPr>
        </p:nvSpPr>
        <p:spPr/>
        <p:txBody>
          <a:bodyPr/>
          <a:lstStyle>
            <a:lvl1pPr>
              <a:defRPr/>
            </a:lvl1pPr>
          </a:lstStyle>
          <a:p>
            <a:fld id="{B402C796-5631-4F77-8D27-2A484EA79C46}" type="slidenum">
              <a:rPr lang="en-US" altLang="en-US"/>
              <a:pPr/>
              <a:t>‹#›</a:t>
            </a:fld>
            <a:endParaRPr lang="en-US" altLang="en-US"/>
          </a:p>
        </p:txBody>
      </p:sp>
    </p:spTree>
    <p:extLst>
      <p:ext uri="{BB962C8B-B14F-4D97-AF65-F5344CB8AC3E}">
        <p14:creationId xmlns:p14="http://schemas.microsoft.com/office/powerpoint/2010/main" val="3659463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22FA-26A2-ABAE-1FE0-B6A6417DEC4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41875F-2965-9C75-9126-0BE2B093A97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4930FE4-40FD-F9F4-4420-70EA10BAB44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7F6A4E-9016-D79C-A3D0-45D6A01277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6A3276-35E0-3854-26B5-44733178543C}"/>
              </a:ext>
            </a:extLst>
          </p:cNvPr>
          <p:cNvSpPr>
            <a:spLocks noGrp="1"/>
          </p:cNvSpPr>
          <p:nvPr>
            <p:ph type="sldNum" sz="quarter" idx="12"/>
          </p:nvPr>
        </p:nvSpPr>
        <p:spPr/>
        <p:txBody>
          <a:bodyPr/>
          <a:lstStyle>
            <a:lvl1pPr>
              <a:defRPr/>
            </a:lvl1pPr>
          </a:lstStyle>
          <a:p>
            <a:fld id="{6FB23E1E-2C2A-41CB-9DE5-45CD19760AEE}" type="slidenum">
              <a:rPr lang="en-US" altLang="en-US"/>
              <a:pPr/>
              <a:t>‹#›</a:t>
            </a:fld>
            <a:endParaRPr lang="en-US" altLang="en-US"/>
          </a:p>
        </p:txBody>
      </p:sp>
    </p:spTree>
    <p:extLst>
      <p:ext uri="{BB962C8B-B14F-4D97-AF65-F5344CB8AC3E}">
        <p14:creationId xmlns:p14="http://schemas.microsoft.com/office/powerpoint/2010/main" val="2014635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AB3F-29F7-F5CD-F727-B928B7BA5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7DB09-A9A0-D3D4-68FC-496E320C6F55}"/>
              </a:ext>
            </a:extLst>
          </p:cNvPr>
          <p:cNvSpPr>
            <a:spLocks noGrp="1"/>
          </p:cNvSpPr>
          <p:nvPr>
            <p:ph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98AAD-B539-5C4A-4E4F-440AB1F842D3}"/>
              </a:ext>
            </a:extLst>
          </p:cNvPr>
          <p:cNvSpPr>
            <a:spLocks noGrp="1"/>
          </p:cNvSpPr>
          <p:nvPr>
            <p:ph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9B4586-14F5-F54E-83B7-989EABF39F1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4384E8-44F8-4231-296A-B615728C73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CF42F74-958A-7E54-2B54-1804ADE6254C}"/>
              </a:ext>
            </a:extLst>
          </p:cNvPr>
          <p:cNvSpPr>
            <a:spLocks noGrp="1"/>
          </p:cNvSpPr>
          <p:nvPr>
            <p:ph type="sldNum" sz="quarter" idx="12"/>
          </p:nvPr>
        </p:nvSpPr>
        <p:spPr/>
        <p:txBody>
          <a:bodyPr/>
          <a:lstStyle>
            <a:lvl1pPr>
              <a:defRPr/>
            </a:lvl1pPr>
          </a:lstStyle>
          <a:p>
            <a:fld id="{0D3F3F5C-A9D8-46A4-8ACE-E7BBC81E2FDE}" type="slidenum">
              <a:rPr lang="en-US" altLang="en-US"/>
              <a:pPr/>
              <a:t>‹#›</a:t>
            </a:fld>
            <a:endParaRPr lang="en-US" altLang="en-US"/>
          </a:p>
        </p:txBody>
      </p:sp>
    </p:spTree>
    <p:extLst>
      <p:ext uri="{BB962C8B-B14F-4D97-AF65-F5344CB8AC3E}">
        <p14:creationId xmlns:p14="http://schemas.microsoft.com/office/powerpoint/2010/main" val="33093750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BD6F-6F29-E832-256C-4A18EE17744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EB7AAF-BFA8-77E1-86A4-928B15D3E90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7D6EB8-69BD-8C73-4DDA-1D236041DE4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6C7FB-AE0E-7BA6-4CF9-E3D962FB461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B521A9-1BA9-3213-B437-5E26922F37B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F24AE8-70C3-4E82-0ABC-9DB224010AB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B67AD88-B0F9-6749-0166-C4063E386D3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E441F3B-F27E-56DC-F86F-2879AAFE7930}"/>
              </a:ext>
            </a:extLst>
          </p:cNvPr>
          <p:cNvSpPr>
            <a:spLocks noGrp="1"/>
          </p:cNvSpPr>
          <p:nvPr>
            <p:ph type="sldNum" sz="quarter" idx="12"/>
          </p:nvPr>
        </p:nvSpPr>
        <p:spPr/>
        <p:txBody>
          <a:bodyPr/>
          <a:lstStyle>
            <a:lvl1pPr>
              <a:defRPr/>
            </a:lvl1pPr>
          </a:lstStyle>
          <a:p>
            <a:fld id="{88787D6E-F638-4461-AE93-826882E65E0E}" type="slidenum">
              <a:rPr lang="en-US" altLang="en-US"/>
              <a:pPr/>
              <a:t>‹#›</a:t>
            </a:fld>
            <a:endParaRPr lang="en-US" altLang="en-US"/>
          </a:p>
        </p:txBody>
      </p:sp>
    </p:spTree>
    <p:extLst>
      <p:ext uri="{BB962C8B-B14F-4D97-AF65-F5344CB8AC3E}">
        <p14:creationId xmlns:p14="http://schemas.microsoft.com/office/powerpoint/2010/main" val="240354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0CF5-6CAB-E431-ADCB-209FA10540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8140A-263B-6A3E-A839-7279164F96B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38A285F-5812-F190-DB7B-A4B2AA0B547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68611CE-1211-1581-68BC-4354F41A8444}"/>
              </a:ext>
            </a:extLst>
          </p:cNvPr>
          <p:cNvSpPr>
            <a:spLocks noGrp="1"/>
          </p:cNvSpPr>
          <p:nvPr>
            <p:ph type="sldNum" sz="quarter" idx="12"/>
          </p:nvPr>
        </p:nvSpPr>
        <p:spPr/>
        <p:txBody>
          <a:bodyPr/>
          <a:lstStyle>
            <a:lvl1pPr>
              <a:defRPr/>
            </a:lvl1pPr>
          </a:lstStyle>
          <a:p>
            <a:fld id="{7D17503E-A13E-4E91-9440-A3511AA9B428}" type="slidenum">
              <a:rPr lang="en-US" altLang="en-US"/>
              <a:pPr/>
              <a:t>‹#›</a:t>
            </a:fld>
            <a:endParaRPr lang="en-US" altLang="en-US"/>
          </a:p>
        </p:txBody>
      </p:sp>
    </p:spTree>
    <p:extLst>
      <p:ext uri="{BB962C8B-B14F-4D97-AF65-F5344CB8AC3E}">
        <p14:creationId xmlns:p14="http://schemas.microsoft.com/office/powerpoint/2010/main" val="7996769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AB730A-40D7-AE81-F170-7BD5E56E769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2AA4DE7-2E9D-F363-577E-46BB16F7896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8A7E72-A450-F564-7BCF-F07EE6643149}"/>
              </a:ext>
            </a:extLst>
          </p:cNvPr>
          <p:cNvSpPr>
            <a:spLocks noGrp="1"/>
          </p:cNvSpPr>
          <p:nvPr>
            <p:ph type="sldNum" sz="quarter" idx="12"/>
          </p:nvPr>
        </p:nvSpPr>
        <p:spPr/>
        <p:txBody>
          <a:bodyPr/>
          <a:lstStyle>
            <a:lvl1pPr>
              <a:defRPr/>
            </a:lvl1pPr>
          </a:lstStyle>
          <a:p>
            <a:fld id="{72B1F0EF-36D8-4632-B43F-9B4BCE0665D1}" type="slidenum">
              <a:rPr lang="en-US" altLang="en-US"/>
              <a:pPr/>
              <a:t>‹#›</a:t>
            </a:fld>
            <a:endParaRPr lang="en-US" altLang="en-US"/>
          </a:p>
        </p:txBody>
      </p:sp>
    </p:spTree>
    <p:extLst>
      <p:ext uri="{BB962C8B-B14F-4D97-AF65-F5344CB8AC3E}">
        <p14:creationId xmlns:p14="http://schemas.microsoft.com/office/powerpoint/2010/main" val="2208235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DE02-C94F-9425-10D3-12F6A893D9B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4BA0E-7AF3-FE6E-5FE5-5CC100B175E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CB39F7-9A8A-078E-5F0A-F3581FD207F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FE17B-36D0-C7C4-DD31-05B54703ABD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F2EE424-5E84-12DA-084B-DF64ED198C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AF56B7-8F2D-F8C8-CF01-2AD862DB1662}"/>
              </a:ext>
            </a:extLst>
          </p:cNvPr>
          <p:cNvSpPr>
            <a:spLocks noGrp="1"/>
          </p:cNvSpPr>
          <p:nvPr>
            <p:ph type="sldNum" sz="quarter" idx="12"/>
          </p:nvPr>
        </p:nvSpPr>
        <p:spPr/>
        <p:txBody>
          <a:bodyPr/>
          <a:lstStyle>
            <a:lvl1pPr>
              <a:defRPr/>
            </a:lvl1pPr>
          </a:lstStyle>
          <a:p>
            <a:fld id="{E49BE8C3-5123-447F-B227-5CFBA520C5AB}" type="slidenum">
              <a:rPr lang="en-US" altLang="en-US"/>
              <a:pPr/>
              <a:t>‹#›</a:t>
            </a:fld>
            <a:endParaRPr lang="en-US" altLang="en-US"/>
          </a:p>
        </p:txBody>
      </p:sp>
    </p:spTree>
    <p:extLst>
      <p:ext uri="{BB962C8B-B14F-4D97-AF65-F5344CB8AC3E}">
        <p14:creationId xmlns:p14="http://schemas.microsoft.com/office/powerpoint/2010/main" val="3533409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F3A9-BAB3-74AC-3BF1-499F6B123E4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1E3EE-AD98-6CA4-FE6B-D33F54ACE3A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00C1F-38DF-B8AE-341C-B40084C7915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00D2C-EE10-C534-9F45-316080FA44C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9C50BF-FC19-36A0-FBA8-8EFA4C1D40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F12CA6D-F73B-708E-E159-0E731F2E3226}"/>
              </a:ext>
            </a:extLst>
          </p:cNvPr>
          <p:cNvSpPr>
            <a:spLocks noGrp="1"/>
          </p:cNvSpPr>
          <p:nvPr>
            <p:ph type="sldNum" sz="quarter" idx="12"/>
          </p:nvPr>
        </p:nvSpPr>
        <p:spPr/>
        <p:txBody>
          <a:bodyPr/>
          <a:lstStyle>
            <a:lvl1pPr>
              <a:defRPr/>
            </a:lvl1pPr>
          </a:lstStyle>
          <a:p>
            <a:fld id="{1C719A8C-8B56-47A0-A503-88639B2F4E96}" type="slidenum">
              <a:rPr lang="en-US" altLang="en-US"/>
              <a:pPr/>
              <a:t>‹#›</a:t>
            </a:fld>
            <a:endParaRPr lang="en-US" altLang="en-US"/>
          </a:p>
        </p:txBody>
      </p:sp>
    </p:spTree>
    <p:extLst>
      <p:ext uri="{BB962C8B-B14F-4D97-AF65-F5344CB8AC3E}">
        <p14:creationId xmlns:p14="http://schemas.microsoft.com/office/powerpoint/2010/main" val="4262478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3F25-13AF-4B6E-163F-9CAE5FC3B1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2DBE-7CE8-D1BC-B1AE-AE18B8F46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25390-36D5-B765-7D87-E9590013D8C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7B0E253-BE05-ECB3-5043-854C15B702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9C611E7-50D7-2C16-612D-7F8B1AFEA89C}"/>
              </a:ext>
            </a:extLst>
          </p:cNvPr>
          <p:cNvSpPr>
            <a:spLocks noGrp="1"/>
          </p:cNvSpPr>
          <p:nvPr>
            <p:ph type="sldNum" sz="quarter" idx="12"/>
          </p:nvPr>
        </p:nvSpPr>
        <p:spPr/>
        <p:txBody>
          <a:bodyPr/>
          <a:lstStyle>
            <a:lvl1pPr>
              <a:defRPr/>
            </a:lvl1pPr>
          </a:lstStyle>
          <a:p>
            <a:fld id="{F3E193E5-87EF-4A28-85EB-0813FD90A55F}" type="slidenum">
              <a:rPr lang="en-US" altLang="en-US"/>
              <a:pPr/>
              <a:t>‹#›</a:t>
            </a:fld>
            <a:endParaRPr lang="en-US" altLang="en-US"/>
          </a:p>
        </p:txBody>
      </p:sp>
    </p:spTree>
    <p:extLst>
      <p:ext uri="{BB962C8B-B14F-4D97-AF65-F5344CB8AC3E}">
        <p14:creationId xmlns:p14="http://schemas.microsoft.com/office/powerpoint/2010/main" val="1287269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6E68A-4208-B9F5-73D3-FB8934C69302}"/>
              </a:ext>
            </a:extLst>
          </p:cNvPr>
          <p:cNvSpPr>
            <a:spLocks noGrp="1"/>
          </p:cNvSpPr>
          <p:nvPr>
            <p:ph type="title" orient="vert"/>
          </p:nvPr>
        </p:nvSpPr>
        <p:spPr>
          <a:xfrm>
            <a:off x="8997951" y="244476"/>
            <a:ext cx="2796116"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34B6EE-C396-7E4A-4C71-2057D5A55C98}"/>
              </a:ext>
            </a:extLst>
          </p:cNvPr>
          <p:cNvSpPr>
            <a:spLocks noGrp="1"/>
          </p:cNvSpPr>
          <p:nvPr>
            <p:ph type="body" orient="vert" idx="1"/>
          </p:nvPr>
        </p:nvSpPr>
        <p:spPr>
          <a:xfrm>
            <a:off x="609601" y="244476"/>
            <a:ext cx="81851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92C32-4BCD-1CF5-E18A-7B1D8A6FC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9BDE21-3BE6-E53E-4715-1454B963390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A91A5B9-7008-2367-CE80-7C822268C815}"/>
              </a:ext>
            </a:extLst>
          </p:cNvPr>
          <p:cNvSpPr>
            <a:spLocks noGrp="1"/>
          </p:cNvSpPr>
          <p:nvPr>
            <p:ph type="sldNum" sz="quarter" idx="12"/>
          </p:nvPr>
        </p:nvSpPr>
        <p:spPr/>
        <p:txBody>
          <a:bodyPr/>
          <a:lstStyle>
            <a:lvl1pPr>
              <a:defRPr/>
            </a:lvl1pPr>
          </a:lstStyle>
          <a:p>
            <a:fld id="{EC6D1907-5EF8-45F8-A0D5-7239CF29592F}" type="slidenum">
              <a:rPr lang="en-US" altLang="en-US"/>
              <a:pPr/>
              <a:t>‹#›</a:t>
            </a:fld>
            <a:endParaRPr lang="en-US" altLang="en-US"/>
          </a:p>
        </p:txBody>
      </p:sp>
    </p:spTree>
    <p:extLst>
      <p:ext uri="{BB962C8B-B14F-4D97-AF65-F5344CB8AC3E}">
        <p14:creationId xmlns:p14="http://schemas.microsoft.com/office/powerpoint/2010/main" val="14086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10.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1.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microsoft.com/office/2007/relationships/hdphoto" Target="../media/hdphoto1.wdp"/><Relationship Id="rId2" Type="http://schemas.openxmlformats.org/officeDocument/2006/relationships/slideLayout" Target="../slideLayouts/slideLayout176.xml"/><Relationship Id="rId16" Type="http://schemas.openxmlformats.org/officeDocument/2006/relationships/image" Target="../media/image1.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theme" Target="../theme/theme12.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3.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6" Type="http://schemas.openxmlformats.org/officeDocument/2006/relationships/theme" Target="../theme/theme1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theme" Target="../theme/theme15.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image" Target="../media/image4.jpeg"/><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19" Type="http://schemas.openxmlformats.org/officeDocument/2006/relationships/theme" Target="../theme/theme1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theme" Target="../theme/theme17.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theme" Target="../theme/theme18.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image" Target="../media/image4.jpeg"/><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theme" Target="../theme/theme19.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18" Type="http://schemas.openxmlformats.org/officeDocument/2006/relationships/slideLayout" Target="../slideLayouts/slideLayout32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10" Type="http://schemas.openxmlformats.org/officeDocument/2006/relationships/slideLayout" Target="../slideLayouts/slideLayout320.xml"/><Relationship Id="rId19" Type="http://schemas.openxmlformats.org/officeDocument/2006/relationships/theme" Target="../theme/theme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microsoft.com/office/2007/relationships/hdphoto" Target="../media/hdphoto1.wdp"/><Relationship Id="rId2" Type="http://schemas.openxmlformats.org/officeDocument/2006/relationships/slideLayout" Target="../slideLayouts/slideLayout62.xml"/><Relationship Id="rId16" Type="http://schemas.openxmlformats.org/officeDocument/2006/relationships/image" Target="../media/image1.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8.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image" Target="../media/image4.jpe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theme" Target="../theme/theme9.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497742D-54EA-AF3E-BF5C-1465F214EF0C}"/>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42520C4C-CECD-B09F-CDDA-F78425532606}"/>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FAEAA57C-6229-B4A6-1961-45D93DD39DE7}"/>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7E513AAC-61D5-EB41-5CF1-5F778E71370C}"/>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F50A5CF1-C245-4538-4AF7-082AD5087D0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1036" name="Oval 7">
              <a:extLst>
                <a:ext uri="{FF2B5EF4-FFF2-40B4-BE49-F238E27FC236}">
                  <a16:creationId xmlns:a16="http://schemas.microsoft.com/office/drawing/2014/main" id="{CCEB9911-DD63-01F7-E9EE-1FD21B01476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28214B12-906D-8664-CD92-EB9975504CDA}"/>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A779A1DE-674A-8FE6-20A1-64DD2747F33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8B7A1F3A-022A-D581-C271-10714B81ECDB}"/>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099C513B-0269-CC7A-B7B0-61E94A65A6DB}"/>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611E816D-F241-F656-1A09-1026A34210D1}"/>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E50FB70A-2206-0318-7887-6BFA58CA4E8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B96E5BA1-1D80-4610-467A-320BD7C4F15B}"/>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CCA5F2B8-E907-47CC-B50A-DD88C5A11BB5}" type="slidenum">
              <a:rPr lang="en-US" altLang="en-US"/>
              <a:pPr>
                <a:defRPr/>
              </a:pPr>
              <a:t>‹#›</a:t>
            </a:fld>
            <a:endParaRPr lang="en-US" altLang="en-US"/>
          </a:p>
        </p:txBody>
      </p:sp>
    </p:spTree>
    <p:extLst>
      <p:ext uri="{BB962C8B-B14F-4D97-AF65-F5344CB8AC3E}">
        <p14:creationId xmlns:p14="http://schemas.microsoft.com/office/powerpoint/2010/main" val="222239161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92954A3-5B9F-47C4-A7DE-962C3CB70C7B}"/>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CEE40ADA-5EDF-4112-9572-9F09099C970B}"/>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43AE923A-91EF-406A-8F02-C7078236214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04C22337-8B71-4D8E-84E4-3FE0CCD327C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1BBCFD6B-0F11-4D7C-8E7A-D68FB540124E}"/>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C32D218D-F0F8-4FF8-958B-9CF5F0BD93EC}"/>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5DA52814-7850-46D3-986C-780E9130C47C}"/>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70FA6008-9DC5-4600-A01A-EB392D22D757}"/>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2EBCFF86-C9CA-4D2E-AE98-AAB2A1B7814D}"/>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B9CB4EBA-8B9A-4F9D-9450-C730906B494B}"/>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EEF14DB3-F7FD-45AE-8F37-5A93766E53B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6F2BCF8E-AE0D-417D-8F31-05C2AA927B0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590BFF35-B5BE-4279-BC4A-6DD1B5D9145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CD7880D-EA32-47C7-AFA0-383B0EAA19B5}"/>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15767766-117B-428A-8DB7-2E025CF8D63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23BC34A-DBEA-40FA-84D8-4AF44A41736F}"/>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7839F06F-574F-4B99-8421-DC2DF60863B0}"/>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4371DF89-C1F9-4C1C-9943-16C7C66EB6F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72913DC7-5CED-4EBA-B908-19019484E1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2D47F8D8-5D4D-4CA1-95E9-C4E29C6598D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2C64A86-684A-45B2-A3BF-ABC3B52A257D}" type="slidenum">
              <a:rPr lang="en-US" altLang="en-US"/>
              <a:pPr>
                <a:defRPr/>
              </a:pPr>
              <a:t>‹#›</a:t>
            </a:fld>
            <a:endParaRPr lang="en-US" altLang="en-US"/>
          </a:p>
        </p:txBody>
      </p:sp>
      <p:sp>
        <p:nvSpPr>
          <p:cNvPr id="54294" name="Rectangle 22">
            <a:extLst>
              <a:ext uri="{FF2B5EF4-FFF2-40B4-BE49-F238E27FC236}">
                <a16:creationId xmlns:a16="http://schemas.microsoft.com/office/drawing/2014/main" id="{5EC19214-78DC-41F9-AF11-B2425DB0B0A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25796"/>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E720255-2F7F-4151-76A4-F282FC2BFD16}"/>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E8BDBE51-EE3B-4BE6-B964-BC220910B76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6BD004AE-8A81-6C2A-1F5C-5222451634BD}"/>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5CB41B85-3FAE-46F1-A18B-FA30A93D70D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906F0B89-81A4-415C-8624-833DF6E69F1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C63E1EC7-AE4A-4CA7-835C-7D73149EB0F7}"/>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37893A2B-439D-4B1C-9CD9-AB3CA67C33F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5B1FEA28-F1C1-4119-A8CD-C9325ABCE2A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03F87D5-4CC4-4709-8A30-049BC1496F23}" type="slidenum">
              <a:rPr lang="en-US" altLang="en-US"/>
              <a:pPr/>
              <a:t>‹#›</a:t>
            </a:fld>
            <a:endParaRPr lang="en-US" altLang="en-US"/>
          </a:p>
        </p:txBody>
      </p:sp>
    </p:spTree>
    <p:extLst>
      <p:ext uri="{BB962C8B-B14F-4D97-AF65-F5344CB8AC3E}">
        <p14:creationId xmlns:p14="http://schemas.microsoft.com/office/powerpoint/2010/main" val="1284976692"/>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757585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C6C60EE-73F5-0510-B254-03395518C74D}"/>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E8BDBE51-EE3B-4BE6-B964-BC220910B76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996BE01E-AA73-772F-E910-E086B060F953}"/>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5CB41B85-3FAE-46F1-A18B-FA30A93D70D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906F0B89-81A4-415C-8624-833DF6E69F1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C63E1EC7-AE4A-4CA7-835C-7D73149EB0F7}"/>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37893A2B-439D-4B1C-9CD9-AB3CA67C33F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5B1FEA28-F1C1-4119-A8CD-C9325ABCE2A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10765D54-B757-43F1-8661-CB42F5D17FA4}" type="slidenum">
              <a:rPr lang="en-US" altLang="en-US"/>
              <a:pPr/>
              <a:t>‹#›</a:t>
            </a:fld>
            <a:endParaRPr lang="en-US" altLang="en-US"/>
          </a:p>
        </p:txBody>
      </p:sp>
    </p:spTree>
    <p:extLst>
      <p:ext uri="{BB962C8B-B14F-4D97-AF65-F5344CB8AC3E}">
        <p14:creationId xmlns:p14="http://schemas.microsoft.com/office/powerpoint/2010/main" val="849215063"/>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E1616"/>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305F3771-D812-E41D-F405-39059A0B5195}"/>
              </a:ext>
            </a:extLst>
          </p:cNvPr>
          <p:cNvGrpSpPr>
            <a:grpSpLocks/>
          </p:cNvGrpSpPr>
          <p:nvPr/>
        </p:nvGrpSpPr>
        <p:grpSpPr bwMode="auto">
          <a:xfrm>
            <a:off x="2118" y="0"/>
            <a:ext cx="12198349" cy="6851650"/>
            <a:chOff x="1" y="0"/>
            <a:chExt cx="5763" cy="4316"/>
          </a:xfrm>
        </p:grpSpPr>
        <p:sp>
          <p:nvSpPr>
            <p:cNvPr id="14339" name="Freeform 3">
              <a:extLst>
                <a:ext uri="{FF2B5EF4-FFF2-40B4-BE49-F238E27FC236}">
                  <a16:creationId xmlns:a16="http://schemas.microsoft.com/office/drawing/2014/main" id="{CC694E6F-4EBB-43F7-A0D8-2BE702674E4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0" name="Freeform 4">
              <a:extLst>
                <a:ext uri="{FF2B5EF4-FFF2-40B4-BE49-F238E27FC236}">
                  <a16:creationId xmlns:a16="http://schemas.microsoft.com/office/drawing/2014/main" id="{0CAC6B90-D968-4E75-8DF3-5E713C20E02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1" name="Freeform 5">
              <a:extLst>
                <a:ext uri="{FF2B5EF4-FFF2-40B4-BE49-F238E27FC236}">
                  <a16:creationId xmlns:a16="http://schemas.microsoft.com/office/drawing/2014/main" id="{DBF76AF1-9D5B-4F1D-8D6F-BAB259485C0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083" name="Group 6">
              <a:extLst>
                <a:ext uri="{FF2B5EF4-FFF2-40B4-BE49-F238E27FC236}">
                  <a16:creationId xmlns:a16="http://schemas.microsoft.com/office/drawing/2014/main" id="{7345F5EA-AEAE-4077-3A42-8E6C4130FDB7}"/>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2C2960A3-1AE1-47B5-86F5-205553CF942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4" name="Freeform 8">
                <a:extLst>
                  <a:ext uri="{FF2B5EF4-FFF2-40B4-BE49-F238E27FC236}">
                    <a16:creationId xmlns:a16="http://schemas.microsoft.com/office/drawing/2014/main" id="{CF499604-E774-48DF-86B4-C577865906B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5" name="Freeform 9">
                <a:extLst>
                  <a:ext uri="{FF2B5EF4-FFF2-40B4-BE49-F238E27FC236}">
                    <a16:creationId xmlns:a16="http://schemas.microsoft.com/office/drawing/2014/main" id="{EAD4A5FD-B9B9-40E9-AE93-0795C9E339B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6" name="Freeform 10">
                <a:extLst>
                  <a:ext uri="{FF2B5EF4-FFF2-40B4-BE49-F238E27FC236}">
                    <a16:creationId xmlns:a16="http://schemas.microsoft.com/office/drawing/2014/main" id="{CE51E9E8-3F8D-495F-B948-A67843CBD62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7" name="Freeform 11">
                <a:extLst>
                  <a:ext uri="{FF2B5EF4-FFF2-40B4-BE49-F238E27FC236}">
                    <a16:creationId xmlns:a16="http://schemas.microsoft.com/office/drawing/2014/main" id="{00BD19DC-6336-4740-96A5-3CFC7C99ECA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8" name="Freeform 12">
                <a:extLst>
                  <a:ext uri="{FF2B5EF4-FFF2-40B4-BE49-F238E27FC236}">
                    <a16:creationId xmlns:a16="http://schemas.microsoft.com/office/drawing/2014/main" id="{CA5EA9FC-0320-452F-B650-57762C52AD7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9" name="Freeform 13">
                <a:extLst>
                  <a:ext uri="{FF2B5EF4-FFF2-40B4-BE49-F238E27FC236}">
                    <a16:creationId xmlns:a16="http://schemas.microsoft.com/office/drawing/2014/main" id="{12B1E5D6-11A0-4EAD-88E9-E90A11903241}"/>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0" name="Freeform 14">
                <a:extLst>
                  <a:ext uri="{FF2B5EF4-FFF2-40B4-BE49-F238E27FC236}">
                    <a16:creationId xmlns:a16="http://schemas.microsoft.com/office/drawing/2014/main" id="{D9D2CD3A-1863-4699-991C-F54DFFB388B1}"/>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1" name="Freeform 15">
                <a:extLst>
                  <a:ext uri="{FF2B5EF4-FFF2-40B4-BE49-F238E27FC236}">
                    <a16:creationId xmlns:a16="http://schemas.microsoft.com/office/drawing/2014/main" id="{909797F8-07EC-488D-BCCE-5F1A78148C28}"/>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2" name="Freeform 16">
                <a:extLst>
                  <a:ext uri="{FF2B5EF4-FFF2-40B4-BE49-F238E27FC236}">
                    <a16:creationId xmlns:a16="http://schemas.microsoft.com/office/drawing/2014/main" id="{79A3D4C0-1120-4AAA-B9E9-3C6CD5B8F17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3" name="Freeform 17">
                <a:extLst>
                  <a:ext uri="{FF2B5EF4-FFF2-40B4-BE49-F238E27FC236}">
                    <a16:creationId xmlns:a16="http://schemas.microsoft.com/office/drawing/2014/main" id="{44E5DAAC-B80B-4671-8741-450236BDA0D6}"/>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4" name="Freeform 18">
                <a:extLst>
                  <a:ext uri="{FF2B5EF4-FFF2-40B4-BE49-F238E27FC236}">
                    <a16:creationId xmlns:a16="http://schemas.microsoft.com/office/drawing/2014/main" id="{8F95652B-D0C2-4E2A-A730-2366354AF58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5" name="Freeform 19">
                <a:extLst>
                  <a:ext uri="{FF2B5EF4-FFF2-40B4-BE49-F238E27FC236}">
                    <a16:creationId xmlns:a16="http://schemas.microsoft.com/office/drawing/2014/main" id="{48122B4B-38D0-479A-AF5F-2192BBC4D3C9}"/>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4356" name="Freeform 20">
              <a:extLst>
                <a:ext uri="{FF2B5EF4-FFF2-40B4-BE49-F238E27FC236}">
                  <a16:creationId xmlns:a16="http://schemas.microsoft.com/office/drawing/2014/main" id="{26519A1B-60CD-4169-8CF7-082900E819F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7" name="Freeform 21">
              <a:extLst>
                <a:ext uri="{FF2B5EF4-FFF2-40B4-BE49-F238E27FC236}">
                  <a16:creationId xmlns:a16="http://schemas.microsoft.com/office/drawing/2014/main" id="{A76CC446-9ABA-4F82-A2B5-EED3C565385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8" name="Freeform 22">
              <a:extLst>
                <a:ext uri="{FF2B5EF4-FFF2-40B4-BE49-F238E27FC236}">
                  <a16:creationId xmlns:a16="http://schemas.microsoft.com/office/drawing/2014/main" id="{2A0DA9EA-20DA-4571-BC45-4CA38FDE877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87" name="Freeform 23">
              <a:extLst>
                <a:ext uri="{FF2B5EF4-FFF2-40B4-BE49-F238E27FC236}">
                  <a16:creationId xmlns:a16="http://schemas.microsoft.com/office/drawing/2014/main" id="{57F9D605-C419-0E27-ED37-40CD9A527EA4}"/>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24">
              <a:extLst>
                <a:ext uri="{FF2B5EF4-FFF2-40B4-BE49-F238E27FC236}">
                  <a16:creationId xmlns:a16="http://schemas.microsoft.com/office/drawing/2014/main" id="{EFFD8424-1EAC-12E8-E710-C1442A4F1659}"/>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E2C4867E-CE05-494A-9429-4DA9F896A4B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0" name="Freeform 26">
              <a:extLst>
                <a:ext uri="{FF2B5EF4-FFF2-40B4-BE49-F238E27FC236}">
                  <a16:creationId xmlns:a16="http://schemas.microsoft.com/office/drawing/2014/main" id="{CDA32A5F-E9DD-E5F5-795B-16C7D5E163BA}"/>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1" name="Freeform 27">
              <a:extLst>
                <a:ext uri="{FF2B5EF4-FFF2-40B4-BE49-F238E27FC236}">
                  <a16:creationId xmlns:a16="http://schemas.microsoft.com/office/drawing/2014/main" id="{D6BFAE4E-521F-4BE3-9B91-F55BAC6B0148}"/>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2" name="Line 28">
              <a:extLst>
                <a:ext uri="{FF2B5EF4-FFF2-40B4-BE49-F238E27FC236}">
                  <a16:creationId xmlns:a16="http://schemas.microsoft.com/office/drawing/2014/main" id="{52FF044B-422A-CA91-FBF2-E45077E041DF}"/>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3" name="Line 29">
              <a:extLst>
                <a:ext uri="{FF2B5EF4-FFF2-40B4-BE49-F238E27FC236}">
                  <a16:creationId xmlns:a16="http://schemas.microsoft.com/office/drawing/2014/main" id="{87AD7BFF-59E3-666F-0C4A-8215F4402EA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4" name="Line 30">
              <a:extLst>
                <a:ext uri="{FF2B5EF4-FFF2-40B4-BE49-F238E27FC236}">
                  <a16:creationId xmlns:a16="http://schemas.microsoft.com/office/drawing/2014/main" id="{FFC518A9-7FA6-32F0-4FB9-C191E71C99FB}"/>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3095" name="Group 31">
              <a:extLst>
                <a:ext uri="{FF2B5EF4-FFF2-40B4-BE49-F238E27FC236}">
                  <a16:creationId xmlns:a16="http://schemas.microsoft.com/office/drawing/2014/main" id="{B00C9805-3DC7-F3D4-4E98-DEAAF3D77064}"/>
                </a:ext>
              </a:extLst>
            </p:cNvPr>
            <p:cNvGrpSpPr>
              <a:grpSpLocks/>
            </p:cNvGrpSpPr>
            <p:nvPr/>
          </p:nvGrpSpPr>
          <p:grpSpPr bwMode="auto">
            <a:xfrm>
              <a:off x="1" y="392"/>
              <a:ext cx="5758" cy="1571"/>
              <a:chOff x="1" y="392"/>
              <a:chExt cx="5758" cy="1571"/>
            </a:xfrm>
          </p:grpSpPr>
          <p:sp>
            <p:nvSpPr>
              <p:cNvPr id="3098" name="Line 32">
                <a:extLst>
                  <a:ext uri="{FF2B5EF4-FFF2-40B4-BE49-F238E27FC236}">
                    <a16:creationId xmlns:a16="http://schemas.microsoft.com/office/drawing/2014/main" id="{2C582C74-EAC4-C7C8-D13E-11908D2CFFCB}"/>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9" name="Line 33">
                <a:extLst>
                  <a:ext uri="{FF2B5EF4-FFF2-40B4-BE49-F238E27FC236}">
                    <a16:creationId xmlns:a16="http://schemas.microsoft.com/office/drawing/2014/main" id="{1B9924B4-9219-A270-ED0D-6928A4BDA43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0" name="Line 34">
                <a:extLst>
                  <a:ext uri="{FF2B5EF4-FFF2-40B4-BE49-F238E27FC236}">
                    <a16:creationId xmlns:a16="http://schemas.microsoft.com/office/drawing/2014/main" id="{8AB6829A-F7DD-3A56-FCC8-CEC0E0F20CCB}"/>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1" name="Line 35">
                <a:extLst>
                  <a:ext uri="{FF2B5EF4-FFF2-40B4-BE49-F238E27FC236}">
                    <a16:creationId xmlns:a16="http://schemas.microsoft.com/office/drawing/2014/main" id="{12354DFD-62F7-4E5E-2716-58269855A8C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2" name="Line 36">
                <a:extLst>
                  <a:ext uri="{FF2B5EF4-FFF2-40B4-BE49-F238E27FC236}">
                    <a16:creationId xmlns:a16="http://schemas.microsoft.com/office/drawing/2014/main" id="{9AEA0562-5A36-C420-5641-8D77B822B8DB}"/>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3096" name="Line 37">
              <a:extLst>
                <a:ext uri="{FF2B5EF4-FFF2-40B4-BE49-F238E27FC236}">
                  <a16:creationId xmlns:a16="http://schemas.microsoft.com/office/drawing/2014/main" id="{83941222-08F3-585F-6555-78E9024B324C}"/>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7" name="Line 38">
              <a:extLst>
                <a:ext uri="{FF2B5EF4-FFF2-40B4-BE49-F238E27FC236}">
                  <a16:creationId xmlns:a16="http://schemas.microsoft.com/office/drawing/2014/main" id="{8563BB41-65B1-6E15-801F-F099B5AC714D}"/>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E65314C7-CD22-4488-9552-3010B01ACC2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2C80E5FA-8EDE-41CC-8FA7-215EC43F0F80}"/>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7" name="Rectangle 41">
            <a:extLst>
              <a:ext uri="{FF2B5EF4-FFF2-40B4-BE49-F238E27FC236}">
                <a16:creationId xmlns:a16="http://schemas.microsoft.com/office/drawing/2014/main" id="{E6F35F5B-AFBA-4AE7-8E33-A0439314367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8" name="Rectangle 42">
            <a:extLst>
              <a:ext uri="{FF2B5EF4-FFF2-40B4-BE49-F238E27FC236}">
                <a16:creationId xmlns:a16="http://schemas.microsoft.com/office/drawing/2014/main" id="{497FA826-5466-41E2-A831-8F4DF50CB93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D79017B4-B2CA-4201-8CFC-3ED2F8E489D1}" type="slidenum">
              <a:rPr lang="en-US" altLang="en-US"/>
              <a:pPr/>
              <a:t>‹#›</a:t>
            </a:fld>
            <a:endParaRPr lang="en-US" altLang="en-US"/>
          </a:p>
        </p:txBody>
      </p:sp>
      <p:sp>
        <p:nvSpPr>
          <p:cNvPr id="14379" name="Rectangle 43">
            <a:extLst>
              <a:ext uri="{FF2B5EF4-FFF2-40B4-BE49-F238E27FC236}">
                <a16:creationId xmlns:a16="http://schemas.microsoft.com/office/drawing/2014/main" id="{A1F8D8E4-0FE2-4A53-A720-C1D9FD448757}"/>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9414035"/>
      </p:ext>
    </p:extLst>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5356CE6-7E96-2DED-BFDB-C1BBF24EC40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E778BF51-CAF7-A8F4-C80C-2FE9038D3FAA}"/>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921D0E7-59CA-EEF6-6FCC-266906E1119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C3C72682-6F6D-1CA6-597F-C96AC66DB27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74E3819F-53FD-E416-B522-B17E6D307C9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3417592C-9427-4473-B139-227B52D6CE79}" type="slidenum">
              <a:rPr lang="en-US" altLang="en-US"/>
              <a:pPr/>
              <a:t>‹#›</a:t>
            </a:fld>
            <a:endParaRPr lang="en-US" altLang="en-US"/>
          </a:p>
        </p:txBody>
      </p:sp>
    </p:spTree>
    <p:extLst>
      <p:ext uri="{BB962C8B-B14F-4D97-AF65-F5344CB8AC3E}">
        <p14:creationId xmlns:p14="http://schemas.microsoft.com/office/powerpoint/2010/main" val="138020579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4C37D"/>
            </a:gs>
            <a:gs pos="100000">
              <a:srgbClr val="D8EA96"/>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C9E36E9-E4BD-E2DA-A00F-C58E5F7A411F}"/>
              </a:ext>
            </a:extLst>
          </p:cNvPr>
          <p:cNvGrpSpPr>
            <a:grpSpLocks/>
          </p:cNvGrpSpPr>
          <p:nvPr/>
        </p:nvGrpSpPr>
        <p:grpSpPr bwMode="auto">
          <a:xfrm>
            <a:off x="1" y="1422400"/>
            <a:ext cx="12196233" cy="5435600"/>
            <a:chOff x="0" y="896"/>
            <a:chExt cx="5762" cy="3424"/>
          </a:xfrm>
        </p:grpSpPr>
        <p:grpSp>
          <p:nvGrpSpPr>
            <p:cNvPr id="1032" name="Group 3">
              <a:extLst>
                <a:ext uri="{FF2B5EF4-FFF2-40B4-BE49-F238E27FC236}">
                  <a16:creationId xmlns:a16="http://schemas.microsoft.com/office/drawing/2014/main" id="{2B9590C0-CAE6-A7D4-428C-BEB95DFC0850}"/>
                </a:ext>
              </a:extLst>
            </p:cNvPr>
            <p:cNvGrpSpPr>
              <a:grpSpLocks/>
            </p:cNvGrpSpPr>
            <p:nvPr userDrawn="1"/>
          </p:nvGrpSpPr>
          <p:grpSpPr bwMode="auto">
            <a:xfrm>
              <a:off x="20" y="896"/>
              <a:ext cx="5742" cy="3424"/>
              <a:chOff x="20" y="896"/>
              <a:chExt cx="5742" cy="3424"/>
            </a:xfrm>
          </p:grpSpPr>
          <p:sp>
            <p:nvSpPr>
              <p:cNvPr id="1169" name="Freeform 4">
                <a:extLst>
                  <a:ext uri="{FF2B5EF4-FFF2-40B4-BE49-F238E27FC236}">
                    <a16:creationId xmlns:a16="http://schemas.microsoft.com/office/drawing/2014/main" id="{EC244679-54F9-B7C8-72AE-83201A0809D9}"/>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0" name="Freeform 5">
                <a:extLst>
                  <a:ext uri="{FF2B5EF4-FFF2-40B4-BE49-F238E27FC236}">
                    <a16:creationId xmlns:a16="http://schemas.microsoft.com/office/drawing/2014/main" id="{FD9C261B-AC0E-BFE5-B20B-CC7634C4443D}"/>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1" name="Freeform 6">
                <a:extLst>
                  <a:ext uri="{FF2B5EF4-FFF2-40B4-BE49-F238E27FC236}">
                    <a16:creationId xmlns:a16="http://schemas.microsoft.com/office/drawing/2014/main" id="{09EFE588-9A4E-502D-5B9A-D99A24F3C930}"/>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2" name="Freeform 7">
                <a:extLst>
                  <a:ext uri="{FF2B5EF4-FFF2-40B4-BE49-F238E27FC236}">
                    <a16:creationId xmlns:a16="http://schemas.microsoft.com/office/drawing/2014/main" id="{5E231068-475E-2A0A-C280-70FDAC0BF7A1}"/>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3" name="Freeform 8">
                <a:extLst>
                  <a:ext uri="{FF2B5EF4-FFF2-40B4-BE49-F238E27FC236}">
                    <a16:creationId xmlns:a16="http://schemas.microsoft.com/office/drawing/2014/main" id="{2320EFA6-AB6A-379A-43C8-DB1CF3B67B60}"/>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4" name="Freeform 9">
                <a:extLst>
                  <a:ext uri="{FF2B5EF4-FFF2-40B4-BE49-F238E27FC236}">
                    <a16:creationId xmlns:a16="http://schemas.microsoft.com/office/drawing/2014/main" id="{A1BAF5B4-0BC7-1281-0371-31A083EBB6E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5" name="Freeform 10">
                <a:extLst>
                  <a:ext uri="{FF2B5EF4-FFF2-40B4-BE49-F238E27FC236}">
                    <a16:creationId xmlns:a16="http://schemas.microsoft.com/office/drawing/2014/main" id="{957C1CCD-68FA-3734-C566-561710AF2E1F}"/>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6" name="Freeform 11">
                <a:extLst>
                  <a:ext uri="{FF2B5EF4-FFF2-40B4-BE49-F238E27FC236}">
                    <a16:creationId xmlns:a16="http://schemas.microsoft.com/office/drawing/2014/main" id="{EE863AD4-7610-4D8E-AED7-A1D3B0D4B407}"/>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7" name="Freeform 12">
                <a:extLst>
                  <a:ext uri="{FF2B5EF4-FFF2-40B4-BE49-F238E27FC236}">
                    <a16:creationId xmlns:a16="http://schemas.microsoft.com/office/drawing/2014/main" id="{39783445-8CFA-6A77-CD80-00C25A61155C}"/>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8" name="Freeform 13">
                <a:extLst>
                  <a:ext uri="{FF2B5EF4-FFF2-40B4-BE49-F238E27FC236}">
                    <a16:creationId xmlns:a16="http://schemas.microsoft.com/office/drawing/2014/main" id="{DF270050-EAE7-D7B1-D950-6838B6B4C0E6}"/>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9" name="Freeform 14">
                <a:extLst>
                  <a:ext uri="{FF2B5EF4-FFF2-40B4-BE49-F238E27FC236}">
                    <a16:creationId xmlns:a16="http://schemas.microsoft.com/office/drawing/2014/main" id="{8C7AD821-9436-6F4E-A139-AAF6819D2421}"/>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0" name="Freeform 15">
                <a:extLst>
                  <a:ext uri="{FF2B5EF4-FFF2-40B4-BE49-F238E27FC236}">
                    <a16:creationId xmlns:a16="http://schemas.microsoft.com/office/drawing/2014/main" id="{631FC522-4259-B47F-5804-DA22E5F49C44}"/>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1" name="Freeform 16">
                <a:extLst>
                  <a:ext uri="{FF2B5EF4-FFF2-40B4-BE49-F238E27FC236}">
                    <a16:creationId xmlns:a16="http://schemas.microsoft.com/office/drawing/2014/main" id="{6F93BDFE-896D-3192-1B1A-4CEF7E0C02EF}"/>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033" name="Group 17">
              <a:extLst>
                <a:ext uri="{FF2B5EF4-FFF2-40B4-BE49-F238E27FC236}">
                  <a16:creationId xmlns:a16="http://schemas.microsoft.com/office/drawing/2014/main" id="{D4276BCC-AD40-612F-773D-F6B653853331}"/>
                </a:ext>
              </a:extLst>
            </p:cNvPr>
            <p:cNvGrpSpPr>
              <a:grpSpLocks/>
            </p:cNvGrpSpPr>
            <p:nvPr userDrawn="1"/>
          </p:nvGrpSpPr>
          <p:grpSpPr bwMode="auto">
            <a:xfrm>
              <a:off x="0" y="2291"/>
              <a:ext cx="1385" cy="1702"/>
              <a:chOff x="0" y="2291"/>
              <a:chExt cx="1385" cy="1702"/>
            </a:xfrm>
          </p:grpSpPr>
          <p:sp>
            <p:nvSpPr>
              <p:cNvPr id="1034" name="Rectangle 18">
                <a:extLst>
                  <a:ext uri="{FF2B5EF4-FFF2-40B4-BE49-F238E27FC236}">
                    <a16:creationId xmlns:a16="http://schemas.microsoft.com/office/drawing/2014/main" id="{15510BF7-B897-F3E6-CBA6-C31522C5D745}"/>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5" name="Rectangle 19">
                <a:extLst>
                  <a:ext uri="{FF2B5EF4-FFF2-40B4-BE49-F238E27FC236}">
                    <a16:creationId xmlns:a16="http://schemas.microsoft.com/office/drawing/2014/main" id="{DFD521D3-B99C-12FD-BB8D-061C4A7EA349}"/>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6" name="Rectangle 20">
                <a:extLst>
                  <a:ext uri="{FF2B5EF4-FFF2-40B4-BE49-F238E27FC236}">
                    <a16:creationId xmlns:a16="http://schemas.microsoft.com/office/drawing/2014/main" id="{5674BBC7-D940-FA8B-CB67-27BE018C99A6}"/>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7" name="Rectangle 21">
                <a:extLst>
                  <a:ext uri="{FF2B5EF4-FFF2-40B4-BE49-F238E27FC236}">
                    <a16:creationId xmlns:a16="http://schemas.microsoft.com/office/drawing/2014/main" id="{31489764-E205-D7D3-8CDF-FF0E32C75B92}"/>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8" name="Rectangle 22">
                <a:extLst>
                  <a:ext uri="{FF2B5EF4-FFF2-40B4-BE49-F238E27FC236}">
                    <a16:creationId xmlns:a16="http://schemas.microsoft.com/office/drawing/2014/main" id="{786B3EC8-0348-6BE9-04D6-9CC40CEF22D0}"/>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9" name="Rectangle 23">
                <a:extLst>
                  <a:ext uri="{FF2B5EF4-FFF2-40B4-BE49-F238E27FC236}">
                    <a16:creationId xmlns:a16="http://schemas.microsoft.com/office/drawing/2014/main" id="{79BA7263-A2FF-F0F7-64BA-5F33199C6A82}"/>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0" name="Rectangle 24">
                <a:extLst>
                  <a:ext uri="{FF2B5EF4-FFF2-40B4-BE49-F238E27FC236}">
                    <a16:creationId xmlns:a16="http://schemas.microsoft.com/office/drawing/2014/main" id="{7FF38B0F-FA03-7977-CAB4-249DBEFEBF59}"/>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1" name="Rectangle 25">
                <a:extLst>
                  <a:ext uri="{FF2B5EF4-FFF2-40B4-BE49-F238E27FC236}">
                    <a16:creationId xmlns:a16="http://schemas.microsoft.com/office/drawing/2014/main" id="{F67AEE30-F2BE-9CC0-167D-F79686E978E2}"/>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2" name="Rectangle 26">
                <a:extLst>
                  <a:ext uri="{FF2B5EF4-FFF2-40B4-BE49-F238E27FC236}">
                    <a16:creationId xmlns:a16="http://schemas.microsoft.com/office/drawing/2014/main" id="{93D8A351-EA45-E397-5E79-93CF06A03FC0}"/>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3" name="Rectangle 27">
                <a:extLst>
                  <a:ext uri="{FF2B5EF4-FFF2-40B4-BE49-F238E27FC236}">
                    <a16:creationId xmlns:a16="http://schemas.microsoft.com/office/drawing/2014/main" id="{C49AFA95-4D37-A61D-45D6-8C71725B056D}"/>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4" name="Rectangle 28">
                <a:extLst>
                  <a:ext uri="{FF2B5EF4-FFF2-40B4-BE49-F238E27FC236}">
                    <a16:creationId xmlns:a16="http://schemas.microsoft.com/office/drawing/2014/main" id="{7525808F-CF88-6F8C-362A-CE37D96B88FE}"/>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5" name="Rectangle 29">
                <a:extLst>
                  <a:ext uri="{FF2B5EF4-FFF2-40B4-BE49-F238E27FC236}">
                    <a16:creationId xmlns:a16="http://schemas.microsoft.com/office/drawing/2014/main" id="{FB711433-AE2A-99E9-6959-E4030E14B768}"/>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6" name="Rectangle 30">
                <a:extLst>
                  <a:ext uri="{FF2B5EF4-FFF2-40B4-BE49-F238E27FC236}">
                    <a16:creationId xmlns:a16="http://schemas.microsoft.com/office/drawing/2014/main" id="{9B51CF25-BCCD-FD44-028B-B13EC898A290}"/>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7" name="Rectangle 31">
                <a:extLst>
                  <a:ext uri="{FF2B5EF4-FFF2-40B4-BE49-F238E27FC236}">
                    <a16:creationId xmlns:a16="http://schemas.microsoft.com/office/drawing/2014/main" id="{E3F3225D-7D92-C313-B8C7-99229F4DA37A}"/>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8" name="Rectangle 32">
                <a:extLst>
                  <a:ext uri="{FF2B5EF4-FFF2-40B4-BE49-F238E27FC236}">
                    <a16:creationId xmlns:a16="http://schemas.microsoft.com/office/drawing/2014/main" id="{B8236F57-99EA-FEB3-CF0F-AFBA78385AF3}"/>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9" name="Rectangle 33">
                <a:extLst>
                  <a:ext uri="{FF2B5EF4-FFF2-40B4-BE49-F238E27FC236}">
                    <a16:creationId xmlns:a16="http://schemas.microsoft.com/office/drawing/2014/main" id="{EDC38757-9D51-7EB1-80B5-3AF971BFD2D9}"/>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0" name="Rectangle 34">
                <a:extLst>
                  <a:ext uri="{FF2B5EF4-FFF2-40B4-BE49-F238E27FC236}">
                    <a16:creationId xmlns:a16="http://schemas.microsoft.com/office/drawing/2014/main" id="{0681806C-9A8C-B2D8-87F8-897231751F96}"/>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1" name="Rectangle 35">
                <a:extLst>
                  <a:ext uri="{FF2B5EF4-FFF2-40B4-BE49-F238E27FC236}">
                    <a16:creationId xmlns:a16="http://schemas.microsoft.com/office/drawing/2014/main" id="{58D05BBE-CEC9-BFA3-6EA3-01AA27BD9735}"/>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2" name="Rectangle 36">
                <a:extLst>
                  <a:ext uri="{FF2B5EF4-FFF2-40B4-BE49-F238E27FC236}">
                    <a16:creationId xmlns:a16="http://schemas.microsoft.com/office/drawing/2014/main" id="{83EA6745-A73F-844C-8160-6115C4D954C1}"/>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3" name="Rectangle 37">
                <a:extLst>
                  <a:ext uri="{FF2B5EF4-FFF2-40B4-BE49-F238E27FC236}">
                    <a16:creationId xmlns:a16="http://schemas.microsoft.com/office/drawing/2014/main" id="{91C89E26-349D-647A-3CAA-738D52836865}"/>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4" name="Rectangle 38">
                <a:extLst>
                  <a:ext uri="{FF2B5EF4-FFF2-40B4-BE49-F238E27FC236}">
                    <a16:creationId xmlns:a16="http://schemas.microsoft.com/office/drawing/2014/main" id="{055912AF-F9D3-AC3A-45CD-421054CEC157}"/>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5" name="Rectangle 39">
                <a:extLst>
                  <a:ext uri="{FF2B5EF4-FFF2-40B4-BE49-F238E27FC236}">
                    <a16:creationId xmlns:a16="http://schemas.microsoft.com/office/drawing/2014/main" id="{1EAB3155-B259-6E62-335A-73E8C02D8DAF}"/>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6" name="Rectangle 40">
                <a:extLst>
                  <a:ext uri="{FF2B5EF4-FFF2-40B4-BE49-F238E27FC236}">
                    <a16:creationId xmlns:a16="http://schemas.microsoft.com/office/drawing/2014/main" id="{621F35EE-38AF-AFF7-B333-0D74B5FB47B5}"/>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7" name="Rectangle 41">
                <a:extLst>
                  <a:ext uri="{FF2B5EF4-FFF2-40B4-BE49-F238E27FC236}">
                    <a16:creationId xmlns:a16="http://schemas.microsoft.com/office/drawing/2014/main" id="{D891F129-FD58-9062-50BC-6AFEE8933832}"/>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8" name="Rectangle 42">
                <a:extLst>
                  <a:ext uri="{FF2B5EF4-FFF2-40B4-BE49-F238E27FC236}">
                    <a16:creationId xmlns:a16="http://schemas.microsoft.com/office/drawing/2014/main" id="{0D298AE5-E7A9-7A47-D7CB-68C2216C9993}"/>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9" name="Rectangle 43">
                <a:extLst>
                  <a:ext uri="{FF2B5EF4-FFF2-40B4-BE49-F238E27FC236}">
                    <a16:creationId xmlns:a16="http://schemas.microsoft.com/office/drawing/2014/main" id="{98191852-C0A0-8D3A-9287-0B172119ECE9}"/>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0" name="Rectangle 44">
                <a:extLst>
                  <a:ext uri="{FF2B5EF4-FFF2-40B4-BE49-F238E27FC236}">
                    <a16:creationId xmlns:a16="http://schemas.microsoft.com/office/drawing/2014/main" id="{5379A6C0-4CAF-3081-475D-45F71C2AB35D}"/>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1" name="Rectangle 45">
                <a:extLst>
                  <a:ext uri="{FF2B5EF4-FFF2-40B4-BE49-F238E27FC236}">
                    <a16:creationId xmlns:a16="http://schemas.microsoft.com/office/drawing/2014/main" id="{A6048F6D-D692-D0E5-D4F3-B52A7F897043}"/>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2" name="Rectangle 46">
                <a:extLst>
                  <a:ext uri="{FF2B5EF4-FFF2-40B4-BE49-F238E27FC236}">
                    <a16:creationId xmlns:a16="http://schemas.microsoft.com/office/drawing/2014/main" id="{332C8347-A793-0F3A-ED64-30B6997A6E2C}"/>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3" name="Rectangle 47">
                <a:extLst>
                  <a:ext uri="{FF2B5EF4-FFF2-40B4-BE49-F238E27FC236}">
                    <a16:creationId xmlns:a16="http://schemas.microsoft.com/office/drawing/2014/main" id="{20B3A861-B59C-A1EF-FD69-827A0A7B1F50}"/>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4" name="Rectangle 48">
                <a:extLst>
                  <a:ext uri="{FF2B5EF4-FFF2-40B4-BE49-F238E27FC236}">
                    <a16:creationId xmlns:a16="http://schemas.microsoft.com/office/drawing/2014/main" id="{335CA653-DD7B-464C-1D22-1FB3012B1F4A}"/>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5" name="Rectangle 49">
                <a:extLst>
                  <a:ext uri="{FF2B5EF4-FFF2-40B4-BE49-F238E27FC236}">
                    <a16:creationId xmlns:a16="http://schemas.microsoft.com/office/drawing/2014/main" id="{4DACA605-C902-0664-008E-AE768D545465}"/>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6" name="Rectangle 50">
                <a:extLst>
                  <a:ext uri="{FF2B5EF4-FFF2-40B4-BE49-F238E27FC236}">
                    <a16:creationId xmlns:a16="http://schemas.microsoft.com/office/drawing/2014/main" id="{E495CAF9-935D-99DC-D889-9062CA8AAE2E}"/>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7" name="Rectangle 51">
                <a:extLst>
                  <a:ext uri="{FF2B5EF4-FFF2-40B4-BE49-F238E27FC236}">
                    <a16:creationId xmlns:a16="http://schemas.microsoft.com/office/drawing/2014/main" id="{415057F2-DE94-D372-CA39-7C126BB49EC2}"/>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8" name="Rectangle 52">
                <a:extLst>
                  <a:ext uri="{FF2B5EF4-FFF2-40B4-BE49-F238E27FC236}">
                    <a16:creationId xmlns:a16="http://schemas.microsoft.com/office/drawing/2014/main" id="{E3795D97-1ABB-95DC-E877-04C1A9CD0450}"/>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9" name="Rectangle 53">
                <a:extLst>
                  <a:ext uri="{FF2B5EF4-FFF2-40B4-BE49-F238E27FC236}">
                    <a16:creationId xmlns:a16="http://schemas.microsoft.com/office/drawing/2014/main" id="{42041A52-BD47-0365-1FE6-6CE3F5360A86}"/>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0" name="Rectangle 54">
                <a:extLst>
                  <a:ext uri="{FF2B5EF4-FFF2-40B4-BE49-F238E27FC236}">
                    <a16:creationId xmlns:a16="http://schemas.microsoft.com/office/drawing/2014/main" id="{EAECBC35-12A6-C84B-69A9-81C13A9FEC6C}"/>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1" name="Rectangle 55">
                <a:extLst>
                  <a:ext uri="{FF2B5EF4-FFF2-40B4-BE49-F238E27FC236}">
                    <a16:creationId xmlns:a16="http://schemas.microsoft.com/office/drawing/2014/main" id="{229460E0-68FE-AD6C-3D18-C5F628F11662}"/>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2" name="Rectangle 56">
                <a:extLst>
                  <a:ext uri="{FF2B5EF4-FFF2-40B4-BE49-F238E27FC236}">
                    <a16:creationId xmlns:a16="http://schemas.microsoft.com/office/drawing/2014/main" id="{1599F2FD-3EF8-96BB-9874-0C529BAB0EAA}"/>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3" name="Rectangle 57">
                <a:extLst>
                  <a:ext uri="{FF2B5EF4-FFF2-40B4-BE49-F238E27FC236}">
                    <a16:creationId xmlns:a16="http://schemas.microsoft.com/office/drawing/2014/main" id="{A6FD9F01-3AF9-159E-2814-CFD8410D434C}"/>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4" name="Rectangle 58">
                <a:extLst>
                  <a:ext uri="{FF2B5EF4-FFF2-40B4-BE49-F238E27FC236}">
                    <a16:creationId xmlns:a16="http://schemas.microsoft.com/office/drawing/2014/main" id="{FEFE0277-8D1C-7052-FD91-91723C211620}"/>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5" name="Rectangle 59">
                <a:extLst>
                  <a:ext uri="{FF2B5EF4-FFF2-40B4-BE49-F238E27FC236}">
                    <a16:creationId xmlns:a16="http://schemas.microsoft.com/office/drawing/2014/main" id="{37553CBD-3F6C-D2CC-E7DE-C1397D47B458}"/>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6" name="Rectangle 60">
                <a:extLst>
                  <a:ext uri="{FF2B5EF4-FFF2-40B4-BE49-F238E27FC236}">
                    <a16:creationId xmlns:a16="http://schemas.microsoft.com/office/drawing/2014/main" id="{62AE0367-7855-08E3-4553-3E19765A29E7}"/>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7" name="Rectangle 61">
                <a:extLst>
                  <a:ext uri="{FF2B5EF4-FFF2-40B4-BE49-F238E27FC236}">
                    <a16:creationId xmlns:a16="http://schemas.microsoft.com/office/drawing/2014/main" id="{C2A222A4-1401-9DBE-820C-97CCCEEFD2BE}"/>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8" name="Rectangle 62">
                <a:extLst>
                  <a:ext uri="{FF2B5EF4-FFF2-40B4-BE49-F238E27FC236}">
                    <a16:creationId xmlns:a16="http://schemas.microsoft.com/office/drawing/2014/main" id="{61A5D4CC-0D33-B173-F7AE-5AAC62434DAF}"/>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9" name="Rectangle 63">
                <a:extLst>
                  <a:ext uri="{FF2B5EF4-FFF2-40B4-BE49-F238E27FC236}">
                    <a16:creationId xmlns:a16="http://schemas.microsoft.com/office/drawing/2014/main" id="{476A177C-AF03-723D-A166-C6AAEE4F8E0B}"/>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0" name="Rectangle 64">
                <a:extLst>
                  <a:ext uri="{FF2B5EF4-FFF2-40B4-BE49-F238E27FC236}">
                    <a16:creationId xmlns:a16="http://schemas.microsoft.com/office/drawing/2014/main" id="{9781ED84-5F36-B229-2B57-5E6A30A949DB}"/>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1" name="Rectangle 65">
                <a:extLst>
                  <a:ext uri="{FF2B5EF4-FFF2-40B4-BE49-F238E27FC236}">
                    <a16:creationId xmlns:a16="http://schemas.microsoft.com/office/drawing/2014/main" id="{B3E66046-7A90-073E-1792-B3AADCC18573}"/>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2" name="Rectangle 66">
                <a:extLst>
                  <a:ext uri="{FF2B5EF4-FFF2-40B4-BE49-F238E27FC236}">
                    <a16:creationId xmlns:a16="http://schemas.microsoft.com/office/drawing/2014/main" id="{7B8EF2D9-0323-5133-D306-D10BBACFAEA7}"/>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3" name="Rectangle 67">
                <a:extLst>
                  <a:ext uri="{FF2B5EF4-FFF2-40B4-BE49-F238E27FC236}">
                    <a16:creationId xmlns:a16="http://schemas.microsoft.com/office/drawing/2014/main" id="{62310973-99D8-98F8-66DC-170A462932BF}"/>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4" name="Rectangle 68">
                <a:extLst>
                  <a:ext uri="{FF2B5EF4-FFF2-40B4-BE49-F238E27FC236}">
                    <a16:creationId xmlns:a16="http://schemas.microsoft.com/office/drawing/2014/main" id="{2AB6168E-41F0-4277-5444-7E8CA4DB9BBE}"/>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5" name="Rectangle 69">
                <a:extLst>
                  <a:ext uri="{FF2B5EF4-FFF2-40B4-BE49-F238E27FC236}">
                    <a16:creationId xmlns:a16="http://schemas.microsoft.com/office/drawing/2014/main" id="{D06D8A2D-E2E5-3F1B-5A4C-8DE164D96EE5}"/>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6" name="Rectangle 70">
                <a:extLst>
                  <a:ext uri="{FF2B5EF4-FFF2-40B4-BE49-F238E27FC236}">
                    <a16:creationId xmlns:a16="http://schemas.microsoft.com/office/drawing/2014/main" id="{3E78CFCF-B62E-34D5-7202-9D59ACAF06E8}"/>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7" name="Rectangle 71">
                <a:extLst>
                  <a:ext uri="{FF2B5EF4-FFF2-40B4-BE49-F238E27FC236}">
                    <a16:creationId xmlns:a16="http://schemas.microsoft.com/office/drawing/2014/main" id="{6D3157A6-9122-076E-B82C-FDE690C23DDB}"/>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8" name="Rectangle 72">
                <a:extLst>
                  <a:ext uri="{FF2B5EF4-FFF2-40B4-BE49-F238E27FC236}">
                    <a16:creationId xmlns:a16="http://schemas.microsoft.com/office/drawing/2014/main" id="{8FBF93AC-0145-02A4-318E-C922A210F5D5}"/>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9" name="Rectangle 73">
                <a:extLst>
                  <a:ext uri="{FF2B5EF4-FFF2-40B4-BE49-F238E27FC236}">
                    <a16:creationId xmlns:a16="http://schemas.microsoft.com/office/drawing/2014/main" id="{65E45B36-FFDC-FD5B-2290-AE68D1678192}"/>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0" name="Rectangle 74">
                <a:extLst>
                  <a:ext uri="{FF2B5EF4-FFF2-40B4-BE49-F238E27FC236}">
                    <a16:creationId xmlns:a16="http://schemas.microsoft.com/office/drawing/2014/main" id="{27441727-15FB-EB75-E63C-5AD6EDD6B139}"/>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1" name="Rectangle 75">
                <a:extLst>
                  <a:ext uri="{FF2B5EF4-FFF2-40B4-BE49-F238E27FC236}">
                    <a16:creationId xmlns:a16="http://schemas.microsoft.com/office/drawing/2014/main" id="{3AC107A9-9960-3E02-E0E7-404D82512CD4}"/>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2" name="Rectangle 76">
                <a:extLst>
                  <a:ext uri="{FF2B5EF4-FFF2-40B4-BE49-F238E27FC236}">
                    <a16:creationId xmlns:a16="http://schemas.microsoft.com/office/drawing/2014/main" id="{69B7FF75-705E-2216-5102-E43077A55E9D}"/>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3" name="Rectangle 77">
                <a:extLst>
                  <a:ext uri="{FF2B5EF4-FFF2-40B4-BE49-F238E27FC236}">
                    <a16:creationId xmlns:a16="http://schemas.microsoft.com/office/drawing/2014/main" id="{B6258E33-A4CA-5154-9097-88F5F5073CA4}"/>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4" name="Rectangle 78">
                <a:extLst>
                  <a:ext uri="{FF2B5EF4-FFF2-40B4-BE49-F238E27FC236}">
                    <a16:creationId xmlns:a16="http://schemas.microsoft.com/office/drawing/2014/main" id="{966F426F-3446-BB7A-F412-FA5BD4B52B12}"/>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5" name="Rectangle 79">
                <a:extLst>
                  <a:ext uri="{FF2B5EF4-FFF2-40B4-BE49-F238E27FC236}">
                    <a16:creationId xmlns:a16="http://schemas.microsoft.com/office/drawing/2014/main" id="{697764A6-709F-19DA-6D7A-BC0B6529FF76}"/>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6" name="Rectangle 80">
                <a:extLst>
                  <a:ext uri="{FF2B5EF4-FFF2-40B4-BE49-F238E27FC236}">
                    <a16:creationId xmlns:a16="http://schemas.microsoft.com/office/drawing/2014/main" id="{FEEA99AA-FDE6-91F1-AC13-D0E7A5B40241}"/>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7" name="Freeform 81">
                <a:extLst>
                  <a:ext uri="{FF2B5EF4-FFF2-40B4-BE49-F238E27FC236}">
                    <a16:creationId xmlns:a16="http://schemas.microsoft.com/office/drawing/2014/main" id="{D8858497-397F-81F3-CF25-94F9CD8D3F3F}"/>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98" name="Rectangle 82">
                <a:extLst>
                  <a:ext uri="{FF2B5EF4-FFF2-40B4-BE49-F238E27FC236}">
                    <a16:creationId xmlns:a16="http://schemas.microsoft.com/office/drawing/2014/main" id="{C53910EA-2EA3-302F-E75F-9DBC60D7BED6}"/>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9" name="Rectangle 83">
                <a:extLst>
                  <a:ext uri="{FF2B5EF4-FFF2-40B4-BE49-F238E27FC236}">
                    <a16:creationId xmlns:a16="http://schemas.microsoft.com/office/drawing/2014/main" id="{7D60FEF4-DCE0-92AA-E2B2-5D86D97D855E}"/>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0" name="Rectangle 84">
                <a:extLst>
                  <a:ext uri="{FF2B5EF4-FFF2-40B4-BE49-F238E27FC236}">
                    <a16:creationId xmlns:a16="http://schemas.microsoft.com/office/drawing/2014/main" id="{15453F71-845F-F02F-AE0B-EA99D20EAD11}"/>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1" name="Rectangle 85">
                <a:extLst>
                  <a:ext uri="{FF2B5EF4-FFF2-40B4-BE49-F238E27FC236}">
                    <a16:creationId xmlns:a16="http://schemas.microsoft.com/office/drawing/2014/main" id="{21BA4457-D983-2BBA-3428-8E82B95AF2D0}"/>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2" name="Rectangle 86">
                <a:extLst>
                  <a:ext uri="{FF2B5EF4-FFF2-40B4-BE49-F238E27FC236}">
                    <a16:creationId xmlns:a16="http://schemas.microsoft.com/office/drawing/2014/main" id="{A06BCC03-8570-5BEC-CBB4-0444DC7F4442}"/>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3" name="Rectangle 87">
                <a:extLst>
                  <a:ext uri="{FF2B5EF4-FFF2-40B4-BE49-F238E27FC236}">
                    <a16:creationId xmlns:a16="http://schemas.microsoft.com/office/drawing/2014/main" id="{C0081EBA-9007-2BDA-BDC0-9ED74A307091}"/>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4" name="Rectangle 88">
                <a:extLst>
                  <a:ext uri="{FF2B5EF4-FFF2-40B4-BE49-F238E27FC236}">
                    <a16:creationId xmlns:a16="http://schemas.microsoft.com/office/drawing/2014/main" id="{2E595323-D58A-F282-9ABD-050562171890}"/>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5" name="Rectangle 89">
                <a:extLst>
                  <a:ext uri="{FF2B5EF4-FFF2-40B4-BE49-F238E27FC236}">
                    <a16:creationId xmlns:a16="http://schemas.microsoft.com/office/drawing/2014/main" id="{C38159A3-047B-1A5C-6D65-D060CC55323B}"/>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6" name="Rectangle 90">
                <a:extLst>
                  <a:ext uri="{FF2B5EF4-FFF2-40B4-BE49-F238E27FC236}">
                    <a16:creationId xmlns:a16="http://schemas.microsoft.com/office/drawing/2014/main" id="{69CD2CAF-041D-C525-91FD-33A604995C37}"/>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7" name="Rectangle 91">
                <a:extLst>
                  <a:ext uri="{FF2B5EF4-FFF2-40B4-BE49-F238E27FC236}">
                    <a16:creationId xmlns:a16="http://schemas.microsoft.com/office/drawing/2014/main" id="{5F56F4E2-C4BC-E2E2-079A-3A619EC0E337}"/>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8" name="Rectangle 92">
                <a:extLst>
                  <a:ext uri="{FF2B5EF4-FFF2-40B4-BE49-F238E27FC236}">
                    <a16:creationId xmlns:a16="http://schemas.microsoft.com/office/drawing/2014/main" id="{B3E6ABEC-EE1D-1EBE-A96A-753C179DFF6F}"/>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9" name="Rectangle 93">
                <a:extLst>
                  <a:ext uri="{FF2B5EF4-FFF2-40B4-BE49-F238E27FC236}">
                    <a16:creationId xmlns:a16="http://schemas.microsoft.com/office/drawing/2014/main" id="{7B024DF4-87BF-3495-17CA-2B05B34CCE9F}"/>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0" name="Rectangle 94">
                <a:extLst>
                  <a:ext uri="{FF2B5EF4-FFF2-40B4-BE49-F238E27FC236}">
                    <a16:creationId xmlns:a16="http://schemas.microsoft.com/office/drawing/2014/main" id="{CE4387FC-A3D0-B6AC-A267-54C0F0013C76}"/>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1" name="Rectangle 95">
                <a:extLst>
                  <a:ext uri="{FF2B5EF4-FFF2-40B4-BE49-F238E27FC236}">
                    <a16:creationId xmlns:a16="http://schemas.microsoft.com/office/drawing/2014/main" id="{B8AF4B41-0AAD-691B-ECBE-A1AE5F318C41}"/>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2" name="Rectangle 96">
                <a:extLst>
                  <a:ext uri="{FF2B5EF4-FFF2-40B4-BE49-F238E27FC236}">
                    <a16:creationId xmlns:a16="http://schemas.microsoft.com/office/drawing/2014/main" id="{E0772A88-0A77-1C95-441E-F35AAA63BAFB}"/>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3" name="Rectangle 97">
                <a:extLst>
                  <a:ext uri="{FF2B5EF4-FFF2-40B4-BE49-F238E27FC236}">
                    <a16:creationId xmlns:a16="http://schemas.microsoft.com/office/drawing/2014/main" id="{2456E0D8-383F-E638-EAAC-DACB22662837}"/>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4" name="Rectangle 98">
                <a:extLst>
                  <a:ext uri="{FF2B5EF4-FFF2-40B4-BE49-F238E27FC236}">
                    <a16:creationId xmlns:a16="http://schemas.microsoft.com/office/drawing/2014/main" id="{9B37ACC3-ABA4-6D93-0A90-38A73ACE4262}"/>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5" name="Rectangle 99">
                <a:extLst>
                  <a:ext uri="{FF2B5EF4-FFF2-40B4-BE49-F238E27FC236}">
                    <a16:creationId xmlns:a16="http://schemas.microsoft.com/office/drawing/2014/main" id="{039F6165-DC0A-FE6D-D138-86706259E978}"/>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6" name="Rectangle 100">
                <a:extLst>
                  <a:ext uri="{FF2B5EF4-FFF2-40B4-BE49-F238E27FC236}">
                    <a16:creationId xmlns:a16="http://schemas.microsoft.com/office/drawing/2014/main" id="{6885DC5B-AB9B-6811-DB9D-6DCD47079BB6}"/>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7" name="Rectangle 101">
                <a:extLst>
                  <a:ext uri="{FF2B5EF4-FFF2-40B4-BE49-F238E27FC236}">
                    <a16:creationId xmlns:a16="http://schemas.microsoft.com/office/drawing/2014/main" id="{B018C544-0ED8-D08C-C3EC-C296403C514A}"/>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8" name="Rectangle 102">
                <a:extLst>
                  <a:ext uri="{FF2B5EF4-FFF2-40B4-BE49-F238E27FC236}">
                    <a16:creationId xmlns:a16="http://schemas.microsoft.com/office/drawing/2014/main" id="{C1959987-E2BB-8F45-85BD-9C98126878DB}"/>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9" name="Rectangle 103">
                <a:extLst>
                  <a:ext uri="{FF2B5EF4-FFF2-40B4-BE49-F238E27FC236}">
                    <a16:creationId xmlns:a16="http://schemas.microsoft.com/office/drawing/2014/main" id="{38EF3E52-F39A-DF57-CA37-BB0F9DEB56E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0" name="Rectangle 104">
                <a:extLst>
                  <a:ext uri="{FF2B5EF4-FFF2-40B4-BE49-F238E27FC236}">
                    <a16:creationId xmlns:a16="http://schemas.microsoft.com/office/drawing/2014/main" id="{92278EC1-7260-0693-6A96-A746806EA995}"/>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1" name="Rectangle 105">
                <a:extLst>
                  <a:ext uri="{FF2B5EF4-FFF2-40B4-BE49-F238E27FC236}">
                    <a16:creationId xmlns:a16="http://schemas.microsoft.com/office/drawing/2014/main" id="{59E1F2C2-F4A6-9CC3-27B9-971D4AC9FCC6}"/>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2" name="Rectangle 106">
                <a:extLst>
                  <a:ext uri="{FF2B5EF4-FFF2-40B4-BE49-F238E27FC236}">
                    <a16:creationId xmlns:a16="http://schemas.microsoft.com/office/drawing/2014/main" id="{4D9D2391-6A2E-F0AD-DA05-97A78F597F2F}"/>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3" name="Rectangle 107">
                <a:extLst>
                  <a:ext uri="{FF2B5EF4-FFF2-40B4-BE49-F238E27FC236}">
                    <a16:creationId xmlns:a16="http://schemas.microsoft.com/office/drawing/2014/main" id="{F6C2EA85-C949-7524-E77B-C0B71C8C0C71}"/>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4" name="Rectangle 108">
                <a:extLst>
                  <a:ext uri="{FF2B5EF4-FFF2-40B4-BE49-F238E27FC236}">
                    <a16:creationId xmlns:a16="http://schemas.microsoft.com/office/drawing/2014/main" id="{5CEFAFA3-76FB-2934-913B-6C41A5648D3E}"/>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5" name="Rectangle 109">
                <a:extLst>
                  <a:ext uri="{FF2B5EF4-FFF2-40B4-BE49-F238E27FC236}">
                    <a16:creationId xmlns:a16="http://schemas.microsoft.com/office/drawing/2014/main" id="{24648C4F-1C49-005D-271B-369BCE309A65}"/>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6" name="Rectangle 110">
                <a:extLst>
                  <a:ext uri="{FF2B5EF4-FFF2-40B4-BE49-F238E27FC236}">
                    <a16:creationId xmlns:a16="http://schemas.microsoft.com/office/drawing/2014/main" id="{1A052505-5CDF-774E-DE9C-FB8B4EE8EA05}"/>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7" name="Rectangle 111">
                <a:extLst>
                  <a:ext uri="{FF2B5EF4-FFF2-40B4-BE49-F238E27FC236}">
                    <a16:creationId xmlns:a16="http://schemas.microsoft.com/office/drawing/2014/main" id="{AB8DC4F4-CED9-DB51-01DA-67AB3BD18954}"/>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8" name="Rectangle 112">
                <a:extLst>
                  <a:ext uri="{FF2B5EF4-FFF2-40B4-BE49-F238E27FC236}">
                    <a16:creationId xmlns:a16="http://schemas.microsoft.com/office/drawing/2014/main" id="{B2794025-F595-066D-38E1-88EEE3B62B55}"/>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9" name="Rectangle 113">
                <a:extLst>
                  <a:ext uri="{FF2B5EF4-FFF2-40B4-BE49-F238E27FC236}">
                    <a16:creationId xmlns:a16="http://schemas.microsoft.com/office/drawing/2014/main" id="{AF9ABBF1-D53D-DCFE-7EA0-8F2F5B049A98}"/>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0" name="Rectangle 114">
                <a:extLst>
                  <a:ext uri="{FF2B5EF4-FFF2-40B4-BE49-F238E27FC236}">
                    <a16:creationId xmlns:a16="http://schemas.microsoft.com/office/drawing/2014/main" id="{2CE455F6-C0BA-DE40-A41B-620281E05F86}"/>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1" name="Rectangle 115">
                <a:extLst>
                  <a:ext uri="{FF2B5EF4-FFF2-40B4-BE49-F238E27FC236}">
                    <a16:creationId xmlns:a16="http://schemas.microsoft.com/office/drawing/2014/main" id="{7F19D0FE-5194-98F6-3608-2D8CB29701CC}"/>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2" name="Rectangle 116">
                <a:extLst>
                  <a:ext uri="{FF2B5EF4-FFF2-40B4-BE49-F238E27FC236}">
                    <a16:creationId xmlns:a16="http://schemas.microsoft.com/office/drawing/2014/main" id="{6C2E16AE-BA80-A093-2535-9DF816468C06}"/>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3" name="Rectangle 117">
                <a:extLst>
                  <a:ext uri="{FF2B5EF4-FFF2-40B4-BE49-F238E27FC236}">
                    <a16:creationId xmlns:a16="http://schemas.microsoft.com/office/drawing/2014/main" id="{0212364D-59C1-EC0B-0119-5DB8729D2B29}"/>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4" name="Rectangle 118">
                <a:extLst>
                  <a:ext uri="{FF2B5EF4-FFF2-40B4-BE49-F238E27FC236}">
                    <a16:creationId xmlns:a16="http://schemas.microsoft.com/office/drawing/2014/main" id="{65CF17D9-BEB7-F476-193D-AC91A4AD052F}"/>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5" name="Rectangle 119">
                <a:extLst>
                  <a:ext uri="{FF2B5EF4-FFF2-40B4-BE49-F238E27FC236}">
                    <a16:creationId xmlns:a16="http://schemas.microsoft.com/office/drawing/2014/main" id="{20422332-6AB9-AD23-7693-811DE30DC607}"/>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6" name="Rectangle 120">
                <a:extLst>
                  <a:ext uri="{FF2B5EF4-FFF2-40B4-BE49-F238E27FC236}">
                    <a16:creationId xmlns:a16="http://schemas.microsoft.com/office/drawing/2014/main" id="{C00EBD4F-DA6B-7AA9-2570-3D6918585494}"/>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7" name="Rectangle 121">
                <a:extLst>
                  <a:ext uri="{FF2B5EF4-FFF2-40B4-BE49-F238E27FC236}">
                    <a16:creationId xmlns:a16="http://schemas.microsoft.com/office/drawing/2014/main" id="{43F8AEA2-4F25-16BB-D873-B005E01E7F97}"/>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8" name="Rectangle 122">
                <a:extLst>
                  <a:ext uri="{FF2B5EF4-FFF2-40B4-BE49-F238E27FC236}">
                    <a16:creationId xmlns:a16="http://schemas.microsoft.com/office/drawing/2014/main" id="{22F1E71B-85C4-06B5-5BA6-B69A4EA1EAA0}"/>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9" name="Rectangle 123">
                <a:extLst>
                  <a:ext uri="{FF2B5EF4-FFF2-40B4-BE49-F238E27FC236}">
                    <a16:creationId xmlns:a16="http://schemas.microsoft.com/office/drawing/2014/main" id="{8BF0C121-70C3-8C0D-0F88-E93DC51AD46E}"/>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0" name="Rectangle 124">
                <a:extLst>
                  <a:ext uri="{FF2B5EF4-FFF2-40B4-BE49-F238E27FC236}">
                    <a16:creationId xmlns:a16="http://schemas.microsoft.com/office/drawing/2014/main" id="{C0629A84-E292-855C-6155-2AAE0C251DA1}"/>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1" name="Rectangle 125">
                <a:extLst>
                  <a:ext uri="{FF2B5EF4-FFF2-40B4-BE49-F238E27FC236}">
                    <a16:creationId xmlns:a16="http://schemas.microsoft.com/office/drawing/2014/main" id="{B4FD7709-086E-9C2A-3FE6-3D4C695ECA27}"/>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2" name="Rectangle 126">
                <a:extLst>
                  <a:ext uri="{FF2B5EF4-FFF2-40B4-BE49-F238E27FC236}">
                    <a16:creationId xmlns:a16="http://schemas.microsoft.com/office/drawing/2014/main" id="{B4CC2FE4-123C-0584-7061-9367FD831459}"/>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3" name="Rectangle 127">
                <a:extLst>
                  <a:ext uri="{FF2B5EF4-FFF2-40B4-BE49-F238E27FC236}">
                    <a16:creationId xmlns:a16="http://schemas.microsoft.com/office/drawing/2014/main" id="{CDF4959F-BA29-4A37-C9DF-A47ECBDC7CC8}"/>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4" name="Rectangle 128">
                <a:extLst>
                  <a:ext uri="{FF2B5EF4-FFF2-40B4-BE49-F238E27FC236}">
                    <a16:creationId xmlns:a16="http://schemas.microsoft.com/office/drawing/2014/main" id="{4A5CD8DD-1CE0-DD57-B752-0C29E5C729C2}"/>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5" name="Rectangle 129">
                <a:extLst>
                  <a:ext uri="{FF2B5EF4-FFF2-40B4-BE49-F238E27FC236}">
                    <a16:creationId xmlns:a16="http://schemas.microsoft.com/office/drawing/2014/main" id="{9E5D43DF-1519-1EC9-B1D1-7C164C28AE61}"/>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6" name="Rectangle 130">
                <a:extLst>
                  <a:ext uri="{FF2B5EF4-FFF2-40B4-BE49-F238E27FC236}">
                    <a16:creationId xmlns:a16="http://schemas.microsoft.com/office/drawing/2014/main" id="{BEB4CD7E-91C1-E8DA-22C7-7F678BBEAF93}"/>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7" name="Rectangle 131">
                <a:extLst>
                  <a:ext uri="{FF2B5EF4-FFF2-40B4-BE49-F238E27FC236}">
                    <a16:creationId xmlns:a16="http://schemas.microsoft.com/office/drawing/2014/main" id="{D14CF026-6A17-9D2D-28F5-95DF473A4892}"/>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8" name="Rectangle 132">
                <a:extLst>
                  <a:ext uri="{FF2B5EF4-FFF2-40B4-BE49-F238E27FC236}">
                    <a16:creationId xmlns:a16="http://schemas.microsoft.com/office/drawing/2014/main" id="{7917A324-F52D-8BCE-306B-6C2B791D0691}"/>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9" name="Rectangle 133">
                <a:extLst>
                  <a:ext uri="{FF2B5EF4-FFF2-40B4-BE49-F238E27FC236}">
                    <a16:creationId xmlns:a16="http://schemas.microsoft.com/office/drawing/2014/main" id="{27284C7B-2C5E-2E8D-0096-DEF586158144}"/>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0" name="Rectangle 134">
                <a:extLst>
                  <a:ext uri="{FF2B5EF4-FFF2-40B4-BE49-F238E27FC236}">
                    <a16:creationId xmlns:a16="http://schemas.microsoft.com/office/drawing/2014/main" id="{04F0B492-AF76-3FB7-B781-ED4852655D21}"/>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1" name="Rectangle 135">
                <a:extLst>
                  <a:ext uri="{FF2B5EF4-FFF2-40B4-BE49-F238E27FC236}">
                    <a16:creationId xmlns:a16="http://schemas.microsoft.com/office/drawing/2014/main" id="{6DBE39B4-519B-B14E-57F6-3748AAD774AF}"/>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2" name="Rectangle 136">
                <a:extLst>
                  <a:ext uri="{FF2B5EF4-FFF2-40B4-BE49-F238E27FC236}">
                    <a16:creationId xmlns:a16="http://schemas.microsoft.com/office/drawing/2014/main" id="{A7B7E0F1-56E7-C0F3-0AFA-2572799F10C8}"/>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3" name="Rectangle 137">
                <a:extLst>
                  <a:ext uri="{FF2B5EF4-FFF2-40B4-BE49-F238E27FC236}">
                    <a16:creationId xmlns:a16="http://schemas.microsoft.com/office/drawing/2014/main" id="{7123561B-0EB8-39E8-3491-85D4C29C5ED5}"/>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4" name="Freeform 138">
                <a:extLst>
                  <a:ext uri="{FF2B5EF4-FFF2-40B4-BE49-F238E27FC236}">
                    <a16:creationId xmlns:a16="http://schemas.microsoft.com/office/drawing/2014/main" id="{D06974DD-CB7A-4163-F727-CC98DA5952A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5" name="Freeform 139">
                <a:extLst>
                  <a:ext uri="{FF2B5EF4-FFF2-40B4-BE49-F238E27FC236}">
                    <a16:creationId xmlns:a16="http://schemas.microsoft.com/office/drawing/2014/main" id="{B5CA3460-97DE-9B14-603C-059B851A3C2C}"/>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6" name="Freeform 140">
                <a:extLst>
                  <a:ext uri="{FF2B5EF4-FFF2-40B4-BE49-F238E27FC236}">
                    <a16:creationId xmlns:a16="http://schemas.microsoft.com/office/drawing/2014/main" id="{4301257F-97D8-3DFC-7F21-F1C928C62F99}"/>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7" name="Freeform 141">
                <a:extLst>
                  <a:ext uri="{FF2B5EF4-FFF2-40B4-BE49-F238E27FC236}">
                    <a16:creationId xmlns:a16="http://schemas.microsoft.com/office/drawing/2014/main" id="{4505A30E-E101-53D6-2BBE-142ED22110E0}"/>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8" name="Freeform 142">
                <a:extLst>
                  <a:ext uri="{FF2B5EF4-FFF2-40B4-BE49-F238E27FC236}">
                    <a16:creationId xmlns:a16="http://schemas.microsoft.com/office/drawing/2014/main" id="{14C13EB5-B478-CE2B-B2FD-33E5DE67AD0F}"/>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9" name="Freeform 143">
                <a:extLst>
                  <a:ext uri="{FF2B5EF4-FFF2-40B4-BE49-F238E27FC236}">
                    <a16:creationId xmlns:a16="http://schemas.microsoft.com/office/drawing/2014/main" id="{2DB1A112-7109-518B-8366-A99CBFB00CA8}"/>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0" name="Freeform 144">
                <a:extLst>
                  <a:ext uri="{FF2B5EF4-FFF2-40B4-BE49-F238E27FC236}">
                    <a16:creationId xmlns:a16="http://schemas.microsoft.com/office/drawing/2014/main" id="{EBACE024-1CAC-2A84-E49B-C6B60D9999F1}"/>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1" name="Freeform 145">
                <a:extLst>
                  <a:ext uri="{FF2B5EF4-FFF2-40B4-BE49-F238E27FC236}">
                    <a16:creationId xmlns:a16="http://schemas.microsoft.com/office/drawing/2014/main" id="{4262ADF1-D241-468E-57FA-68412FCE4758}"/>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2" name="Freeform 146">
                <a:extLst>
                  <a:ext uri="{FF2B5EF4-FFF2-40B4-BE49-F238E27FC236}">
                    <a16:creationId xmlns:a16="http://schemas.microsoft.com/office/drawing/2014/main" id="{1CBA5142-1DC5-32DA-51C7-D8DA84765EE6}"/>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3" name="Rectangle 147">
                <a:extLst>
                  <a:ext uri="{FF2B5EF4-FFF2-40B4-BE49-F238E27FC236}">
                    <a16:creationId xmlns:a16="http://schemas.microsoft.com/office/drawing/2014/main" id="{CFC65D8B-A213-0C35-2E62-F54C68E39D8D}"/>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4" name="Rectangle 148">
                <a:extLst>
                  <a:ext uri="{FF2B5EF4-FFF2-40B4-BE49-F238E27FC236}">
                    <a16:creationId xmlns:a16="http://schemas.microsoft.com/office/drawing/2014/main" id="{9255FA8C-115B-177B-3A02-F3741BDE185A}"/>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5" name="Freeform 149">
                <a:extLst>
                  <a:ext uri="{FF2B5EF4-FFF2-40B4-BE49-F238E27FC236}">
                    <a16:creationId xmlns:a16="http://schemas.microsoft.com/office/drawing/2014/main" id="{3069167C-48E4-D897-00BB-2FF14B0EDFA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66" name="Freeform 150">
                <a:extLst>
                  <a:ext uri="{FF2B5EF4-FFF2-40B4-BE49-F238E27FC236}">
                    <a16:creationId xmlns:a16="http://schemas.microsoft.com/office/drawing/2014/main" id="{DEA136F6-F41A-59EF-123C-986943C75606}"/>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50BA6BA5-4199-A762-BA4A-F6B525D01995}"/>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800"/>
              </a:p>
            </p:txBody>
          </p:sp>
          <p:sp>
            <p:nvSpPr>
              <p:cNvPr id="14488" name="Oval 152">
                <a:extLst>
                  <a:ext uri="{FF2B5EF4-FFF2-40B4-BE49-F238E27FC236}">
                    <a16:creationId xmlns:a16="http://schemas.microsoft.com/office/drawing/2014/main" id="{7FAC8E94-95A5-0765-710E-7E74BD406C90}"/>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800"/>
              </a:p>
            </p:txBody>
          </p:sp>
        </p:grpSp>
      </p:grpSp>
      <p:sp>
        <p:nvSpPr>
          <p:cNvPr id="14489" name="Rectangle 153">
            <a:extLst>
              <a:ext uri="{FF2B5EF4-FFF2-40B4-BE49-F238E27FC236}">
                <a16:creationId xmlns:a16="http://schemas.microsoft.com/office/drawing/2014/main" id="{725D544E-0E85-8C5E-B0E7-E3C2A2114482}"/>
              </a:ext>
            </a:extLst>
          </p:cNvPr>
          <p:cNvSpPr>
            <a:spLocks noGrp="1" noRot="1" noChangeArrowheads="1"/>
          </p:cNvSpPr>
          <p:nvPr>
            <p:ph type="title"/>
          </p:nvPr>
        </p:nvSpPr>
        <p:spPr bwMode="auto">
          <a:xfrm>
            <a:off x="402167" y="228600"/>
            <a:ext cx="1138766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6D762AC1-9B7F-2754-C4D7-D6F6E4C8441E}"/>
              </a:ext>
            </a:extLst>
          </p:cNvPr>
          <p:cNvSpPr>
            <a:spLocks noGrp="1" noChangeArrowheads="1"/>
          </p:cNvSpPr>
          <p:nvPr>
            <p:ph type="dt" sz="half" idx="2"/>
          </p:nvPr>
        </p:nvSpPr>
        <p:spPr bwMode="auto">
          <a:xfrm>
            <a:off x="402167"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14491" name="Rectangle 155">
            <a:extLst>
              <a:ext uri="{FF2B5EF4-FFF2-40B4-BE49-F238E27FC236}">
                <a16:creationId xmlns:a16="http://schemas.microsoft.com/office/drawing/2014/main" id="{2CF46D1A-E8E8-64E3-8FB2-BF87902C6F98}"/>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14492" name="Rectangle 156">
            <a:extLst>
              <a:ext uri="{FF2B5EF4-FFF2-40B4-BE49-F238E27FC236}">
                <a16:creationId xmlns:a16="http://schemas.microsoft.com/office/drawing/2014/main" id="{2FF15A01-771E-6BAB-2B75-19D76F71F667}"/>
              </a:ext>
            </a:extLst>
          </p:cNvPr>
          <p:cNvSpPr>
            <a:spLocks noGrp="1" noChangeArrowheads="1"/>
          </p:cNvSpPr>
          <p:nvPr>
            <p:ph type="sldNum" sz="quarter" idx="4"/>
          </p:nvPr>
        </p:nvSpPr>
        <p:spPr bwMode="auto">
          <a:xfrm>
            <a:off x="8737601"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E5764774-4FD6-4124-AD6E-7F50B276DE14}" type="slidenum">
              <a:rPr lang="en-US" altLang="en-US"/>
              <a:pPr>
                <a:defRPr/>
              </a:pPr>
              <a:t>‹#›</a:t>
            </a:fld>
            <a:endParaRPr lang="en-US" altLang="en-US"/>
          </a:p>
        </p:txBody>
      </p:sp>
      <p:sp>
        <p:nvSpPr>
          <p:cNvPr id="14493" name="Rectangle 157">
            <a:extLst>
              <a:ext uri="{FF2B5EF4-FFF2-40B4-BE49-F238E27FC236}">
                <a16:creationId xmlns:a16="http://schemas.microsoft.com/office/drawing/2014/main" id="{216790BF-B72F-D0E3-D2E2-16CFD6122048}"/>
              </a:ext>
            </a:extLst>
          </p:cNvPr>
          <p:cNvSpPr>
            <a:spLocks noGrp="1" noRot="1" noChangeArrowheads="1"/>
          </p:cNvSpPr>
          <p:nvPr>
            <p:ph type="body" idx="1"/>
          </p:nvPr>
        </p:nvSpPr>
        <p:spPr bwMode="auto">
          <a:xfrm>
            <a:off x="402167" y="1600200"/>
            <a:ext cx="11387667"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7096903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4C37D"/>
            </a:gs>
            <a:gs pos="100000">
              <a:srgbClr val="D8EA96"/>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9D9DFFCB-6A98-C576-14B4-3B95FE88AA32}"/>
              </a:ext>
            </a:extLst>
          </p:cNvPr>
          <p:cNvGrpSpPr>
            <a:grpSpLocks/>
          </p:cNvGrpSpPr>
          <p:nvPr/>
        </p:nvGrpSpPr>
        <p:grpSpPr bwMode="auto">
          <a:xfrm>
            <a:off x="1" y="1422400"/>
            <a:ext cx="12196233" cy="5435600"/>
            <a:chOff x="0" y="896"/>
            <a:chExt cx="5762" cy="3424"/>
          </a:xfrm>
        </p:grpSpPr>
        <p:grpSp>
          <p:nvGrpSpPr>
            <p:cNvPr id="2056" name="Group 3">
              <a:extLst>
                <a:ext uri="{FF2B5EF4-FFF2-40B4-BE49-F238E27FC236}">
                  <a16:creationId xmlns:a16="http://schemas.microsoft.com/office/drawing/2014/main" id="{24C1F2F7-2C4B-7182-DD49-451483F00C10}"/>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02C62822-BAA4-5DFC-D50F-86B2CEA86D8A}"/>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1" name="Freeform 5">
                <a:extLst>
                  <a:ext uri="{FF2B5EF4-FFF2-40B4-BE49-F238E27FC236}">
                    <a16:creationId xmlns:a16="http://schemas.microsoft.com/office/drawing/2014/main" id="{E3CD00B2-EE2E-B977-1670-CCCB4D6ED763}"/>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2" name="Freeform 6">
                <a:extLst>
                  <a:ext uri="{FF2B5EF4-FFF2-40B4-BE49-F238E27FC236}">
                    <a16:creationId xmlns:a16="http://schemas.microsoft.com/office/drawing/2014/main" id="{E37DF4C2-D417-9F48-2CEE-D4FD572084DE}"/>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3" name="Freeform 7">
                <a:extLst>
                  <a:ext uri="{FF2B5EF4-FFF2-40B4-BE49-F238E27FC236}">
                    <a16:creationId xmlns:a16="http://schemas.microsoft.com/office/drawing/2014/main" id="{44E11540-55A9-07E2-44CE-D07168A44B57}"/>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4" name="Freeform 8">
                <a:extLst>
                  <a:ext uri="{FF2B5EF4-FFF2-40B4-BE49-F238E27FC236}">
                    <a16:creationId xmlns:a16="http://schemas.microsoft.com/office/drawing/2014/main" id="{481AF8A8-390C-9C5A-5C0C-E816DCE4E3B1}"/>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5" name="Freeform 9">
                <a:extLst>
                  <a:ext uri="{FF2B5EF4-FFF2-40B4-BE49-F238E27FC236}">
                    <a16:creationId xmlns:a16="http://schemas.microsoft.com/office/drawing/2014/main" id="{B148FCBF-E94C-8061-F6DE-0CFFAD551659}"/>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6" name="Freeform 10">
                <a:extLst>
                  <a:ext uri="{FF2B5EF4-FFF2-40B4-BE49-F238E27FC236}">
                    <a16:creationId xmlns:a16="http://schemas.microsoft.com/office/drawing/2014/main" id="{AFEC731F-91DF-81C2-052D-6B863A684A5B}"/>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7" name="Freeform 11">
                <a:extLst>
                  <a:ext uri="{FF2B5EF4-FFF2-40B4-BE49-F238E27FC236}">
                    <a16:creationId xmlns:a16="http://schemas.microsoft.com/office/drawing/2014/main" id="{72923A42-FD27-1E2A-8E5D-F3FB0CCB9C08}"/>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8" name="Freeform 12">
                <a:extLst>
                  <a:ext uri="{FF2B5EF4-FFF2-40B4-BE49-F238E27FC236}">
                    <a16:creationId xmlns:a16="http://schemas.microsoft.com/office/drawing/2014/main" id="{86C77181-09DE-3F1A-CE9B-37DA4BA98E8A}"/>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4349" name="Freeform 13">
                <a:extLst>
                  <a:ext uri="{FF2B5EF4-FFF2-40B4-BE49-F238E27FC236}">
                    <a16:creationId xmlns:a16="http://schemas.microsoft.com/office/drawing/2014/main" id="{658C3318-F056-DDCA-E505-BCD7B809CAA7}"/>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4350" name="Freeform 14">
                <a:extLst>
                  <a:ext uri="{FF2B5EF4-FFF2-40B4-BE49-F238E27FC236}">
                    <a16:creationId xmlns:a16="http://schemas.microsoft.com/office/drawing/2014/main" id="{AEABDE6D-A4EF-9FA2-310A-8177DF15CB70}"/>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4351" name="Freeform 15">
                <a:extLst>
                  <a:ext uri="{FF2B5EF4-FFF2-40B4-BE49-F238E27FC236}">
                    <a16:creationId xmlns:a16="http://schemas.microsoft.com/office/drawing/2014/main" id="{DF9D696B-701E-AA01-D282-127AF31D7AA6}"/>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sz="1350"/>
              </a:p>
            </p:txBody>
          </p:sp>
          <p:sp>
            <p:nvSpPr>
              <p:cNvPr id="14352" name="Freeform 16">
                <a:extLst>
                  <a:ext uri="{FF2B5EF4-FFF2-40B4-BE49-F238E27FC236}">
                    <a16:creationId xmlns:a16="http://schemas.microsoft.com/office/drawing/2014/main" id="{A14ADE4D-89CB-CD14-6F8B-7080A26AEF40}"/>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sz="1350"/>
              </a:p>
            </p:txBody>
          </p:sp>
        </p:grpSp>
        <p:grpSp>
          <p:nvGrpSpPr>
            <p:cNvPr id="2057" name="Group 17">
              <a:extLst>
                <a:ext uri="{FF2B5EF4-FFF2-40B4-BE49-F238E27FC236}">
                  <a16:creationId xmlns:a16="http://schemas.microsoft.com/office/drawing/2014/main" id="{89D8ADE9-DAA8-ED74-C1E1-D88DCCB2B989}"/>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39A9CE53-2240-DCDB-8BF9-0B7FFDC13929}"/>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p>
                <a:pPr>
                  <a:defRPr/>
                </a:pPr>
                <a:endParaRPr lang="en-US" sz="1350"/>
              </a:p>
            </p:txBody>
          </p:sp>
          <p:sp>
            <p:nvSpPr>
              <p:cNvPr id="14355" name="Rectangle 19">
                <a:extLst>
                  <a:ext uri="{FF2B5EF4-FFF2-40B4-BE49-F238E27FC236}">
                    <a16:creationId xmlns:a16="http://schemas.microsoft.com/office/drawing/2014/main" id="{FAC7BAC6-B0AC-0726-82B5-452E1FC1B9B6}"/>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p>
                <a:pPr>
                  <a:defRPr/>
                </a:pPr>
                <a:endParaRPr lang="en-US" sz="1350"/>
              </a:p>
            </p:txBody>
          </p:sp>
          <p:sp>
            <p:nvSpPr>
              <p:cNvPr id="14356" name="Rectangle 20">
                <a:extLst>
                  <a:ext uri="{FF2B5EF4-FFF2-40B4-BE49-F238E27FC236}">
                    <a16:creationId xmlns:a16="http://schemas.microsoft.com/office/drawing/2014/main" id="{4716A40B-DA53-8085-2453-A9673F7E1EEB}"/>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p>
                <a:pPr>
                  <a:defRPr/>
                </a:pPr>
                <a:endParaRPr lang="en-US" sz="1350"/>
              </a:p>
            </p:txBody>
          </p:sp>
          <p:sp>
            <p:nvSpPr>
              <p:cNvPr id="14357" name="Rectangle 21">
                <a:extLst>
                  <a:ext uri="{FF2B5EF4-FFF2-40B4-BE49-F238E27FC236}">
                    <a16:creationId xmlns:a16="http://schemas.microsoft.com/office/drawing/2014/main" id="{0632E7AC-AFC0-F51E-D9B1-4A901FDF8E47}"/>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p>
                <a:pPr>
                  <a:defRPr/>
                </a:pPr>
                <a:endParaRPr lang="en-US" sz="1350"/>
              </a:p>
            </p:txBody>
          </p:sp>
          <p:sp>
            <p:nvSpPr>
              <p:cNvPr id="14358" name="Rectangle 22">
                <a:extLst>
                  <a:ext uri="{FF2B5EF4-FFF2-40B4-BE49-F238E27FC236}">
                    <a16:creationId xmlns:a16="http://schemas.microsoft.com/office/drawing/2014/main" id="{DF17188C-A4B1-9B34-9E2C-990D32BDBB8E}"/>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p>
                <a:pPr>
                  <a:defRPr/>
                </a:pPr>
                <a:endParaRPr lang="en-US" sz="1350"/>
              </a:p>
            </p:txBody>
          </p:sp>
          <p:sp>
            <p:nvSpPr>
              <p:cNvPr id="14359" name="Rectangle 23">
                <a:extLst>
                  <a:ext uri="{FF2B5EF4-FFF2-40B4-BE49-F238E27FC236}">
                    <a16:creationId xmlns:a16="http://schemas.microsoft.com/office/drawing/2014/main" id="{FCB421AD-FC91-1C44-28B4-23DB438650DD}"/>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p>
                <a:pPr>
                  <a:defRPr/>
                </a:pPr>
                <a:endParaRPr lang="en-US" sz="1350"/>
              </a:p>
            </p:txBody>
          </p:sp>
          <p:sp>
            <p:nvSpPr>
              <p:cNvPr id="14360" name="Rectangle 24">
                <a:extLst>
                  <a:ext uri="{FF2B5EF4-FFF2-40B4-BE49-F238E27FC236}">
                    <a16:creationId xmlns:a16="http://schemas.microsoft.com/office/drawing/2014/main" id="{1FA260BC-E1F6-C330-99FD-F212C4DDCB78}"/>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p>
                <a:pPr>
                  <a:defRPr/>
                </a:pPr>
                <a:endParaRPr lang="en-US" sz="1350"/>
              </a:p>
            </p:txBody>
          </p:sp>
          <p:sp>
            <p:nvSpPr>
              <p:cNvPr id="14361" name="Rectangle 25">
                <a:extLst>
                  <a:ext uri="{FF2B5EF4-FFF2-40B4-BE49-F238E27FC236}">
                    <a16:creationId xmlns:a16="http://schemas.microsoft.com/office/drawing/2014/main" id="{BBA8770E-6C28-9892-B33C-91D62B681E0E}"/>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p>
                <a:pPr>
                  <a:defRPr/>
                </a:pPr>
                <a:endParaRPr lang="en-US" sz="1350"/>
              </a:p>
            </p:txBody>
          </p:sp>
          <p:sp>
            <p:nvSpPr>
              <p:cNvPr id="14362" name="Rectangle 26">
                <a:extLst>
                  <a:ext uri="{FF2B5EF4-FFF2-40B4-BE49-F238E27FC236}">
                    <a16:creationId xmlns:a16="http://schemas.microsoft.com/office/drawing/2014/main" id="{81D0748A-4510-0475-E474-619EBF6BD863}"/>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p>
                <a:pPr>
                  <a:defRPr/>
                </a:pPr>
                <a:endParaRPr lang="en-US" sz="1350"/>
              </a:p>
            </p:txBody>
          </p:sp>
          <p:sp>
            <p:nvSpPr>
              <p:cNvPr id="14363" name="Rectangle 27">
                <a:extLst>
                  <a:ext uri="{FF2B5EF4-FFF2-40B4-BE49-F238E27FC236}">
                    <a16:creationId xmlns:a16="http://schemas.microsoft.com/office/drawing/2014/main" id="{914AADF7-4BD3-AE7F-EEE9-23E6137709DC}"/>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p>
                <a:pPr>
                  <a:defRPr/>
                </a:pPr>
                <a:endParaRPr lang="en-US" sz="1350"/>
              </a:p>
            </p:txBody>
          </p:sp>
          <p:sp>
            <p:nvSpPr>
              <p:cNvPr id="14364" name="Rectangle 28">
                <a:extLst>
                  <a:ext uri="{FF2B5EF4-FFF2-40B4-BE49-F238E27FC236}">
                    <a16:creationId xmlns:a16="http://schemas.microsoft.com/office/drawing/2014/main" id="{68326D20-BD89-0A9D-B6C8-47EB1DD1AFCB}"/>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p>
                <a:pPr>
                  <a:defRPr/>
                </a:pPr>
                <a:endParaRPr lang="en-US" sz="1350"/>
              </a:p>
            </p:txBody>
          </p:sp>
          <p:sp>
            <p:nvSpPr>
              <p:cNvPr id="14365" name="Rectangle 29">
                <a:extLst>
                  <a:ext uri="{FF2B5EF4-FFF2-40B4-BE49-F238E27FC236}">
                    <a16:creationId xmlns:a16="http://schemas.microsoft.com/office/drawing/2014/main" id="{D524A6DA-6593-B0A3-406B-912D0AA40C08}"/>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p>
                <a:pPr>
                  <a:defRPr/>
                </a:pPr>
                <a:endParaRPr lang="en-US" sz="1350"/>
              </a:p>
            </p:txBody>
          </p:sp>
          <p:sp>
            <p:nvSpPr>
              <p:cNvPr id="14366" name="Rectangle 30">
                <a:extLst>
                  <a:ext uri="{FF2B5EF4-FFF2-40B4-BE49-F238E27FC236}">
                    <a16:creationId xmlns:a16="http://schemas.microsoft.com/office/drawing/2014/main" id="{F4BF1CD0-33E8-65DF-8E2C-06B7AFC39130}"/>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p>
                <a:pPr>
                  <a:defRPr/>
                </a:pPr>
                <a:endParaRPr lang="en-US" sz="1350"/>
              </a:p>
            </p:txBody>
          </p:sp>
          <p:sp>
            <p:nvSpPr>
              <p:cNvPr id="14367" name="Rectangle 31">
                <a:extLst>
                  <a:ext uri="{FF2B5EF4-FFF2-40B4-BE49-F238E27FC236}">
                    <a16:creationId xmlns:a16="http://schemas.microsoft.com/office/drawing/2014/main" id="{A6318C22-4948-9758-E4AA-76AB39159D50}"/>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p>
                <a:pPr>
                  <a:defRPr/>
                </a:pPr>
                <a:endParaRPr lang="en-US" sz="1350"/>
              </a:p>
            </p:txBody>
          </p:sp>
          <p:sp>
            <p:nvSpPr>
              <p:cNvPr id="14368" name="Rectangle 32">
                <a:extLst>
                  <a:ext uri="{FF2B5EF4-FFF2-40B4-BE49-F238E27FC236}">
                    <a16:creationId xmlns:a16="http://schemas.microsoft.com/office/drawing/2014/main" id="{2FFDC32D-E850-2B9E-CE9A-5E46D13899F8}"/>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p>
                <a:pPr>
                  <a:defRPr/>
                </a:pPr>
                <a:endParaRPr lang="en-US" sz="1350"/>
              </a:p>
            </p:txBody>
          </p:sp>
          <p:sp>
            <p:nvSpPr>
              <p:cNvPr id="14369" name="Rectangle 33">
                <a:extLst>
                  <a:ext uri="{FF2B5EF4-FFF2-40B4-BE49-F238E27FC236}">
                    <a16:creationId xmlns:a16="http://schemas.microsoft.com/office/drawing/2014/main" id="{6894AA7A-A14C-C5BC-835D-EC5F602A7CA7}"/>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p>
                <a:pPr>
                  <a:defRPr/>
                </a:pPr>
                <a:endParaRPr lang="en-US" sz="1350"/>
              </a:p>
            </p:txBody>
          </p:sp>
          <p:sp>
            <p:nvSpPr>
              <p:cNvPr id="14370" name="Rectangle 34">
                <a:extLst>
                  <a:ext uri="{FF2B5EF4-FFF2-40B4-BE49-F238E27FC236}">
                    <a16:creationId xmlns:a16="http://schemas.microsoft.com/office/drawing/2014/main" id="{D8063AAF-5425-6279-4E52-01709C162189}"/>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p>
                <a:pPr>
                  <a:defRPr/>
                </a:pPr>
                <a:endParaRPr lang="en-US" sz="1350"/>
              </a:p>
            </p:txBody>
          </p:sp>
          <p:sp>
            <p:nvSpPr>
              <p:cNvPr id="14371" name="Rectangle 35">
                <a:extLst>
                  <a:ext uri="{FF2B5EF4-FFF2-40B4-BE49-F238E27FC236}">
                    <a16:creationId xmlns:a16="http://schemas.microsoft.com/office/drawing/2014/main" id="{67D7E52C-221F-38C3-3A4E-2B36FC9D8D4F}"/>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p>
                <a:pPr>
                  <a:defRPr/>
                </a:pPr>
                <a:endParaRPr lang="en-US" sz="1350"/>
              </a:p>
            </p:txBody>
          </p:sp>
          <p:sp>
            <p:nvSpPr>
              <p:cNvPr id="14372" name="Rectangle 36">
                <a:extLst>
                  <a:ext uri="{FF2B5EF4-FFF2-40B4-BE49-F238E27FC236}">
                    <a16:creationId xmlns:a16="http://schemas.microsoft.com/office/drawing/2014/main" id="{A7F4953B-303E-C785-8912-06DBC3F47405}"/>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p>
                <a:pPr>
                  <a:defRPr/>
                </a:pPr>
                <a:endParaRPr lang="en-US" sz="1350"/>
              </a:p>
            </p:txBody>
          </p:sp>
          <p:sp>
            <p:nvSpPr>
              <p:cNvPr id="14373" name="Rectangle 37">
                <a:extLst>
                  <a:ext uri="{FF2B5EF4-FFF2-40B4-BE49-F238E27FC236}">
                    <a16:creationId xmlns:a16="http://schemas.microsoft.com/office/drawing/2014/main" id="{3B2C2BAD-8617-CD54-CC71-53B70636E09C}"/>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p>
                <a:pPr>
                  <a:defRPr/>
                </a:pPr>
                <a:endParaRPr lang="en-US" sz="1350"/>
              </a:p>
            </p:txBody>
          </p:sp>
          <p:sp>
            <p:nvSpPr>
              <p:cNvPr id="14374" name="Rectangle 38">
                <a:extLst>
                  <a:ext uri="{FF2B5EF4-FFF2-40B4-BE49-F238E27FC236}">
                    <a16:creationId xmlns:a16="http://schemas.microsoft.com/office/drawing/2014/main" id="{61B022CC-7B30-1BFC-827A-239ADC59652B}"/>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p>
                <a:pPr>
                  <a:defRPr/>
                </a:pPr>
                <a:endParaRPr lang="en-US" sz="1350"/>
              </a:p>
            </p:txBody>
          </p:sp>
          <p:sp>
            <p:nvSpPr>
              <p:cNvPr id="14375" name="Rectangle 39">
                <a:extLst>
                  <a:ext uri="{FF2B5EF4-FFF2-40B4-BE49-F238E27FC236}">
                    <a16:creationId xmlns:a16="http://schemas.microsoft.com/office/drawing/2014/main" id="{BD5C2686-8CC2-7688-5F1F-2619E912021C}"/>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p>
                <a:pPr>
                  <a:defRPr/>
                </a:pPr>
                <a:endParaRPr lang="en-US" sz="1350"/>
              </a:p>
            </p:txBody>
          </p:sp>
          <p:sp>
            <p:nvSpPr>
              <p:cNvPr id="14376" name="Rectangle 40">
                <a:extLst>
                  <a:ext uri="{FF2B5EF4-FFF2-40B4-BE49-F238E27FC236}">
                    <a16:creationId xmlns:a16="http://schemas.microsoft.com/office/drawing/2014/main" id="{C634EFC2-7935-6D60-D7A3-B6C0F7652F26}"/>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p>
                <a:pPr>
                  <a:defRPr/>
                </a:pPr>
                <a:endParaRPr lang="en-US" sz="1350"/>
              </a:p>
            </p:txBody>
          </p:sp>
          <p:sp>
            <p:nvSpPr>
              <p:cNvPr id="14377" name="Rectangle 41">
                <a:extLst>
                  <a:ext uri="{FF2B5EF4-FFF2-40B4-BE49-F238E27FC236}">
                    <a16:creationId xmlns:a16="http://schemas.microsoft.com/office/drawing/2014/main" id="{8B99CFB9-3448-13DE-C22C-F50D91500827}"/>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p>
                <a:pPr>
                  <a:defRPr/>
                </a:pPr>
                <a:endParaRPr lang="en-US" sz="1350"/>
              </a:p>
            </p:txBody>
          </p:sp>
          <p:sp>
            <p:nvSpPr>
              <p:cNvPr id="14378" name="Rectangle 42">
                <a:extLst>
                  <a:ext uri="{FF2B5EF4-FFF2-40B4-BE49-F238E27FC236}">
                    <a16:creationId xmlns:a16="http://schemas.microsoft.com/office/drawing/2014/main" id="{24A9FA76-05C4-B356-88C1-F9002E190538}"/>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p>
                <a:pPr>
                  <a:defRPr/>
                </a:pPr>
                <a:endParaRPr lang="en-US" sz="1350"/>
              </a:p>
            </p:txBody>
          </p:sp>
          <p:sp>
            <p:nvSpPr>
              <p:cNvPr id="14379" name="Rectangle 43">
                <a:extLst>
                  <a:ext uri="{FF2B5EF4-FFF2-40B4-BE49-F238E27FC236}">
                    <a16:creationId xmlns:a16="http://schemas.microsoft.com/office/drawing/2014/main" id="{2A7A4570-809D-5D85-8A63-C0AD8D2E1039}"/>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p>
                <a:pPr>
                  <a:defRPr/>
                </a:pPr>
                <a:endParaRPr lang="en-US" sz="1350"/>
              </a:p>
            </p:txBody>
          </p:sp>
          <p:sp>
            <p:nvSpPr>
              <p:cNvPr id="14380" name="Rectangle 44">
                <a:extLst>
                  <a:ext uri="{FF2B5EF4-FFF2-40B4-BE49-F238E27FC236}">
                    <a16:creationId xmlns:a16="http://schemas.microsoft.com/office/drawing/2014/main" id="{B780C5DF-BBFD-60CC-85E9-C272E9026121}"/>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p>
                <a:pPr>
                  <a:defRPr/>
                </a:pPr>
                <a:endParaRPr lang="en-US" sz="1350"/>
              </a:p>
            </p:txBody>
          </p:sp>
          <p:sp>
            <p:nvSpPr>
              <p:cNvPr id="14381" name="Rectangle 45">
                <a:extLst>
                  <a:ext uri="{FF2B5EF4-FFF2-40B4-BE49-F238E27FC236}">
                    <a16:creationId xmlns:a16="http://schemas.microsoft.com/office/drawing/2014/main" id="{184E9A3E-FD9C-18F9-0040-E37852C90E0E}"/>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p>
                <a:pPr>
                  <a:defRPr/>
                </a:pPr>
                <a:endParaRPr lang="en-US" sz="1350"/>
              </a:p>
            </p:txBody>
          </p:sp>
          <p:sp>
            <p:nvSpPr>
              <p:cNvPr id="14382" name="Rectangle 46">
                <a:extLst>
                  <a:ext uri="{FF2B5EF4-FFF2-40B4-BE49-F238E27FC236}">
                    <a16:creationId xmlns:a16="http://schemas.microsoft.com/office/drawing/2014/main" id="{17696F82-B4F4-0D3F-70CB-74BD7DCE1F8A}"/>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p>
                <a:pPr>
                  <a:defRPr/>
                </a:pPr>
                <a:endParaRPr lang="en-US" sz="1350"/>
              </a:p>
            </p:txBody>
          </p:sp>
          <p:sp>
            <p:nvSpPr>
              <p:cNvPr id="14383" name="Rectangle 47">
                <a:extLst>
                  <a:ext uri="{FF2B5EF4-FFF2-40B4-BE49-F238E27FC236}">
                    <a16:creationId xmlns:a16="http://schemas.microsoft.com/office/drawing/2014/main" id="{689950E1-C641-41EC-3DAF-BF8312AE2FA0}"/>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p>
                <a:pPr>
                  <a:defRPr/>
                </a:pPr>
                <a:endParaRPr lang="en-US" sz="1350"/>
              </a:p>
            </p:txBody>
          </p:sp>
          <p:sp>
            <p:nvSpPr>
              <p:cNvPr id="14384" name="Rectangle 48">
                <a:extLst>
                  <a:ext uri="{FF2B5EF4-FFF2-40B4-BE49-F238E27FC236}">
                    <a16:creationId xmlns:a16="http://schemas.microsoft.com/office/drawing/2014/main" id="{E9385916-60B1-445D-9387-B9374D77935D}"/>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p>
                <a:pPr>
                  <a:defRPr/>
                </a:pPr>
                <a:endParaRPr lang="en-US" sz="1350"/>
              </a:p>
            </p:txBody>
          </p:sp>
          <p:sp>
            <p:nvSpPr>
              <p:cNvPr id="14385" name="Rectangle 49">
                <a:extLst>
                  <a:ext uri="{FF2B5EF4-FFF2-40B4-BE49-F238E27FC236}">
                    <a16:creationId xmlns:a16="http://schemas.microsoft.com/office/drawing/2014/main" id="{53BF0770-65F3-5C79-EA94-1B7EEAA179E7}"/>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p>
                <a:pPr>
                  <a:defRPr/>
                </a:pPr>
                <a:endParaRPr lang="en-US" sz="1350"/>
              </a:p>
            </p:txBody>
          </p:sp>
          <p:sp>
            <p:nvSpPr>
              <p:cNvPr id="14386" name="Rectangle 50">
                <a:extLst>
                  <a:ext uri="{FF2B5EF4-FFF2-40B4-BE49-F238E27FC236}">
                    <a16:creationId xmlns:a16="http://schemas.microsoft.com/office/drawing/2014/main" id="{B79EA59E-6D6A-4403-1010-31D6AC706DF5}"/>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p>
                <a:pPr>
                  <a:defRPr/>
                </a:pPr>
                <a:endParaRPr lang="en-US" sz="1350"/>
              </a:p>
            </p:txBody>
          </p:sp>
          <p:sp>
            <p:nvSpPr>
              <p:cNvPr id="14387" name="Rectangle 51">
                <a:extLst>
                  <a:ext uri="{FF2B5EF4-FFF2-40B4-BE49-F238E27FC236}">
                    <a16:creationId xmlns:a16="http://schemas.microsoft.com/office/drawing/2014/main" id="{F00B3672-CEE8-0691-3660-A44C6D0FBB23}"/>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p>
                <a:pPr>
                  <a:defRPr/>
                </a:pPr>
                <a:endParaRPr lang="en-US" sz="1350"/>
              </a:p>
            </p:txBody>
          </p:sp>
          <p:sp>
            <p:nvSpPr>
              <p:cNvPr id="14388" name="Rectangle 52">
                <a:extLst>
                  <a:ext uri="{FF2B5EF4-FFF2-40B4-BE49-F238E27FC236}">
                    <a16:creationId xmlns:a16="http://schemas.microsoft.com/office/drawing/2014/main" id="{C5309FE7-D7CF-E104-D33B-ED053D8D5D17}"/>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p>
                <a:pPr>
                  <a:defRPr/>
                </a:pPr>
                <a:endParaRPr lang="en-US" sz="1350"/>
              </a:p>
            </p:txBody>
          </p:sp>
          <p:sp>
            <p:nvSpPr>
              <p:cNvPr id="14389" name="Rectangle 53">
                <a:extLst>
                  <a:ext uri="{FF2B5EF4-FFF2-40B4-BE49-F238E27FC236}">
                    <a16:creationId xmlns:a16="http://schemas.microsoft.com/office/drawing/2014/main" id="{0D9AA791-3944-A731-73F0-448CECB799E2}"/>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p>
                <a:pPr>
                  <a:defRPr/>
                </a:pPr>
                <a:endParaRPr lang="en-US" sz="1350"/>
              </a:p>
            </p:txBody>
          </p:sp>
          <p:sp>
            <p:nvSpPr>
              <p:cNvPr id="14390" name="Rectangle 54">
                <a:extLst>
                  <a:ext uri="{FF2B5EF4-FFF2-40B4-BE49-F238E27FC236}">
                    <a16:creationId xmlns:a16="http://schemas.microsoft.com/office/drawing/2014/main" id="{6406E394-DF54-3CB9-F422-F89B536F3AD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p>
                <a:pPr>
                  <a:defRPr/>
                </a:pPr>
                <a:endParaRPr lang="en-US" sz="1350"/>
              </a:p>
            </p:txBody>
          </p:sp>
          <p:sp>
            <p:nvSpPr>
              <p:cNvPr id="14391" name="Rectangle 55">
                <a:extLst>
                  <a:ext uri="{FF2B5EF4-FFF2-40B4-BE49-F238E27FC236}">
                    <a16:creationId xmlns:a16="http://schemas.microsoft.com/office/drawing/2014/main" id="{24A6792C-6032-CC8A-80C8-1F98E1C536B6}"/>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p>
                <a:pPr>
                  <a:defRPr/>
                </a:pPr>
                <a:endParaRPr lang="en-US" sz="1350"/>
              </a:p>
            </p:txBody>
          </p:sp>
          <p:sp>
            <p:nvSpPr>
              <p:cNvPr id="14392" name="Rectangle 56">
                <a:extLst>
                  <a:ext uri="{FF2B5EF4-FFF2-40B4-BE49-F238E27FC236}">
                    <a16:creationId xmlns:a16="http://schemas.microsoft.com/office/drawing/2014/main" id="{1A490EF7-CBAB-36BA-E10E-703B4C294A5F}"/>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p>
                <a:pPr>
                  <a:defRPr/>
                </a:pPr>
                <a:endParaRPr lang="en-US" sz="1350"/>
              </a:p>
            </p:txBody>
          </p:sp>
          <p:sp>
            <p:nvSpPr>
              <p:cNvPr id="14393" name="Rectangle 57">
                <a:extLst>
                  <a:ext uri="{FF2B5EF4-FFF2-40B4-BE49-F238E27FC236}">
                    <a16:creationId xmlns:a16="http://schemas.microsoft.com/office/drawing/2014/main" id="{4D9DDC6F-ADF0-C070-A3BF-0E7666ED73B7}"/>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p>
                <a:pPr>
                  <a:defRPr/>
                </a:pPr>
                <a:endParaRPr lang="en-US" sz="1350"/>
              </a:p>
            </p:txBody>
          </p:sp>
          <p:sp>
            <p:nvSpPr>
              <p:cNvPr id="14394" name="Rectangle 58">
                <a:extLst>
                  <a:ext uri="{FF2B5EF4-FFF2-40B4-BE49-F238E27FC236}">
                    <a16:creationId xmlns:a16="http://schemas.microsoft.com/office/drawing/2014/main" id="{8923BBF2-89FB-2823-5B29-F92130FA88BA}"/>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p>
                <a:pPr>
                  <a:defRPr/>
                </a:pPr>
                <a:endParaRPr lang="en-US" sz="1350"/>
              </a:p>
            </p:txBody>
          </p:sp>
          <p:sp>
            <p:nvSpPr>
              <p:cNvPr id="14395" name="Rectangle 59">
                <a:extLst>
                  <a:ext uri="{FF2B5EF4-FFF2-40B4-BE49-F238E27FC236}">
                    <a16:creationId xmlns:a16="http://schemas.microsoft.com/office/drawing/2014/main" id="{0CDC7605-3F9B-08A7-52C9-DB61B5700487}"/>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p>
                <a:pPr>
                  <a:defRPr/>
                </a:pPr>
                <a:endParaRPr lang="en-US" sz="1350"/>
              </a:p>
            </p:txBody>
          </p:sp>
          <p:sp>
            <p:nvSpPr>
              <p:cNvPr id="14396" name="Rectangle 60">
                <a:extLst>
                  <a:ext uri="{FF2B5EF4-FFF2-40B4-BE49-F238E27FC236}">
                    <a16:creationId xmlns:a16="http://schemas.microsoft.com/office/drawing/2014/main" id="{00086198-F172-9311-738A-78D5CA20F76F}"/>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p>
                <a:pPr>
                  <a:defRPr/>
                </a:pPr>
                <a:endParaRPr lang="en-US" sz="1350"/>
              </a:p>
            </p:txBody>
          </p:sp>
          <p:sp>
            <p:nvSpPr>
              <p:cNvPr id="14397" name="Rectangle 61">
                <a:extLst>
                  <a:ext uri="{FF2B5EF4-FFF2-40B4-BE49-F238E27FC236}">
                    <a16:creationId xmlns:a16="http://schemas.microsoft.com/office/drawing/2014/main" id="{EE5477A9-5E57-01A6-8A73-8A70FFC288AD}"/>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p>
                <a:pPr>
                  <a:defRPr/>
                </a:pPr>
                <a:endParaRPr lang="en-US" sz="1350"/>
              </a:p>
            </p:txBody>
          </p:sp>
          <p:sp>
            <p:nvSpPr>
              <p:cNvPr id="14398" name="Rectangle 62">
                <a:extLst>
                  <a:ext uri="{FF2B5EF4-FFF2-40B4-BE49-F238E27FC236}">
                    <a16:creationId xmlns:a16="http://schemas.microsoft.com/office/drawing/2014/main" id="{F4FCE005-9408-F769-C0DD-CE565B3CF266}"/>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p>
                <a:pPr>
                  <a:defRPr/>
                </a:pPr>
                <a:endParaRPr lang="en-US" sz="1350"/>
              </a:p>
            </p:txBody>
          </p:sp>
          <p:sp>
            <p:nvSpPr>
              <p:cNvPr id="14399" name="Rectangle 63">
                <a:extLst>
                  <a:ext uri="{FF2B5EF4-FFF2-40B4-BE49-F238E27FC236}">
                    <a16:creationId xmlns:a16="http://schemas.microsoft.com/office/drawing/2014/main" id="{17CEAA07-1981-AC02-68BA-2CEB46897EF6}"/>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p>
                <a:pPr>
                  <a:defRPr/>
                </a:pPr>
                <a:endParaRPr lang="en-US" sz="1350"/>
              </a:p>
            </p:txBody>
          </p:sp>
          <p:sp>
            <p:nvSpPr>
              <p:cNvPr id="14400" name="Rectangle 64">
                <a:extLst>
                  <a:ext uri="{FF2B5EF4-FFF2-40B4-BE49-F238E27FC236}">
                    <a16:creationId xmlns:a16="http://schemas.microsoft.com/office/drawing/2014/main" id="{7FAC7103-024F-809D-2A9E-68BC1AF8FE6B}"/>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p>
                <a:pPr>
                  <a:defRPr/>
                </a:pPr>
                <a:endParaRPr lang="en-US" sz="1350"/>
              </a:p>
            </p:txBody>
          </p:sp>
          <p:sp>
            <p:nvSpPr>
              <p:cNvPr id="14401" name="Rectangle 65">
                <a:extLst>
                  <a:ext uri="{FF2B5EF4-FFF2-40B4-BE49-F238E27FC236}">
                    <a16:creationId xmlns:a16="http://schemas.microsoft.com/office/drawing/2014/main" id="{D9A67FE8-E6D9-08DD-6D7E-C3AF98BBB54C}"/>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p>
                <a:pPr>
                  <a:defRPr/>
                </a:pPr>
                <a:endParaRPr lang="en-US" sz="1350"/>
              </a:p>
            </p:txBody>
          </p:sp>
          <p:sp>
            <p:nvSpPr>
              <p:cNvPr id="14402" name="Rectangle 66">
                <a:extLst>
                  <a:ext uri="{FF2B5EF4-FFF2-40B4-BE49-F238E27FC236}">
                    <a16:creationId xmlns:a16="http://schemas.microsoft.com/office/drawing/2014/main" id="{70582062-361F-1EA7-87B0-8C65DF900033}"/>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p>
                <a:pPr>
                  <a:defRPr/>
                </a:pPr>
                <a:endParaRPr lang="en-US" sz="1350"/>
              </a:p>
            </p:txBody>
          </p:sp>
          <p:sp>
            <p:nvSpPr>
              <p:cNvPr id="14403" name="Rectangle 67">
                <a:extLst>
                  <a:ext uri="{FF2B5EF4-FFF2-40B4-BE49-F238E27FC236}">
                    <a16:creationId xmlns:a16="http://schemas.microsoft.com/office/drawing/2014/main" id="{4195C03E-22DC-59E0-BC24-BE19F6E98FB4}"/>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p>
                <a:pPr>
                  <a:defRPr/>
                </a:pPr>
                <a:endParaRPr lang="en-US" sz="1350"/>
              </a:p>
            </p:txBody>
          </p:sp>
          <p:sp>
            <p:nvSpPr>
              <p:cNvPr id="14404" name="Rectangle 68">
                <a:extLst>
                  <a:ext uri="{FF2B5EF4-FFF2-40B4-BE49-F238E27FC236}">
                    <a16:creationId xmlns:a16="http://schemas.microsoft.com/office/drawing/2014/main" id="{73F22DBB-8DF8-35F8-D1C6-6BDFFB3B9E76}"/>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p>
                <a:pPr>
                  <a:defRPr/>
                </a:pPr>
                <a:endParaRPr lang="en-US" sz="1350"/>
              </a:p>
            </p:txBody>
          </p:sp>
          <p:sp>
            <p:nvSpPr>
              <p:cNvPr id="14405" name="Rectangle 69">
                <a:extLst>
                  <a:ext uri="{FF2B5EF4-FFF2-40B4-BE49-F238E27FC236}">
                    <a16:creationId xmlns:a16="http://schemas.microsoft.com/office/drawing/2014/main" id="{ED8C2ED1-FDDB-C04B-0CA6-712A08957C2C}"/>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p>
                <a:pPr>
                  <a:defRPr/>
                </a:pPr>
                <a:endParaRPr lang="en-US" sz="1350"/>
              </a:p>
            </p:txBody>
          </p:sp>
          <p:sp>
            <p:nvSpPr>
              <p:cNvPr id="14406" name="Rectangle 70">
                <a:extLst>
                  <a:ext uri="{FF2B5EF4-FFF2-40B4-BE49-F238E27FC236}">
                    <a16:creationId xmlns:a16="http://schemas.microsoft.com/office/drawing/2014/main" id="{856DD136-0A34-A122-2EE1-F3832D5478BD}"/>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p>
                <a:pPr>
                  <a:defRPr/>
                </a:pPr>
                <a:endParaRPr lang="en-US" sz="1350"/>
              </a:p>
            </p:txBody>
          </p:sp>
          <p:sp>
            <p:nvSpPr>
              <p:cNvPr id="14407" name="Rectangle 71">
                <a:extLst>
                  <a:ext uri="{FF2B5EF4-FFF2-40B4-BE49-F238E27FC236}">
                    <a16:creationId xmlns:a16="http://schemas.microsoft.com/office/drawing/2014/main" id="{B532C3E6-E4B6-ED02-9343-B7DD13FCF64A}"/>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p>
                <a:pPr>
                  <a:defRPr/>
                </a:pPr>
                <a:endParaRPr lang="en-US" sz="1350"/>
              </a:p>
            </p:txBody>
          </p:sp>
          <p:sp>
            <p:nvSpPr>
              <p:cNvPr id="14408" name="Rectangle 72">
                <a:extLst>
                  <a:ext uri="{FF2B5EF4-FFF2-40B4-BE49-F238E27FC236}">
                    <a16:creationId xmlns:a16="http://schemas.microsoft.com/office/drawing/2014/main" id="{7BD2BEF2-7845-8D87-A9A7-410EA329319A}"/>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p>
                <a:pPr>
                  <a:defRPr/>
                </a:pPr>
                <a:endParaRPr lang="en-US" sz="1350"/>
              </a:p>
            </p:txBody>
          </p:sp>
          <p:sp>
            <p:nvSpPr>
              <p:cNvPr id="14409" name="Rectangle 73">
                <a:extLst>
                  <a:ext uri="{FF2B5EF4-FFF2-40B4-BE49-F238E27FC236}">
                    <a16:creationId xmlns:a16="http://schemas.microsoft.com/office/drawing/2014/main" id="{AD441730-BD49-4C98-4858-FD355D9D0C8F}"/>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p>
                <a:pPr>
                  <a:defRPr/>
                </a:pPr>
                <a:endParaRPr lang="en-US" sz="1350"/>
              </a:p>
            </p:txBody>
          </p:sp>
          <p:sp>
            <p:nvSpPr>
              <p:cNvPr id="14410" name="Rectangle 74">
                <a:extLst>
                  <a:ext uri="{FF2B5EF4-FFF2-40B4-BE49-F238E27FC236}">
                    <a16:creationId xmlns:a16="http://schemas.microsoft.com/office/drawing/2014/main" id="{D1BEE91B-6ED0-D871-881F-8D507CE86DD3}"/>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p>
                <a:pPr>
                  <a:defRPr/>
                </a:pPr>
                <a:endParaRPr lang="en-US" sz="1350"/>
              </a:p>
            </p:txBody>
          </p:sp>
          <p:sp>
            <p:nvSpPr>
              <p:cNvPr id="14411" name="Rectangle 75">
                <a:extLst>
                  <a:ext uri="{FF2B5EF4-FFF2-40B4-BE49-F238E27FC236}">
                    <a16:creationId xmlns:a16="http://schemas.microsoft.com/office/drawing/2014/main" id="{1107151C-98EA-6F07-7F1D-3867AEDE6281}"/>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p>
                <a:pPr>
                  <a:defRPr/>
                </a:pPr>
                <a:endParaRPr lang="en-US" sz="1350"/>
              </a:p>
            </p:txBody>
          </p:sp>
          <p:sp>
            <p:nvSpPr>
              <p:cNvPr id="14412" name="Rectangle 76">
                <a:extLst>
                  <a:ext uri="{FF2B5EF4-FFF2-40B4-BE49-F238E27FC236}">
                    <a16:creationId xmlns:a16="http://schemas.microsoft.com/office/drawing/2014/main" id="{C554A178-3A4A-BEE4-BA9E-1E5FA7CC048B}"/>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p>
                <a:pPr>
                  <a:defRPr/>
                </a:pPr>
                <a:endParaRPr lang="en-US" sz="1350"/>
              </a:p>
            </p:txBody>
          </p:sp>
          <p:sp>
            <p:nvSpPr>
              <p:cNvPr id="14413" name="Rectangle 77">
                <a:extLst>
                  <a:ext uri="{FF2B5EF4-FFF2-40B4-BE49-F238E27FC236}">
                    <a16:creationId xmlns:a16="http://schemas.microsoft.com/office/drawing/2014/main" id="{42C5A5C0-9B39-302F-9CB6-2FEAE1B635DD}"/>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p>
                <a:pPr>
                  <a:defRPr/>
                </a:pPr>
                <a:endParaRPr lang="en-US" sz="1350"/>
              </a:p>
            </p:txBody>
          </p:sp>
          <p:sp>
            <p:nvSpPr>
              <p:cNvPr id="14414" name="Rectangle 78">
                <a:extLst>
                  <a:ext uri="{FF2B5EF4-FFF2-40B4-BE49-F238E27FC236}">
                    <a16:creationId xmlns:a16="http://schemas.microsoft.com/office/drawing/2014/main" id="{700C02FE-0FF6-8EE8-5C84-6D8293C673B8}"/>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p>
                <a:pPr>
                  <a:defRPr/>
                </a:pPr>
                <a:endParaRPr lang="en-US" sz="1350"/>
              </a:p>
            </p:txBody>
          </p:sp>
          <p:sp>
            <p:nvSpPr>
              <p:cNvPr id="14415" name="Rectangle 79">
                <a:extLst>
                  <a:ext uri="{FF2B5EF4-FFF2-40B4-BE49-F238E27FC236}">
                    <a16:creationId xmlns:a16="http://schemas.microsoft.com/office/drawing/2014/main" id="{0F8A7B34-6DB0-3A0D-DC4F-9D07B7F6A4DD}"/>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p>
                <a:pPr>
                  <a:defRPr/>
                </a:pPr>
                <a:endParaRPr lang="en-US" sz="1350"/>
              </a:p>
            </p:txBody>
          </p:sp>
          <p:sp>
            <p:nvSpPr>
              <p:cNvPr id="14416" name="Rectangle 80">
                <a:extLst>
                  <a:ext uri="{FF2B5EF4-FFF2-40B4-BE49-F238E27FC236}">
                    <a16:creationId xmlns:a16="http://schemas.microsoft.com/office/drawing/2014/main" id="{AB7B6AF7-3589-EF44-774C-C01515F92F52}"/>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p>
                <a:pPr>
                  <a:defRPr/>
                </a:pPr>
                <a:endParaRPr lang="en-US" sz="1350"/>
              </a:p>
            </p:txBody>
          </p:sp>
          <p:sp>
            <p:nvSpPr>
              <p:cNvPr id="14417" name="Freeform 81">
                <a:extLst>
                  <a:ext uri="{FF2B5EF4-FFF2-40B4-BE49-F238E27FC236}">
                    <a16:creationId xmlns:a16="http://schemas.microsoft.com/office/drawing/2014/main" id="{8E3916A8-B0DF-9046-E531-EA45FCD2A8F9}"/>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p:spPr>
            <p:txBody>
              <a:bodyPr/>
              <a:lstStyle/>
              <a:p>
                <a:pPr>
                  <a:defRPr/>
                </a:pPr>
                <a:endParaRPr lang="en-US" sz="1350"/>
              </a:p>
            </p:txBody>
          </p:sp>
          <p:sp>
            <p:nvSpPr>
              <p:cNvPr id="14418" name="Rectangle 82">
                <a:extLst>
                  <a:ext uri="{FF2B5EF4-FFF2-40B4-BE49-F238E27FC236}">
                    <a16:creationId xmlns:a16="http://schemas.microsoft.com/office/drawing/2014/main" id="{9A44BBCE-13C9-E572-3E70-CA2F7934E1B5}"/>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p>
                <a:pPr>
                  <a:defRPr/>
                </a:pPr>
                <a:endParaRPr lang="en-US" sz="1350"/>
              </a:p>
            </p:txBody>
          </p:sp>
          <p:sp>
            <p:nvSpPr>
              <p:cNvPr id="14419" name="Rectangle 83">
                <a:extLst>
                  <a:ext uri="{FF2B5EF4-FFF2-40B4-BE49-F238E27FC236}">
                    <a16:creationId xmlns:a16="http://schemas.microsoft.com/office/drawing/2014/main" id="{24F08707-26D3-FD1F-AE6F-0737E54B6C19}"/>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p>
                <a:pPr>
                  <a:defRPr/>
                </a:pPr>
                <a:endParaRPr lang="en-US" sz="1350"/>
              </a:p>
            </p:txBody>
          </p:sp>
          <p:sp>
            <p:nvSpPr>
              <p:cNvPr id="14420" name="Rectangle 84">
                <a:extLst>
                  <a:ext uri="{FF2B5EF4-FFF2-40B4-BE49-F238E27FC236}">
                    <a16:creationId xmlns:a16="http://schemas.microsoft.com/office/drawing/2014/main" id="{2F4A74DF-E126-8D26-3245-0BDE234F7E6E}"/>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p>
                <a:pPr>
                  <a:defRPr/>
                </a:pPr>
                <a:endParaRPr lang="en-US" sz="1350"/>
              </a:p>
            </p:txBody>
          </p:sp>
          <p:sp>
            <p:nvSpPr>
              <p:cNvPr id="14421" name="Rectangle 85">
                <a:extLst>
                  <a:ext uri="{FF2B5EF4-FFF2-40B4-BE49-F238E27FC236}">
                    <a16:creationId xmlns:a16="http://schemas.microsoft.com/office/drawing/2014/main" id="{2B288CBF-389A-49C7-8725-01DC33846148}"/>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p>
                <a:pPr>
                  <a:defRPr/>
                </a:pPr>
                <a:endParaRPr lang="en-US" sz="1350"/>
              </a:p>
            </p:txBody>
          </p:sp>
          <p:sp>
            <p:nvSpPr>
              <p:cNvPr id="14422" name="Rectangle 86">
                <a:extLst>
                  <a:ext uri="{FF2B5EF4-FFF2-40B4-BE49-F238E27FC236}">
                    <a16:creationId xmlns:a16="http://schemas.microsoft.com/office/drawing/2014/main" id="{7CC40403-DDDA-5EC5-4D25-F93A804E3001}"/>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p>
                <a:pPr>
                  <a:defRPr/>
                </a:pPr>
                <a:endParaRPr lang="en-US" sz="1350"/>
              </a:p>
            </p:txBody>
          </p:sp>
          <p:sp>
            <p:nvSpPr>
              <p:cNvPr id="14423" name="Rectangle 87">
                <a:extLst>
                  <a:ext uri="{FF2B5EF4-FFF2-40B4-BE49-F238E27FC236}">
                    <a16:creationId xmlns:a16="http://schemas.microsoft.com/office/drawing/2014/main" id="{6C1D668A-020F-8276-2BE6-F2C13E40EB4A}"/>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p>
                <a:pPr>
                  <a:defRPr/>
                </a:pPr>
                <a:endParaRPr lang="en-US" sz="1350"/>
              </a:p>
            </p:txBody>
          </p:sp>
          <p:sp>
            <p:nvSpPr>
              <p:cNvPr id="14424" name="Rectangle 88">
                <a:extLst>
                  <a:ext uri="{FF2B5EF4-FFF2-40B4-BE49-F238E27FC236}">
                    <a16:creationId xmlns:a16="http://schemas.microsoft.com/office/drawing/2014/main" id="{45A7F90D-42FF-9554-7868-58846A68B846}"/>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p>
                <a:pPr>
                  <a:defRPr/>
                </a:pPr>
                <a:endParaRPr lang="en-US" sz="1350"/>
              </a:p>
            </p:txBody>
          </p:sp>
          <p:sp>
            <p:nvSpPr>
              <p:cNvPr id="14425" name="Rectangle 89">
                <a:extLst>
                  <a:ext uri="{FF2B5EF4-FFF2-40B4-BE49-F238E27FC236}">
                    <a16:creationId xmlns:a16="http://schemas.microsoft.com/office/drawing/2014/main" id="{8CB2CD8A-07FD-3901-813C-558F38690BD7}"/>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p>
                <a:pPr>
                  <a:defRPr/>
                </a:pPr>
                <a:endParaRPr lang="en-US" sz="1350"/>
              </a:p>
            </p:txBody>
          </p:sp>
          <p:sp>
            <p:nvSpPr>
              <p:cNvPr id="14426" name="Rectangle 90">
                <a:extLst>
                  <a:ext uri="{FF2B5EF4-FFF2-40B4-BE49-F238E27FC236}">
                    <a16:creationId xmlns:a16="http://schemas.microsoft.com/office/drawing/2014/main" id="{8BB8C45C-A46E-3A27-8204-68D286A82B11}"/>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p>
                <a:pPr>
                  <a:defRPr/>
                </a:pPr>
                <a:endParaRPr lang="en-US" sz="1350"/>
              </a:p>
            </p:txBody>
          </p:sp>
          <p:sp>
            <p:nvSpPr>
              <p:cNvPr id="14427" name="Rectangle 91">
                <a:extLst>
                  <a:ext uri="{FF2B5EF4-FFF2-40B4-BE49-F238E27FC236}">
                    <a16:creationId xmlns:a16="http://schemas.microsoft.com/office/drawing/2014/main" id="{31474ADD-28E4-2660-5E82-4EF06B2EB294}"/>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p>
                <a:pPr>
                  <a:defRPr/>
                </a:pPr>
                <a:endParaRPr lang="en-US" sz="1350"/>
              </a:p>
            </p:txBody>
          </p:sp>
          <p:sp>
            <p:nvSpPr>
              <p:cNvPr id="14428" name="Rectangle 92">
                <a:extLst>
                  <a:ext uri="{FF2B5EF4-FFF2-40B4-BE49-F238E27FC236}">
                    <a16:creationId xmlns:a16="http://schemas.microsoft.com/office/drawing/2014/main" id="{E1F01B14-F446-4EC8-08CD-AF9A5079BFF3}"/>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p>
                <a:pPr>
                  <a:defRPr/>
                </a:pPr>
                <a:endParaRPr lang="en-US" sz="1350"/>
              </a:p>
            </p:txBody>
          </p:sp>
          <p:sp>
            <p:nvSpPr>
              <p:cNvPr id="14429" name="Rectangle 93">
                <a:extLst>
                  <a:ext uri="{FF2B5EF4-FFF2-40B4-BE49-F238E27FC236}">
                    <a16:creationId xmlns:a16="http://schemas.microsoft.com/office/drawing/2014/main" id="{B5EE904A-055D-F229-A11C-08C07AF8B302}"/>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p>
                <a:pPr>
                  <a:defRPr/>
                </a:pPr>
                <a:endParaRPr lang="en-US" sz="1350"/>
              </a:p>
            </p:txBody>
          </p:sp>
          <p:sp>
            <p:nvSpPr>
              <p:cNvPr id="14430" name="Rectangle 94">
                <a:extLst>
                  <a:ext uri="{FF2B5EF4-FFF2-40B4-BE49-F238E27FC236}">
                    <a16:creationId xmlns:a16="http://schemas.microsoft.com/office/drawing/2014/main" id="{4310353C-65DE-C415-9613-3ACAA167202C}"/>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p>
                <a:pPr>
                  <a:defRPr/>
                </a:pPr>
                <a:endParaRPr lang="en-US" sz="1350"/>
              </a:p>
            </p:txBody>
          </p:sp>
          <p:sp>
            <p:nvSpPr>
              <p:cNvPr id="14431" name="Rectangle 95">
                <a:extLst>
                  <a:ext uri="{FF2B5EF4-FFF2-40B4-BE49-F238E27FC236}">
                    <a16:creationId xmlns:a16="http://schemas.microsoft.com/office/drawing/2014/main" id="{5E88208E-7559-E395-0AB1-49434387C5A5}"/>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p>
                <a:pPr>
                  <a:defRPr/>
                </a:pPr>
                <a:endParaRPr lang="en-US" sz="1350"/>
              </a:p>
            </p:txBody>
          </p:sp>
          <p:sp>
            <p:nvSpPr>
              <p:cNvPr id="14432" name="Rectangle 96">
                <a:extLst>
                  <a:ext uri="{FF2B5EF4-FFF2-40B4-BE49-F238E27FC236}">
                    <a16:creationId xmlns:a16="http://schemas.microsoft.com/office/drawing/2014/main" id="{68CD6CEA-3CF0-FF5E-49D4-BF1FC3FFA279}"/>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p>
                <a:pPr>
                  <a:defRPr/>
                </a:pPr>
                <a:endParaRPr lang="en-US" sz="1350"/>
              </a:p>
            </p:txBody>
          </p:sp>
          <p:sp>
            <p:nvSpPr>
              <p:cNvPr id="14433" name="Rectangle 97">
                <a:extLst>
                  <a:ext uri="{FF2B5EF4-FFF2-40B4-BE49-F238E27FC236}">
                    <a16:creationId xmlns:a16="http://schemas.microsoft.com/office/drawing/2014/main" id="{CAF35938-AD3C-142C-8D78-C85F86B77586}"/>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p>
                <a:pPr>
                  <a:defRPr/>
                </a:pPr>
                <a:endParaRPr lang="en-US" sz="1350"/>
              </a:p>
            </p:txBody>
          </p:sp>
          <p:sp>
            <p:nvSpPr>
              <p:cNvPr id="14434" name="Rectangle 98">
                <a:extLst>
                  <a:ext uri="{FF2B5EF4-FFF2-40B4-BE49-F238E27FC236}">
                    <a16:creationId xmlns:a16="http://schemas.microsoft.com/office/drawing/2014/main" id="{FF41EA54-C4E2-1267-3518-B9D5F7BDD8C3}"/>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p>
                <a:pPr>
                  <a:defRPr/>
                </a:pPr>
                <a:endParaRPr lang="en-US" sz="1350"/>
              </a:p>
            </p:txBody>
          </p:sp>
          <p:sp>
            <p:nvSpPr>
              <p:cNvPr id="14435" name="Rectangle 99">
                <a:extLst>
                  <a:ext uri="{FF2B5EF4-FFF2-40B4-BE49-F238E27FC236}">
                    <a16:creationId xmlns:a16="http://schemas.microsoft.com/office/drawing/2014/main" id="{875071F4-B7F4-EB26-4D4A-32F68DE5BF65}"/>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p>
                <a:pPr>
                  <a:defRPr/>
                </a:pPr>
                <a:endParaRPr lang="en-US" sz="1350"/>
              </a:p>
            </p:txBody>
          </p:sp>
          <p:sp>
            <p:nvSpPr>
              <p:cNvPr id="14436" name="Rectangle 100">
                <a:extLst>
                  <a:ext uri="{FF2B5EF4-FFF2-40B4-BE49-F238E27FC236}">
                    <a16:creationId xmlns:a16="http://schemas.microsoft.com/office/drawing/2014/main" id="{0573FF15-5506-824B-420C-8245448B9667}"/>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p>
                <a:pPr>
                  <a:defRPr/>
                </a:pPr>
                <a:endParaRPr lang="en-US" sz="1350"/>
              </a:p>
            </p:txBody>
          </p:sp>
          <p:sp>
            <p:nvSpPr>
              <p:cNvPr id="14437" name="Rectangle 101">
                <a:extLst>
                  <a:ext uri="{FF2B5EF4-FFF2-40B4-BE49-F238E27FC236}">
                    <a16:creationId xmlns:a16="http://schemas.microsoft.com/office/drawing/2014/main" id="{7D26C125-4643-C47B-E7E9-0935DD012E65}"/>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p>
                <a:pPr>
                  <a:defRPr/>
                </a:pPr>
                <a:endParaRPr lang="en-US" sz="1350"/>
              </a:p>
            </p:txBody>
          </p:sp>
          <p:sp>
            <p:nvSpPr>
              <p:cNvPr id="14438" name="Rectangle 102">
                <a:extLst>
                  <a:ext uri="{FF2B5EF4-FFF2-40B4-BE49-F238E27FC236}">
                    <a16:creationId xmlns:a16="http://schemas.microsoft.com/office/drawing/2014/main" id="{DCEF1F73-B7D4-3C18-2985-DD5A38E8AC66}"/>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p>
                <a:pPr>
                  <a:defRPr/>
                </a:pPr>
                <a:endParaRPr lang="en-US" sz="1350"/>
              </a:p>
            </p:txBody>
          </p:sp>
          <p:sp>
            <p:nvSpPr>
              <p:cNvPr id="14439" name="Rectangle 103">
                <a:extLst>
                  <a:ext uri="{FF2B5EF4-FFF2-40B4-BE49-F238E27FC236}">
                    <a16:creationId xmlns:a16="http://schemas.microsoft.com/office/drawing/2014/main" id="{76C0EB92-CA72-9B89-348C-E1ACC3AD7ACB}"/>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p>
                <a:pPr>
                  <a:defRPr/>
                </a:pPr>
                <a:endParaRPr lang="en-US" sz="1350"/>
              </a:p>
            </p:txBody>
          </p:sp>
          <p:sp>
            <p:nvSpPr>
              <p:cNvPr id="14440" name="Rectangle 104">
                <a:extLst>
                  <a:ext uri="{FF2B5EF4-FFF2-40B4-BE49-F238E27FC236}">
                    <a16:creationId xmlns:a16="http://schemas.microsoft.com/office/drawing/2014/main" id="{A5E2914B-40B2-575A-4B30-634B7B353887}"/>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p>
                <a:pPr>
                  <a:defRPr/>
                </a:pPr>
                <a:endParaRPr lang="en-US" sz="1350"/>
              </a:p>
            </p:txBody>
          </p:sp>
          <p:sp>
            <p:nvSpPr>
              <p:cNvPr id="14441" name="Rectangle 105">
                <a:extLst>
                  <a:ext uri="{FF2B5EF4-FFF2-40B4-BE49-F238E27FC236}">
                    <a16:creationId xmlns:a16="http://schemas.microsoft.com/office/drawing/2014/main" id="{7F5FC512-1D9E-61CC-0073-B666960C4CB7}"/>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p>
                <a:pPr>
                  <a:defRPr/>
                </a:pPr>
                <a:endParaRPr lang="en-US" sz="1350"/>
              </a:p>
            </p:txBody>
          </p:sp>
          <p:sp>
            <p:nvSpPr>
              <p:cNvPr id="14442" name="Rectangle 106">
                <a:extLst>
                  <a:ext uri="{FF2B5EF4-FFF2-40B4-BE49-F238E27FC236}">
                    <a16:creationId xmlns:a16="http://schemas.microsoft.com/office/drawing/2014/main" id="{D3EA8AC9-AB9F-C7C5-5E86-9579437F9A19}"/>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p>
                <a:pPr>
                  <a:defRPr/>
                </a:pPr>
                <a:endParaRPr lang="en-US" sz="1350"/>
              </a:p>
            </p:txBody>
          </p:sp>
          <p:sp>
            <p:nvSpPr>
              <p:cNvPr id="14443" name="Rectangle 107">
                <a:extLst>
                  <a:ext uri="{FF2B5EF4-FFF2-40B4-BE49-F238E27FC236}">
                    <a16:creationId xmlns:a16="http://schemas.microsoft.com/office/drawing/2014/main" id="{AF135D98-4835-495B-6ECD-B4855DE683ED}"/>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p>
                <a:pPr>
                  <a:defRPr/>
                </a:pPr>
                <a:endParaRPr lang="en-US" sz="1350"/>
              </a:p>
            </p:txBody>
          </p:sp>
          <p:sp>
            <p:nvSpPr>
              <p:cNvPr id="14444" name="Rectangle 108">
                <a:extLst>
                  <a:ext uri="{FF2B5EF4-FFF2-40B4-BE49-F238E27FC236}">
                    <a16:creationId xmlns:a16="http://schemas.microsoft.com/office/drawing/2014/main" id="{E578CCB8-6C67-14C1-30EC-ABF18E58A94A}"/>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p>
                <a:pPr>
                  <a:defRPr/>
                </a:pPr>
                <a:endParaRPr lang="en-US" sz="1350"/>
              </a:p>
            </p:txBody>
          </p:sp>
          <p:sp>
            <p:nvSpPr>
              <p:cNvPr id="14445" name="Rectangle 109">
                <a:extLst>
                  <a:ext uri="{FF2B5EF4-FFF2-40B4-BE49-F238E27FC236}">
                    <a16:creationId xmlns:a16="http://schemas.microsoft.com/office/drawing/2014/main" id="{931D1E86-A602-0056-357A-6CC23BB8CD7E}"/>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p>
                <a:pPr>
                  <a:defRPr/>
                </a:pPr>
                <a:endParaRPr lang="en-US" sz="1350"/>
              </a:p>
            </p:txBody>
          </p:sp>
          <p:sp>
            <p:nvSpPr>
              <p:cNvPr id="14446" name="Rectangle 110">
                <a:extLst>
                  <a:ext uri="{FF2B5EF4-FFF2-40B4-BE49-F238E27FC236}">
                    <a16:creationId xmlns:a16="http://schemas.microsoft.com/office/drawing/2014/main" id="{D2E87C38-2B64-376D-FA50-31A8E3B64B66}"/>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p>
                <a:pPr>
                  <a:defRPr/>
                </a:pPr>
                <a:endParaRPr lang="en-US" sz="1350"/>
              </a:p>
            </p:txBody>
          </p:sp>
          <p:sp>
            <p:nvSpPr>
              <p:cNvPr id="14447" name="Rectangle 111">
                <a:extLst>
                  <a:ext uri="{FF2B5EF4-FFF2-40B4-BE49-F238E27FC236}">
                    <a16:creationId xmlns:a16="http://schemas.microsoft.com/office/drawing/2014/main" id="{8EFDD800-A6D7-5981-E2C5-95AF7602626E}"/>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p>
                <a:pPr>
                  <a:defRPr/>
                </a:pPr>
                <a:endParaRPr lang="en-US" sz="1350"/>
              </a:p>
            </p:txBody>
          </p:sp>
          <p:sp>
            <p:nvSpPr>
              <p:cNvPr id="14448" name="Rectangle 112">
                <a:extLst>
                  <a:ext uri="{FF2B5EF4-FFF2-40B4-BE49-F238E27FC236}">
                    <a16:creationId xmlns:a16="http://schemas.microsoft.com/office/drawing/2014/main" id="{AD7584A8-D186-11D7-3512-6A8AA84C3AF3}"/>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p>
                <a:pPr>
                  <a:defRPr/>
                </a:pPr>
                <a:endParaRPr lang="en-US" sz="1350"/>
              </a:p>
            </p:txBody>
          </p:sp>
          <p:sp>
            <p:nvSpPr>
              <p:cNvPr id="14449" name="Rectangle 113">
                <a:extLst>
                  <a:ext uri="{FF2B5EF4-FFF2-40B4-BE49-F238E27FC236}">
                    <a16:creationId xmlns:a16="http://schemas.microsoft.com/office/drawing/2014/main" id="{021F485A-3F4C-34DA-E4C7-33E2CC5BE28F}"/>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p>
                <a:pPr>
                  <a:defRPr/>
                </a:pPr>
                <a:endParaRPr lang="en-US" sz="1350"/>
              </a:p>
            </p:txBody>
          </p:sp>
          <p:sp>
            <p:nvSpPr>
              <p:cNvPr id="14450" name="Rectangle 114">
                <a:extLst>
                  <a:ext uri="{FF2B5EF4-FFF2-40B4-BE49-F238E27FC236}">
                    <a16:creationId xmlns:a16="http://schemas.microsoft.com/office/drawing/2014/main" id="{CE7794AC-F424-7EB6-449C-799FDF8714C0}"/>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p>
                <a:pPr>
                  <a:defRPr/>
                </a:pPr>
                <a:endParaRPr lang="en-US" sz="1350"/>
              </a:p>
            </p:txBody>
          </p:sp>
          <p:sp>
            <p:nvSpPr>
              <p:cNvPr id="14451" name="Rectangle 115">
                <a:extLst>
                  <a:ext uri="{FF2B5EF4-FFF2-40B4-BE49-F238E27FC236}">
                    <a16:creationId xmlns:a16="http://schemas.microsoft.com/office/drawing/2014/main" id="{8DBD2196-FE19-5153-D871-1D1100ABED85}"/>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p>
                <a:pPr>
                  <a:defRPr/>
                </a:pPr>
                <a:endParaRPr lang="en-US" sz="1350"/>
              </a:p>
            </p:txBody>
          </p:sp>
          <p:sp>
            <p:nvSpPr>
              <p:cNvPr id="14452" name="Rectangle 116">
                <a:extLst>
                  <a:ext uri="{FF2B5EF4-FFF2-40B4-BE49-F238E27FC236}">
                    <a16:creationId xmlns:a16="http://schemas.microsoft.com/office/drawing/2014/main" id="{4C4276AE-8978-843F-1E27-C34ABA62A997}"/>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p>
                <a:pPr>
                  <a:defRPr/>
                </a:pPr>
                <a:endParaRPr lang="en-US" sz="1350"/>
              </a:p>
            </p:txBody>
          </p:sp>
          <p:sp>
            <p:nvSpPr>
              <p:cNvPr id="14453" name="Rectangle 117">
                <a:extLst>
                  <a:ext uri="{FF2B5EF4-FFF2-40B4-BE49-F238E27FC236}">
                    <a16:creationId xmlns:a16="http://schemas.microsoft.com/office/drawing/2014/main" id="{BAD3D965-04EF-95B5-9253-4D550C791381}"/>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p>
                <a:pPr>
                  <a:defRPr/>
                </a:pPr>
                <a:endParaRPr lang="en-US" sz="1350"/>
              </a:p>
            </p:txBody>
          </p:sp>
          <p:sp>
            <p:nvSpPr>
              <p:cNvPr id="14454" name="Rectangle 118">
                <a:extLst>
                  <a:ext uri="{FF2B5EF4-FFF2-40B4-BE49-F238E27FC236}">
                    <a16:creationId xmlns:a16="http://schemas.microsoft.com/office/drawing/2014/main" id="{2B8D97AC-0040-7A1A-4958-ABC64143566B}"/>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p>
                <a:pPr>
                  <a:defRPr/>
                </a:pPr>
                <a:endParaRPr lang="en-US" sz="1350"/>
              </a:p>
            </p:txBody>
          </p:sp>
          <p:sp>
            <p:nvSpPr>
              <p:cNvPr id="14455" name="Rectangle 119">
                <a:extLst>
                  <a:ext uri="{FF2B5EF4-FFF2-40B4-BE49-F238E27FC236}">
                    <a16:creationId xmlns:a16="http://schemas.microsoft.com/office/drawing/2014/main" id="{76106DB6-E524-E51D-2C43-2BF569DDFC6F}"/>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p>
                <a:pPr>
                  <a:defRPr/>
                </a:pPr>
                <a:endParaRPr lang="en-US" sz="1350"/>
              </a:p>
            </p:txBody>
          </p:sp>
          <p:sp>
            <p:nvSpPr>
              <p:cNvPr id="14456" name="Rectangle 120">
                <a:extLst>
                  <a:ext uri="{FF2B5EF4-FFF2-40B4-BE49-F238E27FC236}">
                    <a16:creationId xmlns:a16="http://schemas.microsoft.com/office/drawing/2014/main" id="{502D785E-FE47-5F7E-0511-4E0EDB549C31}"/>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p>
                <a:pPr>
                  <a:defRPr/>
                </a:pPr>
                <a:endParaRPr lang="en-US" sz="1350"/>
              </a:p>
            </p:txBody>
          </p:sp>
          <p:sp>
            <p:nvSpPr>
              <p:cNvPr id="14457" name="Rectangle 121">
                <a:extLst>
                  <a:ext uri="{FF2B5EF4-FFF2-40B4-BE49-F238E27FC236}">
                    <a16:creationId xmlns:a16="http://schemas.microsoft.com/office/drawing/2014/main" id="{C652F0A5-58E5-9A1B-5E2C-CB4CC1D5B0F4}"/>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p>
                <a:pPr>
                  <a:defRPr/>
                </a:pPr>
                <a:endParaRPr lang="en-US" sz="1350"/>
              </a:p>
            </p:txBody>
          </p:sp>
          <p:sp>
            <p:nvSpPr>
              <p:cNvPr id="14458" name="Rectangle 122">
                <a:extLst>
                  <a:ext uri="{FF2B5EF4-FFF2-40B4-BE49-F238E27FC236}">
                    <a16:creationId xmlns:a16="http://schemas.microsoft.com/office/drawing/2014/main" id="{8760ECE5-8250-6ECC-3E44-9F567A2DAA54}"/>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p>
                <a:pPr>
                  <a:defRPr/>
                </a:pPr>
                <a:endParaRPr lang="en-US" sz="1350"/>
              </a:p>
            </p:txBody>
          </p:sp>
          <p:sp>
            <p:nvSpPr>
              <p:cNvPr id="14459" name="Rectangle 123">
                <a:extLst>
                  <a:ext uri="{FF2B5EF4-FFF2-40B4-BE49-F238E27FC236}">
                    <a16:creationId xmlns:a16="http://schemas.microsoft.com/office/drawing/2014/main" id="{28BBC915-33A4-765F-A5EF-B8D65F04EFD0}"/>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p>
                <a:pPr>
                  <a:defRPr/>
                </a:pPr>
                <a:endParaRPr lang="en-US" sz="1350"/>
              </a:p>
            </p:txBody>
          </p:sp>
          <p:sp>
            <p:nvSpPr>
              <p:cNvPr id="14460" name="Rectangle 124">
                <a:extLst>
                  <a:ext uri="{FF2B5EF4-FFF2-40B4-BE49-F238E27FC236}">
                    <a16:creationId xmlns:a16="http://schemas.microsoft.com/office/drawing/2014/main" id="{289EC405-7AB5-09F9-444F-7AC5A154AC69}"/>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p>
                <a:pPr>
                  <a:defRPr/>
                </a:pPr>
                <a:endParaRPr lang="en-US" sz="1350"/>
              </a:p>
            </p:txBody>
          </p:sp>
          <p:sp>
            <p:nvSpPr>
              <p:cNvPr id="14461" name="Rectangle 125">
                <a:extLst>
                  <a:ext uri="{FF2B5EF4-FFF2-40B4-BE49-F238E27FC236}">
                    <a16:creationId xmlns:a16="http://schemas.microsoft.com/office/drawing/2014/main" id="{7D646DE2-5979-857E-BEEE-5D7B5E883EA2}"/>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p>
                <a:pPr>
                  <a:defRPr/>
                </a:pPr>
                <a:endParaRPr lang="en-US" sz="1350"/>
              </a:p>
            </p:txBody>
          </p:sp>
          <p:sp>
            <p:nvSpPr>
              <p:cNvPr id="14462" name="Rectangle 126">
                <a:extLst>
                  <a:ext uri="{FF2B5EF4-FFF2-40B4-BE49-F238E27FC236}">
                    <a16:creationId xmlns:a16="http://schemas.microsoft.com/office/drawing/2014/main" id="{79E1DAE0-AE3C-7DFD-CAD3-E6F130F65CE5}"/>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p>
                <a:pPr>
                  <a:defRPr/>
                </a:pPr>
                <a:endParaRPr lang="en-US" sz="1350"/>
              </a:p>
            </p:txBody>
          </p:sp>
          <p:sp>
            <p:nvSpPr>
              <p:cNvPr id="14463" name="Rectangle 127">
                <a:extLst>
                  <a:ext uri="{FF2B5EF4-FFF2-40B4-BE49-F238E27FC236}">
                    <a16:creationId xmlns:a16="http://schemas.microsoft.com/office/drawing/2014/main" id="{846B0FC2-2F64-7AEF-3AD7-AADDFC4B098F}"/>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p>
                <a:pPr>
                  <a:defRPr/>
                </a:pPr>
                <a:endParaRPr lang="en-US" sz="1350"/>
              </a:p>
            </p:txBody>
          </p:sp>
          <p:sp>
            <p:nvSpPr>
              <p:cNvPr id="14464" name="Rectangle 128">
                <a:extLst>
                  <a:ext uri="{FF2B5EF4-FFF2-40B4-BE49-F238E27FC236}">
                    <a16:creationId xmlns:a16="http://schemas.microsoft.com/office/drawing/2014/main" id="{3B0D47D8-5AC3-AA11-5424-F99834764236}"/>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p>
                <a:pPr>
                  <a:defRPr/>
                </a:pPr>
                <a:endParaRPr lang="en-US" sz="1350"/>
              </a:p>
            </p:txBody>
          </p:sp>
          <p:sp>
            <p:nvSpPr>
              <p:cNvPr id="14465" name="Rectangle 129">
                <a:extLst>
                  <a:ext uri="{FF2B5EF4-FFF2-40B4-BE49-F238E27FC236}">
                    <a16:creationId xmlns:a16="http://schemas.microsoft.com/office/drawing/2014/main" id="{020371D7-1C0D-E4C8-8E7E-F3BCABA12346}"/>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p>
                <a:pPr>
                  <a:defRPr/>
                </a:pPr>
                <a:endParaRPr lang="en-US" sz="1350"/>
              </a:p>
            </p:txBody>
          </p:sp>
          <p:sp>
            <p:nvSpPr>
              <p:cNvPr id="14466" name="Rectangle 130">
                <a:extLst>
                  <a:ext uri="{FF2B5EF4-FFF2-40B4-BE49-F238E27FC236}">
                    <a16:creationId xmlns:a16="http://schemas.microsoft.com/office/drawing/2014/main" id="{075CEEDC-CE28-A2FE-8255-8F3BAF8A172E}"/>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p>
                <a:pPr>
                  <a:defRPr/>
                </a:pPr>
                <a:endParaRPr lang="en-US" sz="1350"/>
              </a:p>
            </p:txBody>
          </p:sp>
          <p:sp>
            <p:nvSpPr>
              <p:cNvPr id="14467" name="Rectangle 131">
                <a:extLst>
                  <a:ext uri="{FF2B5EF4-FFF2-40B4-BE49-F238E27FC236}">
                    <a16:creationId xmlns:a16="http://schemas.microsoft.com/office/drawing/2014/main" id="{036B0EDD-A465-846D-B5F9-DDB886CD84E3}"/>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p>
                <a:pPr>
                  <a:defRPr/>
                </a:pPr>
                <a:endParaRPr lang="en-US" sz="1350"/>
              </a:p>
            </p:txBody>
          </p:sp>
          <p:sp>
            <p:nvSpPr>
              <p:cNvPr id="14468" name="Rectangle 132">
                <a:extLst>
                  <a:ext uri="{FF2B5EF4-FFF2-40B4-BE49-F238E27FC236}">
                    <a16:creationId xmlns:a16="http://schemas.microsoft.com/office/drawing/2014/main" id="{8126CA48-D33B-324A-C9FB-B00CCB9E65A4}"/>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p>
                <a:pPr>
                  <a:defRPr/>
                </a:pPr>
                <a:endParaRPr lang="en-US" sz="1350"/>
              </a:p>
            </p:txBody>
          </p:sp>
          <p:sp>
            <p:nvSpPr>
              <p:cNvPr id="14469" name="Rectangle 133">
                <a:extLst>
                  <a:ext uri="{FF2B5EF4-FFF2-40B4-BE49-F238E27FC236}">
                    <a16:creationId xmlns:a16="http://schemas.microsoft.com/office/drawing/2014/main" id="{6672637B-D9EA-D349-58AF-03AA29595A8A}"/>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p>
                <a:pPr>
                  <a:defRPr/>
                </a:pPr>
                <a:endParaRPr lang="en-US" sz="1350"/>
              </a:p>
            </p:txBody>
          </p:sp>
          <p:sp>
            <p:nvSpPr>
              <p:cNvPr id="14470" name="Rectangle 134">
                <a:extLst>
                  <a:ext uri="{FF2B5EF4-FFF2-40B4-BE49-F238E27FC236}">
                    <a16:creationId xmlns:a16="http://schemas.microsoft.com/office/drawing/2014/main" id="{D3E1BFE7-CC17-FE51-EFC0-31976C2D5D06}"/>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p>
                <a:pPr>
                  <a:defRPr/>
                </a:pPr>
                <a:endParaRPr lang="en-US" sz="1350"/>
              </a:p>
            </p:txBody>
          </p:sp>
          <p:sp>
            <p:nvSpPr>
              <p:cNvPr id="14471" name="Rectangle 135">
                <a:extLst>
                  <a:ext uri="{FF2B5EF4-FFF2-40B4-BE49-F238E27FC236}">
                    <a16:creationId xmlns:a16="http://schemas.microsoft.com/office/drawing/2014/main" id="{A5F2246A-ADAF-4FF8-DCDD-91F9474D0605}"/>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p>
                <a:pPr>
                  <a:defRPr/>
                </a:pPr>
                <a:endParaRPr lang="en-US" sz="1350"/>
              </a:p>
            </p:txBody>
          </p:sp>
          <p:sp>
            <p:nvSpPr>
              <p:cNvPr id="14472" name="Rectangle 136">
                <a:extLst>
                  <a:ext uri="{FF2B5EF4-FFF2-40B4-BE49-F238E27FC236}">
                    <a16:creationId xmlns:a16="http://schemas.microsoft.com/office/drawing/2014/main" id="{FBFCF911-BE27-1803-D7E4-79B7932E89AC}"/>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p>
                <a:pPr>
                  <a:defRPr/>
                </a:pPr>
                <a:endParaRPr lang="en-US" sz="1350"/>
              </a:p>
            </p:txBody>
          </p:sp>
          <p:sp>
            <p:nvSpPr>
              <p:cNvPr id="14473" name="Rectangle 137">
                <a:extLst>
                  <a:ext uri="{FF2B5EF4-FFF2-40B4-BE49-F238E27FC236}">
                    <a16:creationId xmlns:a16="http://schemas.microsoft.com/office/drawing/2014/main" id="{F4AD1887-8F55-48B4-9132-DD817BE1E73D}"/>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p>
                <a:pPr>
                  <a:defRPr/>
                </a:pPr>
                <a:endParaRPr lang="en-US" sz="1350"/>
              </a:p>
            </p:txBody>
          </p:sp>
          <p:sp>
            <p:nvSpPr>
              <p:cNvPr id="14474" name="Freeform 138">
                <a:extLst>
                  <a:ext uri="{FF2B5EF4-FFF2-40B4-BE49-F238E27FC236}">
                    <a16:creationId xmlns:a16="http://schemas.microsoft.com/office/drawing/2014/main" id="{A142ED87-E115-89AA-1837-A8B234D7CE85}"/>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p:spPr>
            <p:txBody>
              <a:bodyPr/>
              <a:lstStyle/>
              <a:p>
                <a:pPr>
                  <a:defRPr/>
                </a:pPr>
                <a:endParaRPr lang="en-US" sz="1350"/>
              </a:p>
            </p:txBody>
          </p:sp>
          <p:sp>
            <p:nvSpPr>
              <p:cNvPr id="14475" name="Freeform 139">
                <a:extLst>
                  <a:ext uri="{FF2B5EF4-FFF2-40B4-BE49-F238E27FC236}">
                    <a16:creationId xmlns:a16="http://schemas.microsoft.com/office/drawing/2014/main" id="{E1F83BF4-66CB-5AE9-9447-0A6D4EA93042}"/>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p:spPr>
            <p:txBody>
              <a:bodyPr/>
              <a:lstStyle/>
              <a:p>
                <a:pPr>
                  <a:defRPr/>
                </a:pPr>
                <a:endParaRPr lang="en-US" sz="1350"/>
              </a:p>
            </p:txBody>
          </p:sp>
          <p:sp>
            <p:nvSpPr>
              <p:cNvPr id="14476" name="Freeform 140">
                <a:extLst>
                  <a:ext uri="{FF2B5EF4-FFF2-40B4-BE49-F238E27FC236}">
                    <a16:creationId xmlns:a16="http://schemas.microsoft.com/office/drawing/2014/main" id="{5917A102-87FB-286D-E664-6D9FA5BF6F54}"/>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p:spPr>
            <p:txBody>
              <a:bodyPr/>
              <a:lstStyle/>
              <a:p>
                <a:pPr>
                  <a:defRPr/>
                </a:pPr>
                <a:endParaRPr lang="en-US" sz="1350"/>
              </a:p>
            </p:txBody>
          </p:sp>
          <p:sp>
            <p:nvSpPr>
              <p:cNvPr id="14477" name="Freeform 141">
                <a:extLst>
                  <a:ext uri="{FF2B5EF4-FFF2-40B4-BE49-F238E27FC236}">
                    <a16:creationId xmlns:a16="http://schemas.microsoft.com/office/drawing/2014/main" id="{D1E44E61-7DAB-9597-4E24-2A5A9D78B5ED}"/>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p:spPr>
            <p:txBody>
              <a:bodyPr/>
              <a:lstStyle/>
              <a:p>
                <a:pPr>
                  <a:defRPr/>
                </a:pPr>
                <a:endParaRPr lang="en-US" sz="1350"/>
              </a:p>
            </p:txBody>
          </p:sp>
          <p:sp>
            <p:nvSpPr>
              <p:cNvPr id="14478" name="Freeform 142">
                <a:extLst>
                  <a:ext uri="{FF2B5EF4-FFF2-40B4-BE49-F238E27FC236}">
                    <a16:creationId xmlns:a16="http://schemas.microsoft.com/office/drawing/2014/main" id="{1EF99B9E-CDA7-9B5D-AD27-6F398545828F}"/>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p:spPr>
            <p:txBody>
              <a:bodyPr/>
              <a:lstStyle/>
              <a:p>
                <a:pPr>
                  <a:defRPr/>
                </a:pPr>
                <a:endParaRPr lang="en-US" sz="1350"/>
              </a:p>
            </p:txBody>
          </p:sp>
          <p:sp>
            <p:nvSpPr>
              <p:cNvPr id="14479" name="Freeform 143">
                <a:extLst>
                  <a:ext uri="{FF2B5EF4-FFF2-40B4-BE49-F238E27FC236}">
                    <a16:creationId xmlns:a16="http://schemas.microsoft.com/office/drawing/2014/main" id="{704A15FE-BDA1-466D-290B-FEEA8C4E2AF4}"/>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p:spPr>
            <p:txBody>
              <a:bodyPr/>
              <a:lstStyle/>
              <a:p>
                <a:pPr>
                  <a:defRPr/>
                </a:pPr>
                <a:endParaRPr lang="en-US" sz="1350"/>
              </a:p>
            </p:txBody>
          </p:sp>
          <p:sp>
            <p:nvSpPr>
              <p:cNvPr id="14480" name="Freeform 144">
                <a:extLst>
                  <a:ext uri="{FF2B5EF4-FFF2-40B4-BE49-F238E27FC236}">
                    <a16:creationId xmlns:a16="http://schemas.microsoft.com/office/drawing/2014/main" id="{C51DFB5B-BB91-08E6-117C-F4A309B56D8E}"/>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p:spPr>
            <p:txBody>
              <a:bodyPr/>
              <a:lstStyle/>
              <a:p>
                <a:pPr>
                  <a:defRPr/>
                </a:pPr>
                <a:endParaRPr lang="en-US" sz="1350"/>
              </a:p>
            </p:txBody>
          </p:sp>
          <p:sp>
            <p:nvSpPr>
              <p:cNvPr id="14481" name="Freeform 145">
                <a:extLst>
                  <a:ext uri="{FF2B5EF4-FFF2-40B4-BE49-F238E27FC236}">
                    <a16:creationId xmlns:a16="http://schemas.microsoft.com/office/drawing/2014/main" id="{0D464A3A-CEBD-DA24-0A25-58E8C838CF95}"/>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p:spPr>
            <p:txBody>
              <a:bodyPr/>
              <a:lstStyle/>
              <a:p>
                <a:pPr>
                  <a:defRPr/>
                </a:pPr>
                <a:endParaRPr lang="en-US" sz="1350"/>
              </a:p>
            </p:txBody>
          </p:sp>
          <p:sp>
            <p:nvSpPr>
              <p:cNvPr id="14482" name="Freeform 146">
                <a:extLst>
                  <a:ext uri="{FF2B5EF4-FFF2-40B4-BE49-F238E27FC236}">
                    <a16:creationId xmlns:a16="http://schemas.microsoft.com/office/drawing/2014/main" id="{EF8FE27D-D498-361C-76F8-BE5C3AEB92C9}"/>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p:spPr>
            <p:txBody>
              <a:bodyPr/>
              <a:lstStyle/>
              <a:p>
                <a:pPr>
                  <a:defRPr/>
                </a:pPr>
                <a:endParaRPr lang="en-US" sz="1350"/>
              </a:p>
            </p:txBody>
          </p:sp>
          <p:sp>
            <p:nvSpPr>
              <p:cNvPr id="14483" name="Rectangle 147">
                <a:extLst>
                  <a:ext uri="{FF2B5EF4-FFF2-40B4-BE49-F238E27FC236}">
                    <a16:creationId xmlns:a16="http://schemas.microsoft.com/office/drawing/2014/main" id="{DC565632-DD8B-964D-53FB-E5DF5CBEC1B7}"/>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p>
                <a:pPr>
                  <a:defRPr/>
                </a:pPr>
                <a:endParaRPr lang="en-US" sz="1350"/>
              </a:p>
            </p:txBody>
          </p:sp>
          <p:sp>
            <p:nvSpPr>
              <p:cNvPr id="14484" name="Rectangle 148">
                <a:extLst>
                  <a:ext uri="{FF2B5EF4-FFF2-40B4-BE49-F238E27FC236}">
                    <a16:creationId xmlns:a16="http://schemas.microsoft.com/office/drawing/2014/main" id="{57B7CA4A-F61B-6ED7-3AA5-1AAC9E44F4DC}"/>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p>
                <a:pPr>
                  <a:defRPr/>
                </a:pPr>
                <a:endParaRPr lang="en-US" sz="1350"/>
              </a:p>
            </p:txBody>
          </p:sp>
          <p:sp>
            <p:nvSpPr>
              <p:cNvPr id="14485" name="Freeform 149">
                <a:extLst>
                  <a:ext uri="{FF2B5EF4-FFF2-40B4-BE49-F238E27FC236}">
                    <a16:creationId xmlns:a16="http://schemas.microsoft.com/office/drawing/2014/main" id="{A8A8E015-13D5-121E-979E-3E67A9E4F78F}"/>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p:spPr>
            <p:txBody>
              <a:bodyPr/>
              <a:lstStyle/>
              <a:p>
                <a:pPr>
                  <a:defRPr/>
                </a:pPr>
                <a:endParaRPr lang="en-US" sz="1350"/>
              </a:p>
            </p:txBody>
          </p:sp>
          <p:sp>
            <p:nvSpPr>
              <p:cNvPr id="14486" name="Freeform 150">
                <a:extLst>
                  <a:ext uri="{FF2B5EF4-FFF2-40B4-BE49-F238E27FC236}">
                    <a16:creationId xmlns:a16="http://schemas.microsoft.com/office/drawing/2014/main" id="{27ACBA86-970A-54CF-6CE1-02A48B74DFEA}"/>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p:spPr>
            <p:txBody>
              <a:bodyPr/>
              <a:lstStyle/>
              <a:p>
                <a:pPr>
                  <a:defRPr/>
                </a:pPr>
                <a:endParaRPr lang="en-US" sz="1350"/>
              </a:p>
            </p:txBody>
          </p:sp>
          <p:sp>
            <p:nvSpPr>
              <p:cNvPr id="14487" name="Freeform 151">
                <a:extLst>
                  <a:ext uri="{FF2B5EF4-FFF2-40B4-BE49-F238E27FC236}">
                    <a16:creationId xmlns:a16="http://schemas.microsoft.com/office/drawing/2014/main" id="{68E85629-9D9F-8FAD-46EA-63435204E524}"/>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350"/>
              </a:p>
            </p:txBody>
          </p:sp>
          <p:sp>
            <p:nvSpPr>
              <p:cNvPr id="14488" name="Oval 152">
                <a:extLst>
                  <a:ext uri="{FF2B5EF4-FFF2-40B4-BE49-F238E27FC236}">
                    <a16:creationId xmlns:a16="http://schemas.microsoft.com/office/drawing/2014/main" id="{11AADF96-DF24-FE18-716E-ECDF1E4F915D}"/>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350"/>
              </a:p>
            </p:txBody>
          </p:sp>
        </p:grpSp>
      </p:grpSp>
      <p:sp>
        <p:nvSpPr>
          <p:cNvPr id="14489" name="Rectangle 153">
            <a:extLst>
              <a:ext uri="{FF2B5EF4-FFF2-40B4-BE49-F238E27FC236}">
                <a16:creationId xmlns:a16="http://schemas.microsoft.com/office/drawing/2014/main" id="{8E3215F4-23D6-57A8-742D-68DD7171E3BF}"/>
              </a:ext>
            </a:extLst>
          </p:cNvPr>
          <p:cNvSpPr>
            <a:spLocks noGrp="1" noRot="1" noChangeArrowheads="1"/>
          </p:cNvSpPr>
          <p:nvPr>
            <p:ph type="title"/>
          </p:nvPr>
        </p:nvSpPr>
        <p:spPr bwMode="auto">
          <a:xfrm>
            <a:off x="402167" y="228600"/>
            <a:ext cx="1138766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063D8871-35EC-7039-2FB7-E2C77B374B8D}"/>
              </a:ext>
            </a:extLst>
          </p:cNvPr>
          <p:cNvSpPr>
            <a:spLocks noGrp="1" noChangeArrowheads="1"/>
          </p:cNvSpPr>
          <p:nvPr>
            <p:ph type="dt" sz="half" idx="2"/>
          </p:nvPr>
        </p:nvSpPr>
        <p:spPr bwMode="auto">
          <a:xfrm>
            <a:off x="402167"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50">
                <a:latin typeface="Arial" panose="020B0604020202020204" pitchFamily="34" charset="0"/>
              </a:defRPr>
            </a:lvl1pPr>
          </a:lstStyle>
          <a:p>
            <a:pPr>
              <a:defRPr/>
            </a:pPr>
            <a:endParaRPr lang="en-US" altLang="en-US"/>
          </a:p>
        </p:txBody>
      </p:sp>
      <p:sp>
        <p:nvSpPr>
          <p:cNvPr id="14491" name="Rectangle 155">
            <a:extLst>
              <a:ext uri="{FF2B5EF4-FFF2-40B4-BE49-F238E27FC236}">
                <a16:creationId xmlns:a16="http://schemas.microsoft.com/office/drawing/2014/main" id="{C74D3685-C55F-E1F4-808D-5BAD8E820C9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50">
                <a:latin typeface="Arial" panose="020B0604020202020204" pitchFamily="34" charset="0"/>
              </a:defRPr>
            </a:lvl1pPr>
          </a:lstStyle>
          <a:p>
            <a:pPr>
              <a:defRPr/>
            </a:pPr>
            <a:endParaRPr lang="en-US" altLang="en-US"/>
          </a:p>
        </p:txBody>
      </p:sp>
      <p:sp>
        <p:nvSpPr>
          <p:cNvPr id="14492" name="Rectangle 156">
            <a:extLst>
              <a:ext uri="{FF2B5EF4-FFF2-40B4-BE49-F238E27FC236}">
                <a16:creationId xmlns:a16="http://schemas.microsoft.com/office/drawing/2014/main" id="{A5CAE520-FE16-B64F-1D65-1CDB1ED474CD}"/>
              </a:ext>
            </a:extLst>
          </p:cNvPr>
          <p:cNvSpPr>
            <a:spLocks noGrp="1" noChangeArrowheads="1"/>
          </p:cNvSpPr>
          <p:nvPr>
            <p:ph type="sldNum" sz="quarter" idx="4"/>
          </p:nvPr>
        </p:nvSpPr>
        <p:spPr bwMode="auto">
          <a:xfrm>
            <a:off x="8737601"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latin typeface="Arial" panose="020B0604020202020204" pitchFamily="34" charset="0"/>
              </a:defRPr>
            </a:lvl1pPr>
          </a:lstStyle>
          <a:p>
            <a:pPr>
              <a:defRPr/>
            </a:pPr>
            <a:fld id="{4DEAB4AD-2E57-49CB-91CA-1632BDD7FDDE}" type="slidenum">
              <a:rPr lang="en-US" altLang="en-US"/>
              <a:pPr>
                <a:defRPr/>
              </a:pPr>
              <a:t>‹#›</a:t>
            </a:fld>
            <a:endParaRPr lang="en-US" altLang="en-US"/>
          </a:p>
        </p:txBody>
      </p:sp>
      <p:sp>
        <p:nvSpPr>
          <p:cNvPr id="14493" name="Rectangle 157">
            <a:extLst>
              <a:ext uri="{FF2B5EF4-FFF2-40B4-BE49-F238E27FC236}">
                <a16:creationId xmlns:a16="http://schemas.microsoft.com/office/drawing/2014/main" id="{394A4646-4995-C744-09E2-13CC7E7BB499}"/>
              </a:ext>
            </a:extLst>
          </p:cNvPr>
          <p:cNvSpPr>
            <a:spLocks noGrp="1" noRot="1" noChangeArrowheads="1"/>
          </p:cNvSpPr>
          <p:nvPr>
            <p:ph type="body" idx="1"/>
          </p:nvPr>
        </p:nvSpPr>
        <p:spPr bwMode="auto">
          <a:xfrm>
            <a:off x="402167" y="1600200"/>
            <a:ext cx="11387667"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1139234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Lst>
  <p:hf hdr="0" ftr="0" dt="0"/>
  <p:txStyles>
    <p:titleStyle>
      <a:lvl1pPr algn="ctr" rtl="0" eaLnBrk="0" fontAlgn="base" hangingPunct="0">
        <a:spcBef>
          <a:spcPct val="0"/>
        </a:spcBef>
        <a:spcAft>
          <a:spcPct val="0"/>
        </a:spcAft>
        <a:defRPr sz="33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Tahoma" panose="020B0604030504040204" pitchFamily="34" charset="0"/>
        </a:defRPr>
      </a:lvl9pPr>
    </p:titleStyle>
    <p:bodyStyle>
      <a:lvl1pPr marL="257175" indent="-257175" algn="l" rtl="0" eaLnBrk="0" fontAlgn="base" hangingPunct="0">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1pPr>
      <a:lvl2pPr marL="557213" indent="-214313" algn="l" rtl="0" eaLnBrk="0" fontAlgn="base" hangingPunct="0">
        <a:spcBef>
          <a:spcPct val="20000"/>
        </a:spcBef>
        <a:spcAft>
          <a:spcPct val="0"/>
        </a:spcAft>
        <a:buClr>
          <a:schemeClr val="folHlink"/>
        </a:buClr>
        <a:buFont typeface="Wingdings" panose="05000000000000000000" pitchFamily="2" charset="2"/>
        <a:buChar char="§"/>
        <a:defRPr sz="2100" kern="1200">
          <a:solidFill>
            <a:schemeClr val="tx1"/>
          </a:solidFill>
          <a:effectLst>
            <a:outerShdw blurRad="38100" dist="38100" dir="2700000" algn="tl">
              <a:srgbClr val="FFFFFF"/>
            </a:outerShdw>
          </a:effectLst>
          <a:latin typeface="+mn-lt"/>
          <a:ea typeface="+mn-ea"/>
          <a:cs typeface="+mn-cs"/>
        </a:defRPr>
      </a:lvl2pPr>
      <a:lvl3pPr marL="857250" indent="-171450" algn="l" rtl="0" eaLnBrk="0" fontAlgn="base" hangingPunct="0">
        <a:spcBef>
          <a:spcPct val="20000"/>
        </a:spcBef>
        <a:spcAft>
          <a:spcPct val="0"/>
        </a:spcAft>
        <a:buClr>
          <a:schemeClr val="hlink"/>
        </a:buClr>
        <a:buSzPct val="80000"/>
        <a:buFont typeface="Arial" panose="020B0604020202020204" pitchFamily="34" charset="0"/>
        <a:buChar char="►"/>
        <a:defRPr kern="1200">
          <a:solidFill>
            <a:schemeClr val="tx1"/>
          </a:solidFill>
          <a:effectLst>
            <a:outerShdw blurRad="38100" dist="38100" dir="2700000" algn="tl">
              <a:srgbClr val="FFFFFF"/>
            </a:outerShdw>
          </a:effectLst>
          <a:latin typeface="+mn-lt"/>
          <a:ea typeface="+mn-ea"/>
          <a:cs typeface="+mn-cs"/>
        </a:defRPr>
      </a:lvl3pPr>
      <a:lvl4pPr marL="1200150" indent="-171450" algn="l" rtl="0" eaLnBrk="0" fontAlgn="base" hangingPunct="0">
        <a:spcBef>
          <a:spcPct val="20000"/>
        </a:spcBef>
        <a:spcAft>
          <a:spcPct val="0"/>
        </a:spcAft>
        <a:buClr>
          <a:schemeClr val="folHlink"/>
        </a:buClr>
        <a:buFont typeface="Wingdings" panose="05000000000000000000" pitchFamily="2" charset="2"/>
        <a:buChar char="§"/>
        <a:defRPr sz="1500" kern="1200">
          <a:solidFill>
            <a:schemeClr val="tx1"/>
          </a:solidFill>
          <a:effectLst>
            <a:outerShdw blurRad="38100" dist="38100" dir="2700000" algn="tl">
              <a:srgbClr val="FFFFFF"/>
            </a:outerShdw>
          </a:effectLst>
          <a:latin typeface="+mn-lt"/>
          <a:ea typeface="+mn-ea"/>
          <a:cs typeface="+mn-cs"/>
        </a:defRPr>
      </a:lvl4pPr>
      <a:lvl5pPr marL="1543050" indent="-171450" algn="l" rtl="0" eaLnBrk="0" fontAlgn="base" hangingPunct="0">
        <a:spcBef>
          <a:spcPct val="20000"/>
        </a:spcBef>
        <a:spcAft>
          <a:spcPct val="0"/>
        </a:spcAft>
        <a:buClr>
          <a:schemeClr val="hlink"/>
        </a:buClr>
        <a:buSzPct val="80000"/>
        <a:buFont typeface="Arial" panose="020B0604020202020204" pitchFamily="34" charset="0"/>
        <a:buChar char="►"/>
        <a:defRPr sz="1500" kern="1200">
          <a:solidFill>
            <a:schemeClr val="tx1"/>
          </a:solidFill>
          <a:effectLst>
            <a:outerShdw blurRad="38100" dist="38100" dir="2700000" algn="tl">
              <a:srgbClr val="FFFFFF"/>
            </a:outerShdw>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379BE00-5391-8E35-25EB-23A64E9BE54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661E1A13-E6C9-EF5F-BE4A-7EC4A0AB0C39}"/>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5E3B4E0E-FBCA-341F-FE16-CE01BDCFD19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82F49948-9B25-C6C8-E5E0-94A3E4BCF31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1948D338-B42C-740F-B894-8795E32DA39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E0E81338-5E5B-4768-807E-80E9A8231FB4}" type="slidenum">
              <a:rPr lang="en-US" altLang="en-US"/>
              <a:pPr/>
              <a:t>‹#›</a:t>
            </a:fld>
            <a:endParaRPr lang="en-US" altLang="en-US"/>
          </a:p>
        </p:txBody>
      </p:sp>
    </p:spTree>
    <p:extLst>
      <p:ext uri="{BB962C8B-B14F-4D97-AF65-F5344CB8AC3E}">
        <p14:creationId xmlns:p14="http://schemas.microsoft.com/office/powerpoint/2010/main" val="254705307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6C26E4F-C1B1-C17C-F999-D9866CF11B31}"/>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5D7CF0-251B-0189-E13C-97D9AC08E367}"/>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6EE23D14-452C-592D-8BB2-BE673AFC772F}"/>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0902E37A-E6C6-259F-FE88-8C141FE02584}"/>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A804A7CB-95E5-19C6-D6CE-D08081E713CF}"/>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24AEADAB-5625-44F4-B9C5-ADFF089EB41D}" type="slidenum">
              <a:rPr lang="en-US" altLang="en-US"/>
              <a:pPr>
                <a:defRPr/>
              </a:pPr>
              <a:t>‹#›</a:t>
            </a:fld>
            <a:endParaRPr lang="en-US" altLang="en-US"/>
          </a:p>
        </p:txBody>
      </p:sp>
      <p:grpSp>
        <p:nvGrpSpPr>
          <p:cNvPr id="1031" name="Group 7">
            <a:extLst>
              <a:ext uri="{FF2B5EF4-FFF2-40B4-BE49-F238E27FC236}">
                <a16:creationId xmlns:a16="http://schemas.microsoft.com/office/drawing/2014/main" id="{E9759D15-A1C3-5B30-023C-45D4335559A0}"/>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D9D60FF7-2ACB-6083-AF88-FA314AC5E604}"/>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1C545248-9C32-CBEF-2C6D-CDB8527FBE9B}"/>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07D072B4-239D-36FE-FAD4-D446A83E900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494616D3-9B3F-1ECE-F12F-7A599CD90155}"/>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0527CEA0-3AB0-6A84-C2D0-B898F27FACC8}"/>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161813405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E1616"/>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D9E7A33-8944-84A4-A773-0154BCCF065B}"/>
              </a:ext>
            </a:extLst>
          </p:cNvPr>
          <p:cNvGrpSpPr>
            <a:grpSpLocks/>
          </p:cNvGrpSpPr>
          <p:nvPr/>
        </p:nvGrpSpPr>
        <p:grpSpPr bwMode="auto">
          <a:xfrm>
            <a:off x="2118" y="0"/>
            <a:ext cx="12198349" cy="6851650"/>
            <a:chOff x="1" y="0"/>
            <a:chExt cx="5763" cy="4316"/>
          </a:xfrm>
        </p:grpSpPr>
        <p:sp>
          <p:nvSpPr>
            <p:cNvPr id="14339" name="Freeform 3">
              <a:extLst>
                <a:ext uri="{FF2B5EF4-FFF2-40B4-BE49-F238E27FC236}">
                  <a16:creationId xmlns:a16="http://schemas.microsoft.com/office/drawing/2014/main" id="{E5B8A5BC-A049-A8FE-B517-E2A3E717DE71}"/>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0" name="Freeform 4">
              <a:extLst>
                <a:ext uri="{FF2B5EF4-FFF2-40B4-BE49-F238E27FC236}">
                  <a16:creationId xmlns:a16="http://schemas.microsoft.com/office/drawing/2014/main" id="{2457D21A-0384-DD93-F21E-99045E5F0BCA}"/>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1" name="Freeform 5">
              <a:extLst>
                <a:ext uri="{FF2B5EF4-FFF2-40B4-BE49-F238E27FC236}">
                  <a16:creationId xmlns:a16="http://schemas.microsoft.com/office/drawing/2014/main" id="{5E2F9F43-941C-0303-AE8C-5969C195A71E}"/>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grpSp>
          <p:nvGrpSpPr>
            <p:cNvPr id="2059" name="Group 6">
              <a:extLst>
                <a:ext uri="{FF2B5EF4-FFF2-40B4-BE49-F238E27FC236}">
                  <a16:creationId xmlns:a16="http://schemas.microsoft.com/office/drawing/2014/main" id="{745D7851-DF3F-8238-1551-2036C2A145C6}"/>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965E5594-CBD9-F865-BC39-1DBFF15EF3D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4" name="Freeform 8">
                <a:extLst>
                  <a:ext uri="{FF2B5EF4-FFF2-40B4-BE49-F238E27FC236}">
                    <a16:creationId xmlns:a16="http://schemas.microsoft.com/office/drawing/2014/main" id="{19EE73EA-B273-48F3-2BBB-A64E9F5A33F3}"/>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5" name="Freeform 9">
                <a:extLst>
                  <a:ext uri="{FF2B5EF4-FFF2-40B4-BE49-F238E27FC236}">
                    <a16:creationId xmlns:a16="http://schemas.microsoft.com/office/drawing/2014/main" id="{ACE0CCEE-7ED3-D933-1549-449BFF173CA2}"/>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6" name="Freeform 10">
                <a:extLst>
                  <a:ext uri="{FF2B5EF4-FFF2-40B4-BE49-F238E27FC236}">
                    <a16:creationId xmlns:a16="http://schemas.microsoft.com/office/drawing/2014/main" id="{B86355FA-5DCB-976D-7F77-8F56C84F79AA}"/>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7" name="Freeform 11">
                <a:extLst>
                  <a:ext uri="{FF2B5EF4-FFF2-40B4-BE49-F238E27FC236}">
                    <a16:creationId xmlns:a16="http://schemas.microsoft.com/office/drawing/2014/main" id="{6A25753C-FF66-8C7F-BD60-2C6E2FB2D9E5}"/>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8" name="Freeform 12">
                <a:extLst>
                  <a:ext uri="{FF2B5EF4-FFF2-40B4-BE49-F238E27FC236}">
                    <a16:creationId xmlns:a16="http://schemas.microsoft.com/office/drawing/2014/main" id="{0731D601-7598-9F7D-44CA-71EE478A1BEE}"/>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49" name="Freeform 13">
                <a:extLst>
                  <a:ext uri="{FF2B5EF4-FFF2-40B4-BE49-F238E27FC236}">
                    <a16:creationId xmlns:a16="http://schemas.microsoft.com/office/drawing/2014/main" id="{4CCD1D4D-A8A0-A1D4-F33E-57BF93D4E5A2}"/>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0" name="Freeform 14">
                <a:extLst>
                  <a:ext uri="{FF2B5EF4-FFF2-40B4-BE49-F238E27FC236}">
                    <a16:creationId xmlns:a16="http://schemas.microsoft.com/office/drawing/2014/main" id="{D32AC1B6-D1EB-DAD1-311A-C7A62A17B15E}"/>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1" name="Freeform 15">
                <a:extLst>
                  <a:ext uri="{FF2B5EF4-FFF2-40B4-BE49-F238E27FC236}">
                    <a16:creationId xmlns:a16="http://schemas.microsoft.com/office/drawing/2014/main" id="{932EA573-6758-A8F5-A9B5-FF97DB48E8A8}"/>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2" name="Freeform 16">
                <a:extLst>
                  <a:ext uri="{FF2B5EF4-FFF2-40B4-BE49-F238E27FC236}">
                    <a16:creationId xmlns:a16="http://schemas.microsoft.com/office/drawing/2014/main" id="{D77B82E9-FC9E-CDC2-A350-77CDC9E7155E}"/>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3" name="Freeform 17">
                <a:extLst>
                  <a:ext uri="{FF2B5EF4-FFF2-40B4-BE49-F238E27FC236}">
                    <a16:creationId xmlns:a16="http://schemas.microsoft.com/office/drawing/2014/main" id="{5EDDDD8B-9F7F-64D0-7B46-90CFBE2C0547}"/>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4" name="Freeform 18">
                <a:extLst>
                  <a:ext uri="{FF2B5EF4-FFF2-40B4-BE49-F238E27FC236}">
                    <a16:creationId xmlns:a16="http://schemas.microsoft.com/office/drawing/2014/main" id="{A60E8C48-ED12-869E-346C-666B8B81160A}"/>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5" name="Freeform 19">
                <a:extLst>
                  <a:ext uri="{FF2B5EF4-FFF2-40B4-BE49-F238E27FC236}">
                    <a16:creationId xmlns:a16="http://schemas.microsoft.com/office/drawing/2014/main" id="{6F642EF3-59F0-42F8-A03B-A58299EB26EE}"/>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grpSp>
        <p:sp>
          <p:nvSpPr>
            <p:cNvPr id="14356" name="Freeform 20">
              <a:extLst>
                <a:ext uri="{FF2B5EF4-FFF2-40B4-BE49-F238E27FC236}">
                  <a16:creationId xmlns:a16="http://schemas.microsoft.com/office/drawing/2014/main" id="{9FC99F14-A2CE-E705-EF4D-228973F6F0C4}"/>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7" name="Freeform 21">
              <a:extLst>
                <a:ext uri="{FF2B5EF4-FFF2-40B4-BE49-F238E27FC236}">
                  <a16:creationId xmlns:a16="http://schemas.microsoft.com/office/drawing/2014/main" id="{02812BA6-9C52-F0B6-994A-15160C582FF3}"/>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14358" name="Freeform 22">
              <a:extLst>
                <a:ext uri="{FF2B5EF4-FFF2-40B4-BE49-F238E27FC236}">
                  <a16:creationId xmlns:a16="http://schemas.microsoft.com/office/drawing/2014/main" id="{301AF813-43E5-EF16-7AC8-86F1CAEF52E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2063" name="Freeform 23">
              <a:extLst>
                <a:ext uri="{FF2B5EF4-FFF2-40B4-BE49-F238E27FC236}">
                  <a16:creationId xmlns:a16="http://schemas.microsoft.com/office/drawing/2014/main" id="{1BBA8704-3E86-BEC6-901D-FB280E706E40}"/>
                </a:ext>
              </a:extLst>
            </p:cNvPr>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4" name="Freeform 24">
              <a:extLst>
                <a:ext uri="{FF2B5EF4-FFF2-40B4-BE49-F238E27FC236}">
                  <a16:creationId xmlns:a16="http://schemas.microsoft.com/office/drawing/2014/main" id="{44F28336-B541-CA9B-956C-759702F846A7}"/>
                </a:ext>
              </a:extLst>
            </p:cNvPr>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5B9472B2-69CC-C193-FB64-5022DDB81999}"/>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latin typeface="Lucida Bright" panose="02020603050405020304" pitchFamily="18" charset="0"/>
              </a:endParaRPr>
            </a:p>
          </p:txBody>
        </p:sp>
        <p:sp>
          <p:nvSpPr>
            <p:cNvPr id="2066" name="Freeform 26">
              <a:extLst>
                <a:ext uri="{FF2B5EF4-FFF2-40B4-BE49-F238E27FC236}">
                  <a16:creationId xmlns:a16="http://schemas.microsoft.com/office/drawing/2014/main" id="{E51F26A1-4972-C827-3530-B8220822E294}"/>
                </a:ext>
              </a:extLst>
            </p:cNvPr>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7" name="Freeform 27">
              <a:extLst>
                <a:ext uri="{FF2B5EF4-FFF2-40B4-BE49-F238E27FC236}">
                  <a16:creationId xmlns:a16="http://schemas.microsoft.com/office/drawing/2014/main" id="{47C6EFBE-BB94-BA3A-1C8B-EB31597BD326}"/>
                </a:ext>
              </a:extLst>
            </p:cNvPr>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8" name="Line 28">
              <a:extLst>
                <a:ext uri="{FF2B5EF4-FFF2-40B4-BE49-F238E27FC236}">
                  <a16:creationId xmlns:a16="http://schemas.microsoft.com/office/drawing/2014/main" id="{010E50E8-5CF7-A42F-D00A-E6BC08F29701}"/>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69" name="Line 29">
              <a:extLst>
                <a:ext uri="{FF2B5EF4-FFF2-40B4-BE49-F238E27FC236}">
                  <a16:creationId xmlns:a16="http://schemas.microsoft.com/office/drawing/2014/main" id="{20081A94-5C2A-6558-CAD6-5B9AA463BF0B}"/>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0" name="Line 30">
              <a:extLst>
                <a:ext uri="{FF2B5EF4-FFF2-40B4-BE49-F238E27FC236}">
                  <a16:creationId xmlns:a16="http://schemas.microsoft.com/office/drawing/2014/main" id="{F78985AF-FEC0-92FD-90E4-4CA33E33F70C}"/>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071" name="Group 31">
              <a:extLst>
                <a:ext uri="{FF2B5EF4-FFF2-40B4-BE49-F238E27FC236}">
                  <a16:creationId xmlns:a16="http://schemas.microsoft.com/office/drawing/2014/main" id="{D413A3B9-1857-4519-9A1C-2A1E184D7395}"/>
                </a:ext>
              </a:extLst>
            </p:cNvPr>
            <p:cNvGrpSpPr>
              <a:grpSpLocks/>
            </p:cNvGrpSpPr>
            <p:nvPr/>
          </p:nvGrpSpPr>
          <p:grpSpPr bwMode="auto">
            <a:xfrm>
              <a:off x="1" y="392"/>
              <a:ext cx="5758" cy="1571"/>
              <a:chOff x="1" y="392"/>
              <a:chExt cx="5758" cy="1571"/>
            </a:xfrm>
          </p:grpSpPr>
          <p:sp>
            <p:nvSpPr>
              <p:cNvPr id="2074" name="Line 32">
                <a:extLst>
                  <a:ext uri="{FF2B5EF4-FFF2-40B4-BE49-F238E27FC236}">
                    <a16:creationId xmlns:a16="http://schemas.microsoft.com/office/drawing/2014/main" id="{2F6442E9-DE3D-13B8-E0F9-CBCFE862B242}"/>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5" name="Line 33">
                <a:extLst>
                  <a:ext uri="{FF2B5EF4-FFF2-40B4-BE49-F238E27FC236}">
                    <a16:creationId xmlns:a16="http://schemas.microsoft.com/office/drawing/2014/main" id="{2A9B9221-8656-5833-215A-9951040D4D3D}"/>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6" name="Line 34">
                <a:extLst>
                  <a:ext uri="{FF2B5EF4-FFF2-40B4-BE49-F238E27FC236}">
                    <a16:creationId xmlns:a16="http://schemas.microsoft.com/office/drawing/2014/main" id="{6F7BD799-885D-B3AB-BA6D-EABA5FCDDA68}"/>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7" name="Line 35">
                <a:extLst>
                  <a:ext uri="{FF2B5EF4-FFF2-40B4-BE49-F238E27FC236}">
                    <a16:creationId xmlns:a16="http://schemas.microsoft.com/office/drawing/2014/main" id="{3D09905F-DB41-E7F3-79A4-3773E7422D0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8" name="Line 36">
                <a:extLst>
                  <a:ext uri="{FF2B5EF4-FFF2-40B4-BE49-F238E27FC236}">
                    <a16:creationId xmlns:a16="http://schemas.microsoft.com/office/drawing/2014/main" id="{AE51679D-299F-AC93-AC89-8740ABBB1442}"/>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072" name="Line 37">
              <a:extLst>
                <a:ext uri="{FF2B5EF4-FFF2-40B4-BE49-F238E27FC236}">
                  <a16:creationId xmlns:a16="http://schemas.microsoft.com/office/drawing/2014/main" id="{8FB5A9FB-23BA-68A5-06BD-1E2D81B91AC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3" name="Line 38">
              <a:extLst>
                <a:ext uri="{FF2B5EF4-FFF2-40B4-BE49-F238E27FC236}">
                  <a16:creationId xmlns:a16="http://schemas.microsoft.com/office/drawing/2014/main" id="{10C5D5C9-1A1E-8949-0174-9CA3FCF798EF}"/>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1EDA2FB4-394E-4C1B-7DFC-312650590B4D}"/>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014429F2-BC63-E0AB-E3C0-E82F1DC2DDCF}"/>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7" name="Rectangle 41">
            <a:extLst>
              <a:ext uri="{FF2B5EF4-FFF2-40B4-BE49-F238E27FC236}">
                <a16:creationId xmlns:a16="http://schemas.microsoft.com/office/drawing/2014/main" id="{DC7EE763-BA57-6EBE-DB31-396813AE6C8D}"/>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8" name="Rectangle 42">
            <a:extLst>
              <a:ext uri="{FF2B5EF4-FFF2-40B4-BE49-F238E27FC236}">
                <a16:creationId xmlns:a16="http://schemas.microsoft.com/office/drawing/2014/main" id="{5075869F-24A4-2B52-FB01-F4CADF8627A8}"/>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Verdana" panose="020B0604030504040204" pitchFamily="34" charset="0"/>
              </a:defRPr>
            </a:lvl1pPr>
          </a:lstStyle>
          <a:p>
            <a:pPr>
              <a:defRPr/>
            </a:pPr>
            <a:fld id="{FD7C0FD3-E4B5-4A41-BAB5-2E5B1194F9E6}" type="slidenum">
              <a:rPr lang="en-US" altLang="en-US"/>
              <a:pPr>
                <a:defRPr/>
              </a:pPr>
              <a:t>‹#›</a:t>
            </a:fld>
            <a:endParaRPr lang="en-US" altLang="en-US"/>
          </a:p>
        </p:txBody>
      </p:sp>
      <p:sp>
        <p:nvSpPr>
          <p:cNvPr id="14379" name="Rectangle 43">
            <a:extLst>
              <a:ext uri="{FF2B5EF4-FFF2-40B4-BE49-F238E27FC236}">
                <a16:creationId xmlns:a16="http://schemas.microsoft.com/office/drawing/2014/main" id="{6AE4CFDA-AD5A-FC01-9A98-4F4080079172}"/>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937833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4C37D"/>
            </a:gs>
            <a:gs pos="100000">
              <a:srgbClr val="D8EA96"/>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700E6936-EA17-E3ED-228A-5250A8C10B6A}"/>
              </a:ext>
            </a:extLst>
          </p:cNvPr>
          <p:cNvGrpSpPr>
            <a:grpSpLocks/>
          </p:cNvGrpSpPr>
          <p:nvPr/>
        </p:nvGrpSpPr>
        <p:grpSpPr bwMode="auto">
          <a:xfrm>
            <a:off x="1" y="1422400"/>
            <a:ext cx="12196233" cy="5435600"/>
            <a:chOff x="0" y="896"/>
            <a:chExt cx="5762" cy="3424"/>
          </a:xfrm>
        </p:grpSpPr>
        <p:grpSp>
          <p:nvGrpSpPr>
            <p:cNvPr id="1032" name="Group 3">
              <a:extLst>
                <a:ext uri="{FF2B5EF4-FFF2-40B4-BE49-F238E27FC236}">
                  <a16:creationId xmlns:a16="http://schemas.microsoft.com/office/drawing/2014/main" id="{61C33CF9-18E4-8D6D-3EED-01599316CD3A}"/>
                </a:ext>
              </a:extLst>
            </p:cNvPr>
            <p:cNvGrpSpPr>
              <a:grpSpLocks/>
            </p:cNvGrpSpPr>
            <p:nvPr userDrawn="1"/>
          </p:nvGrpSpPr>
          <p:grpSpPr bwMode="auto">
            <a:xfrm>
              <a:off x="20" y="896"/>
              <a:ext cx="5742" cy="3424"/>
              <a:chOff x="20" y="896"/>
              <a:chExt cx="5742" cy="3424"/>
            </a:xfrm>
          </p:grpSpPr>
          <p:sp>
            <p:nvSpPr>
              <p:cNvPr id="1169" name="Freeform 4">
                <a:extLst>
                  <a:ext uri="{FF2B5EF4-FFF2-40B4-BE49-F238E27FC236}">
                    <a16:creationId xmlns:a16="http://schemas.microsoft.com/office/drawing/2014/main" id="{1F5F7F9A-6E26-965D-0F26-3EA9CB64A8ED}"/>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0" name="Freeform 5">
                <a:extLst>
                  <a:ext uri="{FF2B5EF4-FFF2-40B4-BE49-F238E27FC236}">
                    <a16:creationId xmlns:a16="http://schemas.microsoft.com/office/drawing/2014/main" id="{C175814C-E52A-ED17-2596-F5289EFB547F}"/>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1" name="Freeform 6">
                <a:extLst>
                  <a:ext uri="{FF2B5EF4-FFF2-40B4-BE49-F238E27FC236}">
                    <a16:creationId xmlns:a16="http://schemas.microsoft.com/office/drawing/2014/main" id="{933AE7E8-88D5-02EF-F8C7-27F1E9E12341}"/>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2" name="Freeform 7">
                <a:extLst>
                  <a:ext uri="{FF2B5EF4-FFF2-40B4-BE49-F238E27FC236}">
                    <a16:creationId xmlns:a16="http://schemas.microsoft.com/office/drawing/2014/main" id="{D5E4BF42-9325-96CE-4F2C-F0AE6416368F}"/>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3" name="Freeform 8">
                <a:extLst>
                  <a:ext uri="{FF2B5EF4-FFF2-40B4-BE49-F238E27FC236}">
                    <a16:creationId xmlns:a16="http://schemas.microsoft.com/office/drawing/2014/main" id="{3D599BE8-0DBE-0FE1-B7D9-AF2F8B776D0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4" name="Freeform 9">
                <a:extLst>
                  <a:ext uri="{FF2B5EF4-FFF2-40B4-BE49-F238E27FC236}">
                    <a16:creationId xmlns:a16="http://schemas.microsoft.com/office/drawing/2014/main" id="{73C64378-A299-2794-B362-525B3FAB1BB3}"/>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5" name="Freeform 10">
                <a:extLst>
                  <a:ext uri="{FF2B5EF4-FFF2-40B4-BE49-F238E27FC236}">
                    <a16:creationId xmlns:a16="http://schemas.microsoft.com/office/drawing/2014/main" id="{065E086B-D387-5CD7-BE2C-DE88FA4615A8}"/>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6" name="Freeform 11">
                <a:extLst>
                  <a:ext uri="{FF2B5EF4-FFF2-40B4-BE49-F238E27FC236}">
                    <a16:creationId xmlns:a16="http://schemas.microsoft.com/office/drawing/2014/main" id="{AED5559A-A9C8-B721-70FC-999727250DE9}"/>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7" name="Freeform 12">
                <a:extLst>
                  <a:ext uri="{FF2B5EF4-FFF2-40B4-BE49-F238E27FC236}">
                    <a16:creationId xmlns:a16="http://schemas.microsoft.com/office/drawing/2014/main" id="{703BB80C-3F05-1ECD-966B-AB2FB3CCD9F9}"/>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8" name="Freeform 13">
                <a:extLst>
                  <a:ext uri="{FF2B5EF4-FFF2-40B4-BE49-F238E27FC236}">
                    <a16:creationId xmlns:a16="http://schemas.microsoft.com/office/drawing/2014/main" id="{7EBECB80-C885-7359-B0B7-80B5A091B1B3}"/>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9" name="Freeform 14">
                <a:extLst>
                  <a:ext uri="{FF2B5EF4-FFF2-40B4-BE49-F238E27FC236}">
                    <a16:creationId xmlns:a16="http://schemas.microsoft.com/office/drawing/2014/main" id="{4BAD334C-090D-B134-AC88-FA318371261C}"/>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0" name="Freeform 15">
                <a:extLst>
                  <a:ext uri="{FF2B5EF4-FFF2-40B4-BE49-F238E27FC236}">
                    <a16:creationId xmlns:a16="http://schemas.microsoft.com/office/drawing/2014/main" id="{08D79513-3B10-FBE9-228A-014A263DC28F}"/>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1" name="Freeform 16">
                <a:extLst>
                  <a:ext uri="{FF2B5EF4-FFF2-40B4-BE49-F238E27FC236}">
                    <a16:creationId xmlns:a16="http://schemas.microsoft.com/office/drawing/2014/main" id="{85F4CEB3-8409-5734-FD97-39B46379B1FB}"/>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033" name="Group 17">
              <a:extLst>
                <a:ext uri="{FF2B5EF4-FFF2-40B4-BE49-F238E27FC236}">
                  <a16:creationId xmlns:a16="http://schemas.microsoft.com/office/drawing/2014/main" id="{58D623CB-38AD-6297-21B8-FC36C4AA7FC1}"/>
                </a:ext>
              </a:extLst>
            </p:cNvPr>
            <p:cNvGrpSpPr>
              <a:grpSpLocks/>
            </p:cNvGrpSpPr>
            <p:nvPr userDrawn="1"/>
          </p:nvGrpSpPr>
          <p:grpSpPr bwMode="auto">
            <a:xfrm>
              <a:off x="0" y="2291"/>
              <a:ext cx="1385" cy="1702"/>
              <a:chOff x="0" y="2291"/>
              <a:chExt cx="1385" cy="1702"/>
            </a:xfrm>
          </p:grpSpPr>
          <p:sp>
            <p:nvSpPr>
              <p:cNvPr id="1034" name="Rectangle 18">
                <a:extLst>
                  <a:ext uri="{FF2B5EF4-FFF2-40B4-BE49-F238E27FC236}">
                    <a16:creationId xmlns:a16="http://schemas.microsoft.com/office/drawing/2014/main" id="{1A941D91-D54A-6D4F-5DDF-D0A98B24954C}"/>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5" name="Rectangle 19">
                <a:extLst>
                  <a:ext uri="{FF2B5EF4-FFF2-40B4-BE49-F238E27FC236}">
                    <a16:creationId xmlns:a16="http://schemas.microsoft.com/office/drawing/2014/main" id="{940AA6F7-DC82-9F34-1CD7-C2B7BEF17CD3}"/>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6" name="Rectangle 20">
                <a:extLst>
                  <a:ext uri="{FF2B5EF4-FFF2-40B4-BE49-F238E27FC236}">
                    <a16:creationId xmlns:a16="http://schemas.microsoft.com/office/drawing/2014/main" id="{AC6DA0CB-DC62-4C81-CF81-DE92CCD556A5}"/>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7" name="Rectangle 21">
                <a:extLst>
                  <a:ext uri="{FF2B5EF4-FFF2-40B4-BE49-F238E27FC236}">
                    <a16:creationId xmlns:a16="http://schemas.microsoft.com/office/drawing/2014/main" id="{9F99F102-CA1F-6902-A277-69308CF1858C}"/>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8" name="Rectangle 22">
                <a:extLst>
                  <a:ext uri="{FF2B5EF4-FFF2-40B4-BE49-F238E27FC236}">
                    <a16:creationId xmlns:a16="http://schemas.microsoft.com/office/drawing/2014/main" id="{914E8278-6698-FD30-A5F8-CC1FE4E51CB3}"/>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9" name="Rectangle 23">
                <a:extLst>
                  <a:ext uri="{FF2B5EF4-FFF2-40B4-BE49-F238E27FC236}">
                    <a16:creationId xmlns:a16="http://schemas.microsoft.com/office/drawing/2014/main" id="{565EB0D8-1395-516A-5697-8BC027F2ABA3}"/>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0" name="Rectangle 24">
                <a:extLst>
                  <a:ext uri="{FF2B5EF4-FFF2-40B4-BE49-F238E27FC236}">
                    <a16:creationId xmlns:a16="http://schemas.microsoft.com/office/drawing/2014/main" id="{C35D316C-7DE9-31E2-617E-54C921402B14}"/>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1" name="Rectangle 25">
                <a:extLst>
                  <a:ext uri="{FF2B5EF4-FFF2-40B4-BE49-F238E27FC236}">
                    <a16:creationId xmlns:a16="http://schemas.microsoft.com/office/drawing/2014/main" id="{9E764A97-7BDB-5809-E385-8852F27F7A0C}"/>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2" name="Rectangle 26">
                <a:extLst>
                  <a:ext uri="{FF2B5EF4-FFF2-40B4-BE49-F238E27FC236}">
                    <a16:creationId xmlns:a16="http://schemas.microsoft.com/office/drawing/2014/main" id="{F3DD31F2-1DD0-8138-75EA-30B06542E60D}"/>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3" name="Rectangle 27">
                <a:extLst>
                  <a:ext uri="{FF2B5EF4-FFF2-40B4-BE49-F238E27FC236}">
                    <a16:creationId xmlns:a16="http://schemas.microsoft.com/office/drawing/2014/main" id="{64CF1A4B-5CF7-66E2-5185-9DA05FBAA283}"/>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4" name="Rectangle 28">
                <a:extLst>
                  <a:ext uri="{FF2B5EF4-FFF2-40B4-BE49-F238E27FC236}">
                    <a16:creationId xmlns:a16="http://schemas.microsoft.com/office/drawing/2014/main" id="{2D84F0BD-CCDD-081B-957D-C4C3A961CA17}"/>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5" name="Rectangle 29">
                <a:extLst>
                  <a:ext uri="{FF2B5EF4-FFF2-40B4-BE49-F238E27FC236}">
                    <a16:creationId xmlns:a16="http://schemas.microsoft.com/office/drawing/2014/main" id="{FD454C47-2E90-139A-2035-2C2963F02CA4}"/>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6" name="Rectangle 30">
                <a:extLst>
                  <a:ext uri="{FF2B5EF4-FFF2-40B4-BE49-F238E27FC236}">
                    <a16:creationId xmlns:a16="http://schemas.microsoft.com/office/drawing/2014/main" id="{7B14B661-B5D8-2554-72E1-2BA7476A458A}"/>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7" name="Rectangle 31">
                <a:extLst>
                  <a:ext uri="{FF2B5EF4-FFF2-40B4-BE49-F238E27FC236}">
                    <a16:creationId xmlns:a16="http://schemas.microsoft.com/office/drawing/2014/main" id="{BDB794BD-F119-902F-BC34-4E8C49208353}"/>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8" name="Rectangle 32">
                <a:extLst>
                  <a:ext uri="{FF2B5EF4-FFF2-40B4-BE49-F238E27FC236}">
                    <a16:creationId xmlns:a16="http://schemas.microsoft.com/office/drawing/2014/main" id="{4A875402-7AD4-01C6-6311-4E761F3FC9B5}"/>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9" name="Rectangle 33">
                <a:extLst>
                  <a:ext uri="{FF2B5EF4-FFF2-40B4-BE49-F238E27FC236}">
                    <a16:creationId xmlns:a16="http://schemas.microsoft.com/office/drawing/2014/main" id="{33FAAC13-2F0D-457D-A739-36B3F7642BB7}"/>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0" name="Rectangle 34">
                <a:extLst>
                  <a:ext uri="{FF2B5EF4-FFF2-40B4-BE49-F238E27FC236}">
                    <a16:creationId xmlns:a16="http://schemas.microsoft.com/office/drawing/2014/main" id="{5DA19801-0585-4C9F-DE84-C098BFCD8173}"/>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1" name="Rectangle 35">
                <a:extLst>
                  <a:ext uri="{FF2B5EF4-FFF2-40B4-BE49-F238E27FC236}">
                    <a16:creationId xmlns:a16="http://schemas.microsoft.com/office/drawing/2014/main" id="{579959C7-4E2B-50EB-3686-9410415954BB}"/>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2" name="Rectangle 36">
                <a:extLst>
                  <a:ext uri="{FF2B5EF4-FFF2-40B4-BE49-F238E27FC236}">
                    <a16:creationId xmlns:a16="http://schemas.microsoft.com/office/drawing/2014/main" id="{F67EFEC4-51DF-6CE3-58F2-46693B92B257}"/>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3" name="Rectangle 37">
                <a:extLst>
                  <a:ext uri="{FF2B5EF4-FFF2-40B4-BE49-F238E27FC236}">
                    <a16:creationId xmlns:a16="http://schemas.microsoft.com/office/drawing/2014/main" id="{F0A4A498-18BF-B1E0-9C15-D1105A7478E7}"/>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4" name="Rectangle 38">
                <a:extLst>
                  <a:ext uri="{FF2B5EF4-FFF2-40B4-BE49-F238E27FC236}">
                    <a16:creationId xmlns:a16="http://schemas.microsoft.com/office/drawing/2014/main" id="{7A4CC149-13FB-25DD-4522-90E70A2E0522}"/>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5" name="Rectangle 39">
                <a:extLst>
                  <a:ext uri="{FF2B5EF4-FFF2-40B4-BE49-F238E27FC236}">
                    <a16:creationId xmlns:a16="http://schemas.microsoft.com/office/drawing/2014/main" id="{11A8C65B-9DBC-DB35-FCAA-286042D00559}"/>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6" name="Rectangle 40">
                <a:extLst>
                  <a:ext uri="{FF2B5EF4-FFF2-40B4-BE49-F238E27FC236}">
                    <a16:creationId xmlns:a16="http://schemas.microsoft.com/office/drawing/2014/main" id="{56C0E5EF-D4AB-4B53-CA82-29F4EBAE6ADF}"/>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7" name="Rectangle 41">
                <a:extLst>
                  <a:ext uri="{FF2B5EF4-FFF2-40B4-BE49-F238E27FC236}">
                    <a16:creationId xmlns:a16="http://schemas.microsoft.com/office/drawing/2014/main" id="{A55D3E62-B212-915E-555F-EFE07606E401}"/>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8" name="Rectangle 42">
                <a:extLst>
                  <a:ext uri="{FF2B5EF4-FFF2-40B4-BE49-F238E27FC236}">
                    <a16:creationId xmlns:a16="http://schemas.microsoft.com/office/drawing/2014/main" id="{FECE2FA8-41FA-E045-0F73-FE062DCF5A14}"/>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9" name="Rectangle 43">
                <a:extLst>
                  <a:ext uri="{FF2B5EF4-FFF2-40B4-BE49-F238E27FC236}">
                    <a16:creationId xmlns:a16="http://schemas.microsoft.com/office/drawing/2014/main" id="{B6A7247F-EB70-7C9A-18DE-81584EEC990D}"/>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0" name="Rectangle 44">
                <a:extLst>
                  <a:ext uri="{FF2B5EF4-FFF2-40B4-BE49-F238E27FC236}">
                    <a16:creationId xmlns:a16="http://schemas.microsoft.com/office/drawing/2014/main" id="{751D40EF-1F35-8B98-13C8-057C8F1E01EC}"/>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1" name="Rectangle 45">
                <a:extLst>
                  <a:ext uri="{FF2B5EF4-FFF2-40B4-BE49-F238E27FC236}">
                    <a16:creationId xmlns:a16="http://schemas.microsoft.com/office/drawing/2014/main" id="{D7B4F92D-D7E7-617D-2249-077CDB6DFF29}"/>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2" name="Rectangle 46">
                <a:extLst>
                  <a:ext uri="{FF2B5EF4-FFF2-40B4-BE49-F238E27FC236}">
                    <a16:creationId xmlns:a16="http://schemas.microsoft.com/office/drawing/2014/main" id="{1A8EB13B-CF8A-AACD-AFB3-F9E7875DE4FE}"/>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3" name="Rectangle 47">
                <a:extLst>
                  <a:ext uri="{FF2B5EF4-FFF2-40B4-BE49-F238E27FC236}">
                    <a16:creationId xmlns:a16="http://schemas.microsoft.com/office/drawing/2014/main" id="{A98E45DF-CF43-7E27-13F3-E287A847CD38}"/>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4" name="Rectangle 48">
                <a:extLst>
                  <a:ext uri="{FF2B5EF4-FFF2-40B4-BE49-F238E27FC236}">
                    <a16:creationId xmlns:a16="http://schemas.microsoft.com/office/drawing/2014/main" id="{D9F91C90-12C7-114C-AAA5-BD08660E6BA4}"/>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5" name="Rectangle 49">
                <a:extLst>
                  <a:ext uri="{FF2B5EF4-FFF2-40B4-BE49-F238E27FC236}">
                    <a16:creationId xmlns:a16="http://schemas.microsoft.com/office/drawing/2014/main" id="{B93C4954-7ABB-FD23-9F19-08B3D4FB4138}"/>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6" name="Rectangle 50">
                <a:extLst>
                  <a:ext uri="{FF2B5EF4-FFF2-40B4-BE49-F238E27FC236}">
                    <a16:creationId xmlns:a16="http://schemas.microsoft.com/office/drawing/2014/main" id="{A2993F7E-0B3A-E484-06B9-DD38FEE1C9C0}"/>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7" name="Rectangle 51">
                <a:extLst>
                  <a:ext uri="{FF2B5EF4-FFF2-40B4-BE49-F238E27FC236}">
                    <a16:creationId xmlns:a16="http://schemas.microsoft.com/office/drawing/2014/main" id="{7B46680A-DDF1-E932-0A37-AF10070684B1}"/>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8" name="Rectangle 52">
                <a:extLst>
                  <a:ext uri="{FF2B5EF4-FFF2-40B4-BE49-F238E27FC236}">
                    <a16:creationId xmlns:a16="http://schemas.microsoft.com/office/drawing/2014/main" id="{488A7041-C4E9-D9EF-F88B-966A6A59F8F9}"/>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9" name="Rectangle 53">
                <a:extLst>
                  <a:ext uri="{FF2B5EF4-FFF2-40B4-BE49-F238E27FC236}">
                    <a16:creationId xmlns:a16="http://schemas.microsoft.com/office/drawing/2014/main" id="{3C2FAF44-D92A-984E-0DDF-AF3D17902B60}"/>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0" name="Rectangle 54">
                <a:extLst>
                  <a:ext uri="{FF2B5EF4-FFF2-40B4-BE49-F238E27FC236}">
                    <a16:creationId xmlns:a16="http://schemas.microsoft.com/office/drawing/2014/main" id="{2338B143-AE8B-BEF5-0AE7-7A8F284A5B94}"/>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1" name="Rectangle 55">
                <a:extLst>
                  <a:ext uri="{FF2B5EF4-FFF2-40B4-BE49-F238E27FC236}">
                    <a16:creationId xmlns:a16="http://schemas.microsoft.com/office/drawing/2014/main" id="{A2F1E639-0027-8C91-7901-F33933B433E8}"/>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2" name="Rectangle 56">
                <a:extLst>
                  <a:ext uri="{FF2B5EF4-FFF2-40B4-BE49-F238E27FC236}">
                    <a16:creationId xmlns:a16="http://schemas.microsoft.com/office/drawing/2014/main" id="{FEB5B462-82B2-B40A-4458-5B671EA17D00}"/>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3" name="Rectangle 57">
                <a:extLst>
                  <a:ext uri="{FF2B5EF4-FFF2-40B4-BE49-F238E27FC236}">
                    <a16:creationId xmlns:a16="http://schemas.microsoft.com/office/drawing/2014/main" id="{3840348D-A14E-A0B6-3815-9B39688E1266}"/>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4" name="Rectangle 58">
                <a:extLst>
                  <a:ext uri="{FF2B5EF4-FFF2-40B4-BE49-F238E27FC236}">
                    <a16:creationId xmlns:a16="http://schemas.microsoft.com/office/drawing/2014/main" id="{BA1CA62D-F226-9BA0-6B0D-BE6B5B8E8F2E}"/>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5" name="Rectangle 59">
                <a:extLst>
                  <a:ext uri="{FF2B5EF4-FFF2-40B4-BE49-F238E27FC236}">
                    <a16:creationId xmlns:a16="http://schemas.microsoft.com/office/drawing/2014/main" id="{6C5D4845-0A12-449D-3DB8-ED33113064B7}"/>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6" name="Rectangle 60">
                <a:extLst>
                  <a:ext uri="{FF2B5EF4-FFF2-40B4-BE49-F238E27FC236}">
                    <a16:creationId xmlns:a16="http://schemas.microsoft.com/office/drawing/2014/main" id="{55B2345D-9331-70EA-9279-BC172FF68376}"/>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7" name="Rectangle 61">
                <a:extLst>
                  <a:ext uri="{FF2B5EF4-FFF2-40B4-BE49-F238E27FC236}">
                    <a16:creationId xmlns:a16="http://schemas.microsoft.com/office/drawing/2014/main" id="{15DAACF2-8080-97B0-FC2A-BD64C382B0B7}"/>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8" name="Rectangle 62">
                <a:extLst>
                  <a:ext uri="{FF2B5EF4-FFF2-40B4-BE49-F238E27FC236}">
                    <a16:creationId xmlns:a16="http://schemas.microsoft.com/office/drawing/2014/main" id="{975E20E7-9618-2533-C5C2-6D42867DBFE8}"/>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9" name="Rectangle 63">
                <a:extLst>
                  <a:ext uri="{FF2B5EF4-FFF2-40B4-BE49-F238E27FC236}">
                    <a16:creationId xmlns:a16="http://schemas.microsoft.com/office/drawing/2014/main" id="{E5AFAEBB-6F69-6039-623B-E585608F0E49}"/>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0" name="Rectangle 64">
                <a:extLst>
                  <a:ext uri="{FF2B5EF4-FFF2-40B4-BE49-F238E27FC236}">
                    <a16:creationId xmlns:a16="http://schemas.microsoft.com/office/drawing/2014/main" id="{9C0CE9AA-C9B9-8B8A-ECC4-E00B92F1CA98}"/>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1" name="Rectangle 65">
                <a:extLst>
                  <a:ext uri="{FF2B5EF4-FFF2-40B4-BE49-F238E27FC236}">
                    <a16:creationId xmlns:a16="http://schemas.microsoft.com/office/drawing/2014/main" id="{666D616B-0500-F099-82C3-24058761B440}"/>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2" name="Rectangle 66">
                <a:extLst>
                  <a:ext uri="{FF2B5EF4-FFF2-40B4-BE49-F238E27FC236}">
                    <a16:creationId xmlns:a16="http://schemas.microsoft.com/office/drawing/2014/main" id="{7C7E541E-268C-1FB7-9999-2B68894F2921}"/>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3" name="Rectangle 67">
                <a:extLst>
                  <a:ext uri="{FF2B5EF4-FFF2-40B4-BE49-F238E27FC236}">
                    <a16:creationId xmlns:a16="http://schemas.microsoft.com/office/drawing/2014/main" id="{7F1651A5-7798-D595-5891-08F537866357}"/>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4" name="Rectangle 68">
                <a:extLst>
                  <a:ext uri="{FF2B5EF4-FFF2-40B4-BE49-F238E27FC236}">
                    <a16:creationId xmlns:a16="http://schemas.microsoft.com/office/drawing/2014/main" id="{E2A7FA9C-4C08-95B3-4165-E5A4B0C2B031}"/>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5" name="Rectangle 69">
                <a:extLst>
                  <a:ext uri="{FF2B5EF4-FFF2-40B4-BE49-F238E27FC236}">
                    <a16:creationId xmlns:a16="http://schemas.microsoft.com/office/drawing/2014/main" id="{D63FC0FB-5FE5-8628-114D-1CA3DA3A4E39}"/>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6" name="Rectangle 70">
                <a:extLst>
                  <a:ext uri="{FF2B5EF4-FFF2-40B4-BE49-F238E27FC236}">
                    <a16:creationId xmlns:a16="http://schemas.microsoft.com/office/drawing/2014/main" id="{E61257E4-62A7-66ED-40A6-5848664A87F0}"/>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7" name="Rectangle 71">
                <a:extLst>
                  <a:ext uri="{FF2B5EF4-FFF2-40B4-BE49-F238E27FC236}">
                    <a16:creationId xmlns:a16="http://schemas.microsoft.com/office/drawing/2014/main" id="{19192038-BED3-4D17-0E74-2483B939C7F4}"/>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8" name="Rectangle 72">
                <a:extLst>
                  <a:ext uri="{FF2B5EF4-FFF2-40B4-BE49-F238E27FC236}">
                    <a16:creationId xmlns:a16="http://schemas.microsoft.com/office/drawing/2014/main" id="{A7D1D450-A08E-D1CC-AE0D-39C88BA47B27}"/>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9" name="Rectangle 73">
                <a:extLst>
                  <a:ext uri="{FF2B5EF4-FFF2-40B4-BE49-F238E27FC236}">
                    <a16:creationId xmlns:a16="http://schemas.microsoft.com/office/drawing/2014/main" id="{33A5CAF3-2FAA-0356-7B5D-78C64FB4C667}"/>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0" name="Rectangle 74">
                <a:extLst>
                  <a:ext uri="{FF2B5EF4-FFF2-40B4-BE49-F238E27FC236}">
                    <a16:creationId xmlns:a16="http://schemas.microsoft.com/office/drawing/2014/main" id="{031CA7FC-6B0A-0BD7-FEE7-A1A72F5E93BF}"/>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1" name="Rectangle 75">
                <a:extLst>
                  <a:ext uri="{FF2B5EF4-FFF2-40B4-BE49-F238E27FC236}">
                    <a16:creationId xmlns:a16="http://schemas.microsoft.com/office/drawing/2014/main" id="{D2B13367-D4E6-92F3-5DED-85F12C41C683}"/>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2" name="Rectangle 76">
                <a:extLst>
                  <a:ext uri="{FF2B5EF4-FFF2-40B4-BE49-F238E27FC236}">
                    <a16:creationId xmlns:a16="http://schemas.microsoft.com/office/drawing/2014/main" id="{63E74539-601C-8159-8C0E-1622B7132315}"/>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3" name="Rectangle 77">
                <a:extLst>
                  <a:ext uri="{FF2B5EF4-FFF2-40B4-BE49-F238E27FC236}">
                    <a16:creationId xmlns:a16="http://schemas.microsoft.com/office/drawing/2014/main" id="{38F9FCE9-6445-44F2-E1E7-764BA428AF04}"/>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4" name="Rectangle 78">
                <a:extLst>
                  <a:ext uri="{FF2B5EF4-FFF2-40B4-BE49-F238E27FC236}">
                    <a16:creationId xmlns:a16="http://schemas.microsoft.com/office/drawing/2014/main" id="{58CC365C-CC59-10DD-B121-692E10A8F1F9}"/>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5" name="Rectangle 79">
                <a:extLst>
                  <a:ext uri="{FF2B5EF4-FFF2-40B4-BE49-F238E27FC236}">
                    <a16:creationId xmlns:a16="http://schemas.microsoft.com/office/drawing/2014/main" id="{8F707A3F-1DD0-FD34-AA41-0AAE94C4C365}"/>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6" name="Rectangle 80">
                <a:extLst>
                  <a:ext uri="{FF2B5EF4-FFF2-40B4-BE49-F238E27FC236}">
                    <a16:creationId xmlns:a16="http://schemas.microsoft.com/office/drawing/2014/main" id="{DB2FE0FE-3ABE-AF45-08F3-90EEBFB7A7E1}"/>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7" name="Freeform 81">
                <a:extLst>
                  <a:ext uri="{FF2B5EF4-FFF2-40B4-BE49-F238E27FC236}">
                    <a16:creationId xmlns:a16="http://schemas.microsoft.com/office/drawing/2014/main" id="{FA099425-4463-81AB-D9FB-BD67B1E0FA0B}"/>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98" name="Rectangle 82">
                <a:extLst>
                  <a:ext uri="{FF2B5EF4-FFF2-40B4-BE49-F238E27FC236}">
                    <a16:creationId xmlns:a16="http://schemas.microsoft.com/office/drawing/2014/main" id="{988DF280-B7F3-7E6D-B52C-34E81447C647}"/>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9" name="Rectangle 83">
                <a:extLst>
                  <a:ext uri="{FF2B5EF4-FFF2-40B4-BE49-F238E27FC236}">
                    <a16:creationId xmlns:a16="http://schemas.microsoft.com/office/drawing/2014/main" id="{3E91E711-05B0-75B0-202E-BAF5F9699CAC}"/>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0" name="Rectangle 84">
                <a:extLst>
                  <a:ext uri="{FF2B5EF4-FFF2-40B4-BE49-F238E27FC236}">
                    <a16:creationId xmlns:a16="http://schemas.microsoft.com/office/drawing/2014/main" id="{8394434D-7396-E038-AE7F-9CB025CF6F3B}"/>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1" name="Rectangle 85">
                <a:extLst>
                  <a:ext uri="{FF2B5EF4-FFF2-40B4-BE49-F238E27FC236}">
                    <a16:creationId xmlns:a16="http://schemas.microsoft.com/office/drawing/2014/main" id="{1A169FF9-186C-0702-1B2F-740B7CCA0D0D}"/>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2" name="Rectangle 86">
                <a:extLst>
                  <a:ext uri="{FF2B5EF4-FFF2-40B4-BE49-F238E27FC236}">
                    <a16:creationId xmlns:a16="http://schemas.microsoft.com/office/drawing/2014/main" id="{65D41F8F-803B-F8C9-D8FB-0F1D9AE73B4C}"/>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3" name="Rectangle 87">
                <a:extLst>
                  <a:ext uri="{FF2B5EF4-FFF2-40B4-BE49-F238E27FC236}">
                    <a16:creationId xmlns:a16="http://schemas.microsoft.com/office/drawing/2014/main" id="{AD0270F3-DE13-8D27-23D7-05C3419782D9}"/>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4" name="Rectangle 88">
                <a:extLst>
                  <a:ext uri="{FF2B5EF4-FFF2-40B4-BE49-F238E27FC236}">
                    <a16:creationId xmlns:a16="http://schemas.microsoft.com/office/drawing/2014/main" id="{22E8AE40-812D-F43D-2DB7-2B388321A5EF}"/>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5" name="Rectangle 89">
                <a:extLst>
                  <a:ext uri="{FF2B5EF4-FFF2-40B4-BE49-F238E27FC236}">
                    <a16:creationId xmlns:a16="http://schemas.microsoft.com/office/drawing/2014/main" id="{5A987713-CDB6-FFF0-8021-6A00C6853379}"/>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6" name="Rectangle 90">
                <a:extLst>
                  <a:ext uri="{FF2B5EF4-FFF2-40B4-BE49-F238E27FC236}">
                    <a16:creationId xmlns:a16="http://schemas.microsoft.com/office/drawing/2014/main" id="{42E67542-7015-E6F8-1C26-FEDFDC55A3E2}"/>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7" name="Rectangle 91">
                <a:extLst>
                  <a:ext uri="{FF2B5EF4-FFF2-40B4-BE49-F238E27FC236}">
                    <a16:creationId xmlns:a16="http://schemas.microsoft.com/office/drawing/2014/main" id="{BF83BEB4-F08B-2A09-E65C-0647F6DD055F}"/>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8" name="Rectangle 92">
                <a:extLst>
                  <a:ext uri="{FF2B5EF4-FFF2-40B4-BE49-F238E27FC236}">
                    <a16:creationId xmlns:a16="http://schemas.microsoft.com/office/drawing/2014/main" id="{040637B5-6FD4-7118-E1C4-29CEA929CCFE}"/>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9" name="Rectangle 93">
                <a:extLst>
                  <a:ext uri="{FF2B5EF4-FFF2-40B4-BE49-F238E27FC236}">
                    <a16:creationId xmlns:a16="http://schemas.microsoft.com/office/drawing/2014/main" id="{6B6383FE-30CF-F57E-2ABC-06434FC50B58}"/>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0" name="Rectangle 94">
                <a:extLst>
                  <a:ext uri="{FF2B5EF4-FFF2-40B4-BE49-F238E27FC236}">
                    <a16:creationId xmlns:a16="http://schemas.microsoft.com/office/drawing/2014/main" id="{ABAC62F2-D697-0225-D05A-2B1EEA1FCF62}"/>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1" name="Rectangle 95">
                <a:extLst>
                  <a:ext uri="{FF2B5EF4-FFF2-40B4-BE49-F238E27FC236}">
                    <a16:creationId xmlns:a16="http://schemas.microsoft.com/office/drawing/2014/main" id="{155833DF-6905-3B0A-B906-5A069249E62C}"/>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2" name="Rectangle 96">
                <a:extLst>
                  <a:ext uri="{FF2B5EF4-FFF2-40B4-BE49-F238E27FC236}">
                    <a16:creationId xmlns:a16="http://schemas.microsoft.com/office/drawing/2014/main" id="{F30F3F1D-2F0E-80D4-1C91-1CAC76BB2407}"/>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3" name="Rectangle 97">
                <a:extLst>
                  <a:ext uri="{FF2B5EF4-FFF2-40B4-BE49-F238E27FC236}">
                    <a16:creationId xmlns:a16="http://schemas.microsoft.com/office/drawing/2014/main" id="{C81AD12F-E1EC-82B2-C1F0-597E9481F32D}"/>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4" name="Rectangle 98">
                <a:extLst>
                  <a:ext uri="{FF2B5EF4-FFF2-40B4-BE49-F238E27FC236}">
                    <a16:creationId xmlns:a16="http://schemas.microsoft.com/office/drawing/2014/main" id="{3619CA41-86A7-FC27-D2EF-38CDCC6401D1}"/>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5" name="Rectangle 99">
                <a:extLst>
                  <a:ext uri="{FF2B5EF4-FFF2-40B4-BE49-F238E27FC236}">
                    <a16:creationId xmlns:a16="http://schemas.microsoft.com/office/drawing/2014/main" id="{D6176B8A-766D-CD7F-A09F-5A72322D25BE}"/>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6" name="Rectangle 100">
                <a:extLst>
                  <a:ext uri="{FF2B5EF4-FFF2-40B4-BE49-F238E27FC236}">
                    <a16:creationId xmlns:a16="http://schemas.microsoft.com/office/drawing/2014/main" id="{E14A52D7-0D95-2EFD-67CC-21334F3F2343}"/>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7" name="Rectangle 101">
                <a:extLst>
                  <a:ext uri="{FF2B5EF4-FFF2-40B4-BE49-F238E27FC236}">
                    <a16:creationId xmlns:a16="http://schemas.microsoft.com/office/drawing/2014/main" id="{57921A54-9E1A-79C8-0141-7719E11AC9DE}"/>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8" name="Rectangle 102">
                <a:extLst>
                  <a:ext uri="{FF2B5EF4-FFF2-40B4-BE49-F238E27FC236}">
                    <a16:creationId xmlns:a16="http://schemas.microsoft.com/office/drawing/2014/main" id="{72A8D999-B830-0D85-0F52-54878713AE47}"/>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9" name="Rectangle 103">
                <a:extLst>
                  <a:ext uri="{FF2B5EF4-FFF2-40B4-BE49-F238E27FC236}">
                    <a16:creationId xmlns:a16="http://schemas.microsoft.com/office/drawing/2014/main" id="{015ABD1B-4155-DFA8-6B43-8857B2506F3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0" name="Rectangle 104">
                <a:extLst>
                  <a:ext uri="{FF2B5EF4-FFF2-40B4-BE49-F238E27FC236}">
                    <a16:creationId xmlns:a16="http://schemas.microsoft.com/office/drawing/2014/main" id="{7492C2F7-232A-0C24-4628-487C9666CED4}"/>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1" name="Rectangle 105">
                <a:extLst>
                  <a:ext uri="{FF2B5EF4-FFF2-40B4-BE49-F238E27FC236}">
                    <a16:creationId xmlns:a16="http://schemas.microsoft.com/office/drawing/2014/main" id="{7EFB4BE0-61FB-FBB4-B6B5-53DD279D753F}"/>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2" name="Rectangle 106">
                <a:extLst>
                  <a:ext uri="{FF2B5EF4-FFF2-40B4-BE49-F238E27FC236}">
                    <a16:creationId xmlns:a16="http://schemas.microsoft.com/office/drawing/2014/main" id="{8FDC20CC-1C53-9F64-A915-DD5A37BBCCDE}"/>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3" name="Rectangle 107">
                <a:extLst>
                  <a:ext uri="{FF2B5EF4-FFF2-40B4-BE49-F238E27FC236}">
                    <a16:creationId xmlns:a16="http://schemas.microsoft.com/office/drawing/2014/main" id="{AEFD5255-93AB-BFF1-204A-549E63F24EAE}"/>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4" name="Rectangle 108">
                <a:extLst>
                  <a:ext uri="{FF2B5EF4-FFF2-40B4-BE49-F238E27FC236}">
                    <a16:creationId xmlns:a16="http://schemas.microsoft.com/office/drawing/2014/main" id="{A1B329A4-B01A-FF6B-8D2D-DB6923271E62}"/>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5" name="Rectangle 109">
                <a:extLst>
                  <a:ext uri="{FF2B5EF4-FFF2-40B4-BE49-F238E27FC236}">
                    <a16:creationId xmlns:a16="http://schemas.microsoft.com/office/drawing/2014/main" id="{76757D58-39EB-C4E7-8648-8895F6D488B4}"/>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6" name="Rectangle 110">
                <a:extLst>
                  <a:ext uri="{FF2B5EF4-FFF2-40B4-BE49-F238E27FC236}">
                    <a16:creationId xmlns:a16="http://schemas.microsoft.com/office/drawing/2014/main" id="{47C36401-A4E3-03E8-B641-0EE446E8EB2E}"/>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7" name="Rectangle 111">
                <a:extLst>
                  <a:ext uri="{FF2B5EF4-FFF2-40B4-BE49-F238E27FC236}">
                    <a16:creationId xmlns:a16="http://schemas.microsoft.com/office/drawing/2014/main" id="{B69EB3DE-B213-F741-38C0-0DDDD69EDD90}"/>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8" name="Rectangle 112">
                <a:extLst>
                  <a:ext uri="{FF2B5EF4-FFF2-40B4-BE49-F238E27FC236}">
                    <a16:creationId xmlns:a16="http://schemas.microsoft.com/office/drawing/2014/main" id="{995318D0-95F4-C791-F433-9BC7B2E6F6D9}"/>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9" name="Rectangle 113">
                <a:extLst>
                  <a:ext uri="{FF2B5EF4-FFF2-40B4-BE49-F238E27FC236}">
                    <a16:creationId xmlns:a16="http://schemas.microsoft.com/office/drawing/2014/main" id="{D84BE1D4-82CE-C27A-535C-A952BE9E0B55}"/>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0" name="Rectangle 114">
                <a:extLst>
                  <a:ext uri="{FF2B5EF4-FFF2-40B4-BE49-F238E27FC236}">
                    <a16:creationId xmlns:a16="http://schemas.microsoft.com/office/drawing/2014/main" id="{CD17860B-BDF8-AB30-B80E-742B2B18E18B}"/>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1" name="Rectangle 115">
                <a:extLst>
                  <a:ext uri="{FF2B5EF4-FFF2-40B4-BE49-F238E27FC236}">
                    <a16:creationId xmlns:a16="http://schemas.microsoft.com/office/drawing/2014/main" id="{525A4133-7BAC-0FAE-8BAD-923EE06088E0}"/>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2" name="Rectangle 116">
                <a:extLst>
                  <a:ext uri="{FF2B5EF4-FFF2-40B4-BE49-F238E27FC236}">
                    <a16:creationId xmlns:a16="http://schemas.microsoft.com/office/drawing/2014/main" id="{2AB3AE35-894F-EB46-1C55-4C58EFD9830D}"/>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3" name="Rectangle 117">
                <a:extLst>
                  <a:ext uri="{FF2B5EF4-FFF2-40B4-BE49-F238E27FC236}">
                    <a16:creationId xmlns:a16="http://schemas.microsoft.com/office/drawing/2014/main" id="{B1D02F29-256D-4E35-705F-985179D1DAF6}"/>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4" name="Rectangle 118">
                <a:extLst>
                  <a:ext uri="{FF2B5EF4-FFF2-40B4-BE49-F238E27FC236}">
                    <a16:creationId xmlns:a16="http://schemas.microsoft.com/office/drawing/2014/main" id="{37BEF5B1-A3B3-75C8-1DD7-5EE767D28E9A}"/>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5" name="Rectangle 119">
                <a:extLst>
                  <a:ext uri="{FF2B5EF4-FFF2-40B4-BE49-F238E27FC236}">
                    <a16:creationId xmlns:a16="http://schemas.microsoft.com/office/drawing/2014/main" id="{CCFC5D5C-0F1B-BBE5-A62C-8CFE75AC191D}"/>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6" name="Rectangle 120">
                <a:extLst>
                  <a:ext uri="{FF2B5EF4-FFF2-40B4-BE49-F238E27FC236}">
                    <a16:creationId xmlns:a16="http://schemas.microsoft.com/office/drawing/2014/main" id="{FFAF6347-CA7B-7530-43C7-161D53C127E1}"/>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7" name="Rectangle 121">
                <a:extLst>
                  <a:ext uri="{FF2B5EF4-FFF2-40B4-BE49-F238E27FC236}">
                    <a16:creationId xmlns:a16="http://schemas.microsoft.com/office/drawing/2014/main" id="{4BE71C6F-3AF2-A3EB-8C1E-5DEEB784172D}"/>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8" name="Rectangle 122">
                <a:extLst>
                  <a:ext uri="{FF2B5EF4-FFF2-40B4-BE49-F238E27FC236}">
                    <a16:creationId xmlns:a16="http://schemas.microsoft.com/office/drawing/2014/main" id="{FFDABC21-2EDD-B3E0-9E2C-BEC8F442660D}"/>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9" name="Rectangle 123">
                <a:extLst>
                  <a:ext uri="{FF2B5EF4-FFF2-40B4-BE49-F238E27FC236}">
                    <a16:creationId xmlns:a16="http://schemas.microsoft.com/office/drawing/2014/main" id="{D0493649-3AA0-761F-F4DA-D27AA076E5D9}"/>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0" name="Rectangle 124">
                <a:extLst>
                  <a:ext uri="{FF2B5EF4-FFF2-40B4-BE49-F238E27FC236}">
                    <a16:creationId xmlns:a16="http://schemas.microsoft.com/office/drawing/2014/main" id="{F62DFCDD-0607-EC5A-BCE6-2E8555D2CA38}"/>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1" name="Rectangle 125">
                <a:extLst>
                  <a:ext uri="{FF2B5EF4-FFF2-40B4-BE49-F238E27FC236}">
                    <a16:creationId xmlns:a16="http://schemas.microsoft.com/office/drawing/2014/main" id="{F7F9A379-111D-4AF2-B58F-B37D66B256EF}"/>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2" name="Rectangle 126">
                <a:extLst>
                  <a:ext uri="{FF2B5EF4-FFF2-40B4-BE49-F238E27FC236}">
                    <a16:creationId xmlns:a16="http://schemas.microsoft.com/office/drawing/2014/main" id="{53262C5F-699E-3210-EB73-0EF8AB373FD7}"/>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3" name="Rectangle 127">
                <a:extLst>
                  <a:ext uri="{FF2B5EF4-FFF2-40B4-BE49-F238E27FC236}">
                    <a16:creationId xmlns:a16="http://schemas.microsoft.com/office/drawing/2014/main" id="{5EDE8DDA-9BA5-08DF-5E11-E2AF8920C26B}"/>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4" name="Rectangle 128">
                <a:extLst>
                  <a:ext uri="{FF2B5EF4-FFF2-40B4-BE49-F238E27FC236}">
                    <a16:creationId xmlns:a16="http://schemas.microsoft.com/office/drawing/2014/main" id="{823774FC-810A-DACB-06B4-57DE4F3FD877}"/>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5" name="Rectangle 129">
                <a:extLst>
                  <a:ext uri="{FF2B5EF4-FFF2-40B4-BE49-F238E27FC236}">
                    <a16:creationId xmlns:a16="http://schemas.microsoft.com/office/drawing/2014/main" id="{C4EDA27A-BC48-E2CB-B2FD-FA6508942752}"/>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6" name="Rectangle 130">
                <a:extLst>
                  <a:ext uri="{FF2B5EF4-FFF2-40B4-BE49-F238E27FC236}">
                    <a16:creationId xmlns:a16="http://schemas.microsoft.com/office/drawing/2014/main" id="{672D746A-9468-5B63-B80B-70F18593A211}"/>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7" name="Rectangle 131">
                <a:extLst>
                  <a:ext uri="{FF2B5EF4-FFF2-40B4-BE49-F238E27FC236}">
                    <a16:creationId xmlns:a16="http://schemas.microsoft.com/office/drawing/2014/main" id="{BC51F05D-612E-9447-829E-49A518526DDA}"/>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8" name="Rectangle 132">
                <a:extLst>
                  <a:ext uri="{FF2B5EF4-FFF2-40B4-BE49-F238E27FC236}">
                    <a16:creationId xmlns:a16="http://schemas.microsoft.com/office/drawing/2014/main" id="{C48E5558-16F5-391C-B0DF-00CD17C64A93}"/>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9" name="Rectangle 133">
                <a:extLst>
                  <a:ext uri="{FF2B5EF4-FFF2-40B4-BE49-F238E27FC236}">
                    <a16:creationId xmlns:a16="http://schemas.microsoft.com/office/drawing/2014/main" id="{0BA40926-F222-4EDA-1117-25B773A0D6CB}"/>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0" name="Rectangle 134">
                <a:extLst>
                  <a:ext uri="{FF2B5EF4-FFF2-40B4-BE49-F238E27FC236}">
                    <a16:creationId xmlns:a16="http://schemas.microsoft.com/office/drawing/2014/main" id="{485464CE-08B9-467D-CF61-0FF93AE565B6}"/>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1" name="Rectangle 135">
                <a:extLst>
                  <a:ext uri="{FF2B5EF4-FFF2-40B4-BE49-F238E27FC236}">
                    <a16:creationId xmlns:a16="http://schemas.microsoft.com/office/drawing/2014/main" id="{764085E8-643E-5ECA-8CAE-AD763D8F877E}"/>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2" name="Rectangle 136">
                <a:extLst>
                  <a:ext uri="{FF2B5EF4-FFF2-40B4-BE49-F238E27FC236}">
                    <a16:creationId xmlns:a16="http://schemas.microsoft.com/office/drawing/2014/main" id="{6F0B2938-D1A8-38C3-3DA9-5FFCFCC0722A}"/>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3" name="Rectangle 137">
                <a:extLst>
                  <a:ext uri="{FF2B5EF4-FFF2-40B4-BE49-F238E27FC236}">
                    <a16:creationId xmlns:a16="http://schemas.microsoft.com/office/drawing/2014/main" id="{EE8C4708-BA13-BECF-D3DC-DEDEF1EB1700}"/>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4" name="Freeform 138">
                <a:extLst>
                  <a:ext uri="{FF2B5EF4-FFF2-40B4-BE49-F238E27FC236}">
                    <a16:creationId xmlns:a16="http://schemas.microsoft.com/office/drawing/2014/main" id="{BDC00848-50AC-16FC-4546-5AD8F7A23F4E}"/>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5" name="Freeform 139">
                <a:extLst>
                  <a:ext uri="{FF2B5EF4-FFF2-40B4-BE49-F238E27FC236}">
                    <a16:creationId xmlns:a16="http://schemas.microsoft.com/office/drawing/2014/main" id="{346FDCDC-B02E-7E46-4B37-63553E132660}"/>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6" name="Freeform 140">
                <a:extLst>
                  <a:ext uri="{FF2B5EF4-FFF2-40B4-BE49-F238E27FC236}">
                    <a16:creationId xmlns:a16="http://schemas.microsoft.com/office/drawing/2014/main" id="{253D37B4-3F01-5FF8-9892-DC98FE1F0031}"/>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7" name="Freeform 141">
                <a:extLst>
                  <a:ext uri="{FF2B5EF4-FFF2-40B4-BE49-F238E27FC236}">
                    <a16:creationId xmlns:a16="http://schemas.microsoft.com/office/drawing/2014/main" id="{12151FAD-CBBF-3DD6-7D7A-3D5FBC344A9B}"/>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8" name="Freeform 142">
                <a:extLst>
                  <a:ext uri="{FF2B5EF4-FFF2-40B4-BE49-F238E27FC236}">
                    <a16:creationId xmlns:a16="http://schemas.microsoft.com/office/drawing/2014/main" id="{24F00937-DCC4-4F2F-3902-001EC2DB6715}"/>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9" name="Freeform 143">
                <a:extLst>
                  <a:ext uri="{FF2B5EF4-FFF2-40B4-BE49-F238E27FC236}">
                    <a16:creationId xmlns:a16="http://schemas.microsoft.com/office/drawing/2014/main" id="{57A946EF-E0DE-B356-E0CF-518FF8EDFB79}"/>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0" name="Freeform 144">
                <a:extLst>
                  <a:ext uri="{FF2B5EF4-FFF2-40B4-BE49-F238E27FC236}">
                    <a16:creationId xmlns:a16="http://schemas.microsoft.com/office/drawing/2014/main" id="{ADE5E1E2-D05A-0294-536F-D998F97E06B3}"/>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1" name="Freeform 145">
                <a:extLst>
                  <a:ext uri="{FF2B5EF4-FFF2-40B4-BE49-F238E27FC236}">
                    <a16:creationId xmlns:a16="http://schemas.microsoft.com/office/drawing/2014/main" id="{E813082F-1546-916C-F21A-414B72C26366}"/>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2" name="Freeform 146">
                <a:extLst>
                  <a:ext uri="{FF2B5EF4-FFF2-40B4-BE49-F238E27FC236}">
                    <a16:creationId xmlns:a16="http://schemas.microsoft.com/office/drawing/2014/main" id="{76C8AFAA-D144-D1DF-C5B5-585EE647ACCF}"/>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3" name="Rectangle 147">
                <a:extLst>
                  <a:ext uri="{FF2B5EF4-FFF2-40B4-BE49-F238E27FC236}">
                    <a16:creationId xmlns:a16="http://schemas.microsoft.com/office/drawing/2014/main" id="{963389BE-720D-4F8E-AB2A-7F056C90E49D}"/>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4" name="Rectangle 148">
                <a:extLst>
                  <a:ext uri="{FF2B5EF4-FFF2-40B4-BE49-F238E27FC236}">
                    <a16:creationId xmlns:a16="http://schemas.microsoft.com/office/drawing/2014/main" id="{AF87033E-83EC-5FC8-C34E-08C96B3CE35E}"/>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5" name="Freeform 149">
                <a:extLst>
                  <a:ext uri="{FF2B5EF4-FFF2-40B4-BE49-F238E27FC236}">
                    <a16:creationId xmlns:a16="http://schemas.microsoft.com/office/drawing/2014/main" id="{D133FEE2-140B-07CB-500E-183F6DA992CC}"/>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66" name="Freeform 150">
                <a:extLst>
                  <a:ext uri="{FF2B5EF4-FFF2-40B4-BE49-F238E27FC236}">
                    <a16:creationId xmlns:a16="http://schemas.microsoft.com/office/drawing/2014/main" id="{ECE2737A-942F-6995-D786-DB24B186365E}"/>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03E14329-9292-8D92-E1E3-855582F59924}"/>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sz="1800"/>
              </a:p>
            </p:txBody>
          </p:sp>
          <p:sp>
            <p:nvSpPr>
              <p:cNvPr id="14488" name="Oval 152">
                <a:extLst>
                  <a:ext uri="{FF2B5EF4-FFF2-40B4-BE49-F238E27FC236}">
                    <a16:creationId xmlns:a16="http://schemas.microsoft.com/office/drawing/2014/main" id="{BB145577-B0F7-C0FB-CC1F-F7F3083BBE4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sz="1800"/>
              </a:p>
            </p:txBody>
          </p:sp>
        </p:grpSp>
      </p:grpSp>
      <p:sp>
        <p:nvSpPr>
          <p:cNvPr id="14489" name="Rectangle 153">
            <a:extLst>
              <a:ext uri="{FF2B5EF4-FFF2-40B4-BE49-F238E27FC236}">
                <a16:creationId xmlns:a16="http://schemas.microsoft.com/office/drawing/2014/main" id="{9429891F-5758-8820-CEA2-04D50774B1BA}"/>
              </a:ext>
            </a:extLst>
          </p:cNvPr>
          <p:cNvSpPr>
            <a:spLocks noGrp="1" noRot="1" noChangeArrowheads="1"/>
          </p:cNvSpPr>
          <p:nvPr>
            <p:ph type="title"/>
          </p:nvPr>
        </p:nvSpPr>
        <p:spPr bwMode="auto">
          <a:xfrm>
            <a:off x="402167" y="228600"/>
            <a:ext cx="1138766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10CB06EB-396D-99C4-FCE1-3F826D044874}"/>
              </a:ext>
            </a:extLst>
          </p:cNvPr>
          <p:cNvSpPr>
            <a:spLocks noGrp="1" noChangeArrowheads="1"/>
          </p:cNvSpPr>
          <p:nvPr>
            <p:ph type="dt" sz="half" idx="2"/>
          </p:nvPr>
        </p:nvSpPr>
        <p:spPr bwMode="auto">
          <a:xfrm>
            <a:off x="402167"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14491" name="Rectangle 155">
            <a:extLst>
              <a:ext uri="{FF2B5EF4-FFF2-40B4-BE49-F238E27FC236}">
                <a16:creationId xmlns:a16="http://schemas.microsoft.com/office/drawing/2014/main" id="{F2F1A5A4-1A7F-3F15-A99D-61D87460FEB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14492" name="Rectangle 156">
            <a:extLst>
              <a:ext uri="{FF2B5EF4-FFF2-40B4-BE49-F238E27FC236}">
                <a16:creationId xmlns:a16="http://schemas.microsoft.com/office/drawing/2014/main" id="{18797153-24E5-1CCA-AE16-3FBC70835FBA}"/>
              </a:ext>
            </a:extLst>
          </p:cNvPr>
          <p:cNvSpPr>
            <a:spLocks noGrp="1" noChangeArrowheads="1"/>
          </p:cNvSpPr>
          <p:nvPr>
            <p:ph type="sldNum" sz="quarter" idx="4"/>
          </p:nvPr>
        </p:nvSpPr>
        <p:spPr bwMode="auto">
          <a:xfrm>
            <a:off x="8737601"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E3ADA61E-FC76-4FAF-88B0-0413857C8417}" type="slidenum">
              <a:rPr lang="en-US" altLang="en-US"/>
              <a:pPr>
                <a:defRPr/>
              </a:pPr>
              <a:t>‹#›</a:t>
            </a:fld>
            <a:endParaRPr lang="en-US" altLang="en-US"/>
          </a:p>
        </p:txBody>
      </p:sp>
      <p:sp>
        <p:nvSpPr>
          <p:cNvPr id="14493" name="Rectangle 157">
            <a:extLst>
              <a:ext uri="{FF2B5EF4-FFF2-40B4-BE49-F238E27FC236}">
                <a16:creationId xmlns:a16="http://schemas.microsoft.com/office/drawing/2014/main" id="{A79F7606-E87E-9932-18C2-FE3C3F946677}"/>
              </a:ext>
            </a:extLst>
          </p:cNvPr>
          <p:cNvSpPr>
            <a:spLocks noGrp="1" noRot="1" noChangeArrowheads="1"/>
          </p:cNvSpPr>
          <p:nvPr>
            <p:ph type="body" idx="1"/>
          </p:nvPr>
        </p:nvSpPr>
        <p:spPr bwMode="auto">
          <a:xfrm>
            <a:off x="402167" y="1600200"/>
            <a:ext cx="11387667"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1163811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6B3384D-B120-8E62-F898-CB86AB4CE8E4}"/>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E92E1916-A10A-E476-5EA1-E177E7A9A2F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9F1505AB-934E-358F-2632-6712B185CF5E}"/>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6A8E0870-8A59-E217-D38B-3A2D753BDF2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A08FC392-C28E-485A-1B3B-CBB3B141DB93}"/>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1036" name="Oval 7">
              <a:extLst>
                <a:ext uri="{FF2B5EF4-FFF2-40B4-BE49-F238E27FC236}">
                  <a16:creationId xmlns:a16="http://schemas.microsoft.com/office/drawing/2014/main" id="{B223CB42-A1C9-3A4F-C80D-B4D7E1BD03D5}"/>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194A9BE6-A284-F253-9543-2E3A5FA2B565}"/>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44F55C1C-E762-DEF6-B9F3-BDEC98C6585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ACB9610B-4FE1-84E5-6B9D-91E06103C19C}"/>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2E20653F-8997-76EF-5E76-9D3DE4EA91DC}"/>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B8447D8-0B29-01C7-5640-58039F78430F}"/>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50BE1877-AB0F-A187-BFC9-5A595EAE2940}"/>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61713DEA-3E42-2B68-7FE6-5425859AD4DA}"/>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43D21D78-1F57-4235-9145-73CCB79DEB24}" type="slidenum">
              <a:rPr lang="en-US" altLang="en-US"/>
              <a:pPr>
                <a:defRPr/>
              </a:pPr>
              <a:t>‹#›</a:t>
            </a:fld>
            <a:endParaRPr lang="en-US" altLang="en-US"/>
          </a:p>
        </p:txBody>
      </p:sp>
    </p:spTree>
    <p:extLst>
      <p:ext uri="{BB962C8B-B14F-4D97-AF65-F5344CB8AC3E}">
        <p14:creationId xmlns:p14="http://schemas.microsoft.com/office/powerpoint/2010/main" val="1623569776"/>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CC48D9C-BE1E-422F-F10A-98B79B039B81}"/>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779B929C-360E-FF7E-01A9-CB6C2F4F33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BAFA29E0-0DF5-9CCA-56DF-660539664351}"/>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7A4F6D63-B64F-C857-B511-FCD16BBF7290}"/>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6CEC8A0F-0452-3A0C-EDD5-33C810E7600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n-US" sz="1800"/>
            </a:p>
          </p:txBody>
        </p:sp>
        <p:sp>
          <p:nvSpPr>
            <p:cNvPr id="1036" name="Oval 7">
              <a:extLst>
                <a:ext uri="{FF2B5EF4-FFF2-40B4-BE49-F238E27FC236}">
                  <a16:creationId xmlns:a16="http://schemas.microsoft.com/office/drawing/2014/main" id="{745CFF27-DAC7-C5CB-90DE-482776628AA7}"/>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CE0CEB10-815D-2CDE-1DA6-037EACF9352B}"/>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16E81422-5C12-A7DB-920E-A5C7509FC78E}"/>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502D6F04-8D62-EC9F-94D4-05191B6CB6B8}"/>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858EF3AE-88C8-2354-BC4C-4ABA53CD2C02}"/>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B5597813-6AD4-080D-2C1C-75049202CA1C}"/>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8EB57002-96F4-0DCC-F8AA-98A280FAD92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38CACE42-6BFB-78C9-3E6D-4989210ED03A}"/>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546990D6-B842-4369-97AA-786E86892E1F}" type="slidenum">
              <a:rPr lang="en-US" altLang="en-US"/>
              <a:pPr>
                <a:defRPr/>
              </a:pPr>
              <a:t>‹#›</a:t>
            </a:fld>
            <a:endParaRPr lang="en-US" altLang="en-US"/>
          </a:p>
        </p:txBody>
      </p:sp>
    </p:spTree>
    <p:extLst>
      <p:ext uri="{BB962C8B-B14F-4D97-AF65-F5344CB8AC3E}">
        <p14:creationId xmlns:p14="http://schemas.microsoft.com/office/powerpoint/2010/main" val="1563833860"/>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9390584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4" r:id="rId9"/>
    <p:sldLayoutId id="2147483735" r:id="rId10"/>
    <p:sldLayoutId id="2147483736" r:id="rId11"/>
    <p:sldLayoutId id="2147483737" r:id="rId12"/>
    <p:sldLayoutId id="2147483911" r:id="rId13"/>
    <p:sldLayoutId id="2147483986"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F6CA7684-2043-4476-8F72-7D9B610BA57D}"/>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4749DC30-975D-428B-ADA1-4C5B69BDAD6B}"/>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218EC89-971F-4C64-A542-3028C40C8B78}"/>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1" name="Rectangle 5">
            <a:extLst>
              <a:ext uri="{FF2B5EF4-FFF2-40B4-BE49-F238E27FC236}">
                <a16:creationId xmlns:a16="http://schemas.microsoft.com/office/drawing/2014/main" id="{0B914FF0-FA55-4557-BB5B-004B8D79CF0C}"/>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14342" name="Rectangle 6">
            <a:extLst>
              <a:ext uri="{FF2B5EF4-FFF2-40B4-BE49-F238E27FC236}">
                <a16:creationId xmlns:a16="http://schemas.microsoft.com/office/drawing/2014/main" id="{68CFBBEB-0AEA-4DB6-BFB4-24598BAD1F9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14343" name="Rectangle 7">
            <a:extLst>
              <a:ext uri="{FF2B5EF4-FFF2-40B4-BE49-F238E27FC236}">
                <a16:creationId xmlns:a16="http://schemas.microsoft.com/office/drawing/2014/main" id="{95B17906-38B1-4844-A889-40299CAED1E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D590763D-5B0B-4E9B-9AB6-4373D38B2907}" type="slidenum">
              <a:rPr lang="en-US" altLang="en-US"/>
              <a:pPr>
                <a:defRPr/>
              </a:pPr>
              <a:t>‹#›</a:t>
            </a:fld>
            <a:endParaRPr lang="en-US" altLang="en-US"/>
          </a:p>
        </p:txBody>
      </p:sp>
      <p:grpSp>
        <p:nvGrpSpPr>
          <p:cNvPr id="1032" name="Group 8">
            <a:extLst>
              <a:ext uri="{FF2B5EF4-FFF2-40B4-BE49-F238E27FC236}">
                <a16:creationId xmlns:a16="http://schemas.microsoft.com/office/drawing/2014/main" id="{97ACCD99-9DE8-4571-A4C7-CE1CEE8BCD70}"/>
              </a:ext>
            </a:extLst>
          </p:cNvPr>
          <p:cNvGrpSpPr>
            <a:grpSpLocks/>
          </p:cNvGrpSpPr>
          <p:nvPr/>
        </p:nvGrpSpPr>
        <p:grpSpPr bwMode="auto">
          <a:xfrm>
            <a:off x="10871201" y="152400"/>
            <a:ext cx="1056217" cy="1295400"/>
            <a:chOff x="5136" y="960"/>
            <a:chExt cx="528" cy="864"/>
          </a:xfrm>
        </p:grpSpPr>
        <p:sp>
          <p:nvSpPr>
            <p:cNvPr id="1033" name="Oval 9">
              <a:extLst>
                <a:ext uri="{FF2B5EF4-FFF2-40B4-BE49-F238E27FC236}">
                  <a16:creationId xmlns:a16="http://schemas.microsoft.com/office/drawing/2014/main" id="{2697CBFA-3ED2-400D-8262-B3CE3A7EF9FB}"/>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4" name="Oval 10">
              <a:extLst>
                <a:ext uri="{FF2B5EF4-FFF2-40B4-BE49-F238E27FC236}">
                  <a16:creationId xmlns:a16="http://schemas.microsoft.com/office/drawing/2014/main" id="{27B86C61-5A93-43C4-A7B6-FA14F3BBD3A4}"/>
                </a:ext>
              </a:extLst>
            </p:cNvPr>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5" name="Oval 11">
              <a:extLst>
                <a:ext uri="{FF2B5EF4-FFF2-40B4-BE49-F238E27FC236}">
                  <a16:creationId xmlns:a16="http://schemas.microsoft.com/office/drawing/2014/main" id="{C9517B77-CAC5-4625-BB0E-54034527F208}"/>
                </a:ext>
              </a:extLst>
            </p:cNvPr>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6" name="Oval 12">
              <a:extLst>
                <a:ext uri="{FF2B5EF4-FFF2-40B4-BE49-F238E27FC236}">
                  <a16:creationId xmlns:a16="http://schemas.microsoft.com/office/drawing/2014/main" id="{8CE9D9C5-DC48-4E19-8637-2E09FC8A7401}"/>
                </a:ext>
              </a:extLst>
            </p:cNvPr>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7" name="Oval 13">
              <a:extLst>
                <a:ext uri="{FF2B5EF4-FFF2-40B4-BE49-F238E27FC236}">
                  <a16:creationId xmlns:a16="http://schemas.microsoft.com/office/drawing/2014/main" id="{F350FCA0-DC0B-4EE8-80B9-A6297061FD85}"/>
                </a:ext>
              </a:extLst>
            </p:cNvPr>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8" name="Oval 14">
              <a:extLst>
                <a:ext uri="{FF2B5EF4-FFF2-40B4-BE49-F238E27FC236}">
                  <a16:creationId xmlns:a16="http://schemas.microsoft.com/office/drawing/2014/main" id="{CC70A42B-B390-48B7-BD9A-5EDB8F944AA6}"/>
                </a:ext>
              </a:extLst>
            </p:cNvPr>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9" name="Oval 15">
              <a:extLst>
                <a:ext uri="{FF2B5EF4-FFF2-40B4-BE49-F238E27FC236}">
                  <a16:creationId xmlns:a16="http://schemas.microsoft.com/office/drawing/2014/main" id="{E163E230-5739-4843-9148-BEF19AB0B95E}"/>
                </a:ext>
              </a:extLst>
            </p:cNvPr>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0" name="Oval 16">
              <a:extLst>
                <a:ext uri="{FF2B5EF4-FFF2-40B4-BE49-F238E27FC236}">
                  <a16:creationId xmlns:a16="http://schemas.microsoft.com/office/drawing/2014/main" id="{12A423B4-CF0E-40C2-995B-EC8038899846}"/>
                </a:ext>
              </a:extLst>
            </p:cNvPr>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1" name="Oval 17">
              <a:extLst>
                <a:ext uri="{FF2B5EF4-FFF2-40B4-BE49-F238E27FC236}">
                  <a16:creationId xmlns:a16="http://schemas.microsoft.com/office/drawing/2014/main" id="{CEE42EDE-FD9A-45F5-A1F8-A73F0465CA78}"/>
                </a:ext>
              </a:extLst>
            </p:cNvPr>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2" name="Oval 18">
              <a:extLst>
                <a:ext uri="{FF2B5EF4-FFF2-40B4-BE49-F238E27FC236}">
                  <a16:creationId xmlns:a16="http://schemas.microsoft.com/office/drawing/2014/main" id="{DF2693CC-53F7-4387-B1FE-0DDC9014E1BA}"/>
                </a:ext>
              </a:extLst>
            </p:cNvPr>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3" name="Oval 19">
              <a:extLst>
                <a:ext uri="{FF2B5EF4-FFF2-40B4-BE49-F238E27FC236}">
                  <a16:creationId xmlns:a16="http://schemas.microsoft.com/office/drawing/2014/main" id="{2F3715E6-0F40-48B1-81EA-F1C60A6EEA98}"/>
                </a:ext>
              </a:extLst>
            </p:cNvPr>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4" name="Oval 20">
              <a:extLst>
                <a:ext uri="{FF2B5EF4-FFF2-40B4-BE49-F238E27FC236}">
                  <a16:creationId xmlns:a16="http://schemas.microsoft.com/office/drawing/2014/main" id="{C490535D-B736-4C60-B477-7160B137EE0B}"/>
                </a:ext>
              </a:extLst>
            </p:cNvPr>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5" name="Oval 21">
              <a:extLst>
                <a:ext uri="{FF2B5EF4-FFF2-40B4-BE49-F238E27FC236}">
                  <a16:creationId xmlns:a16="http://schemas.microsoft.com/office/drawing/2014/main" id="{89544A8B-7AE9-4354-87B2-24CE95B52A67}"/>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6" name="Oval 22">
              <a:extLst>
                <a:ext uri="{FF2B5EF4-FFF2-40B4-BE49-F238E27FC236}">
                  <a16:creationId xmlns:a16="http://schemas.microsoft.com/office/drawing/2014/main" id="{566C1C1D-C6EE-4B7E-B738-A699D4AB9F5E}"/>
                </a:ext>
              </a:extLst>
            </p:cNvPr>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7" name="Oval 23">
              <a:extLst>
                <a:ext uri="{FF2B5EF4-FFF2-40B4-BE49-F238E27FC236}">
                  <a16:creationId xmlns:a16="http://schemas.microsoft.com/office/drawing/2014/main" id="{26EEF6DC-15C3-4AC6-89EC-52AC19152228}"/>
                </a:ext>
              </a:extLst>
            </p:cNvPr>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8" name="Oval 24">
              <a:extLst>
                <a:ext uri="{FF2B5EF4-FFF2-40B4-BE49-F238E27FC236}">
                  <a16:creationId xmlns:a16="http://schemas.microsoft.com/office/drawing/2014/main" id="{3F43D460-99C8-4F9E-9828-BC58E9B81D26}"/>
                </a:ext>
              </a:extLst>
            </p:cNvPr>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9" name="Oval 25">
              <a:extLst>
                <a:ext uri="{FF2B5EF4-FFF2-40B4-BE49-F238E27FC236}">
                  <a16:creationId xmlns:a16="http://schemas.microsoft.com/office/drawing/2014/main" id="{E0B7F88E-740D-44EE-9B81-ED2CD5F02B14}"/>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0" name="Oval 26">
              <a:extLst>
                <a:ext uri="{FF2B5EF4-FFF2-40B4-BE49-F238E27FC236}">
                  <a16:creationId xmlns:a16="http://schemas.microsoft.com/office/drawing/2014/main" id="{E562EA97-8118-4416-9340-3CAFB2C4CAE8}"/>
                </a:ext>
              </a:extLst>
            </p:cNvPr>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1" name="Oval 27">
              <a:extLst>
                <a:ext uri="{FF2B5EF4-FFF2-40B4-BE49-F238E27FC236}">
                  <a16:creationId xmlns:a16="http://schemas.microsoft.com/office/drawing/2014/main" id="{E24D7B5C-6BE6-48B3-AF54-E4DF5C42FD75}"/>
                </a:ext>
              </a:extLst>
            </p:cNvPr>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2" name="Oval 28">
              <a:extLst>
                <a:ext uri="{FF2B5EF4-FFF2-40B4-BE49-F238E27FC236}">
                  <a16:creationId xmlns:a16="http://schemas.microsoft.com/office/drawing/2014/main" id="{5DF808F5-D790-4CB9-8025-E009705CC1B4}"/>
                </a:ext>
              </a:extLst>
            </p:cNvPr>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3" name="Oval 29">
              <a:extLst>
                <a:ext uri="{FF2B5EF4-FFF2-40B4-BE49-F238E27FC236}">
                  <a16:creationId xmlns:a16="http://schemas.microsoft.com/office/drawing/2014/main" id="{9E9DC23A-3EA9-4B19-834F-B008136AC3B9}"/>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4" name="Oval 30">
              <a:extLst>
                <a:ext uri="{FF2B5EF4-FFF2-40B4-BE49-F238E27FC236}">
                  <a16:creationId xmlns:a16="http://schemas.microsoft.com/office/drawing/2014/main" id="{4A664919-49F3-485D-B57F-E3C50B87A245}"/>
                </a:ext>
              </a:extLst>
            </p:cNvPr>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5" name="Oval 31">
              <a:extLst>
                <a:ext uri="{FF2B5EF4-FFF2-40B4-BE49-F238E27FC236}">
                  <a16:creationId xmlns:a16="http://schemas.microsoft.com/office/drawing/2014/main" id="{FD0D1625-62A5-47E7-9350-16C4D4427B45}"/>
                </a:ext>
              </a:extLst>
            </p:cNvPr>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6" name="Oval 32">
              <a:extLst>
                <a:ext uri="{FF2B5EF4-FFF2-40B4-BE49-F238E27FC236}">
                  <a16:creationId xmlns:a16="http://schemas.microsoft.com/office/drawing/2014/main" id="{B4E7CE0B-167C-4656-B3F2-15F9406123D5}"/>
                </a:ext>
              </a:extLst>
            </p:cNvPr>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7" name="Oval 33">
              <a:extLst>
                <a:ext uri="{FF2B5EF4-FFF2-40B4-BE49-F238E27FC236}">
                  <a16:creationId xmlns:a16="http://schemas.microsoft.com/office/drawing/2014/main" id="{A187045F-737C-4A96-8278-3DA37319588F}"/>
                </a:ext>
              </a:extLst>
            </p:cNvPr>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8" name="Oval 34">
              <a:extLst>
                <a:ext uri="{FF2B5EF4-FFF2-40B4-BE49-F238E27FC236}">
                  <a16:creationId xmlns:a16="http://schemas.microsoft.com/office/drawing/2014/main" id="{D8660E44-07B3-4379-BDE1-7BCB61CC72D0}"/>
                </a:ext>
              </a:extLst>
            </p:cNvPr>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9" name="Oval 35">
              <a:extLst>
                <a:ext uri="{FF2B5EF4-FFF2-40B4-BE49-F238E27FC236}">
                  <a16:creationId xmlns:a16="http://schemas.microsoft.com/office/drawing/2014/main" id="{22CCA323-7059-492D-B029-946D304C5A71}"/>
                </a:ext>
              </a:extLst>
            </p:cNvPr>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0" name="Oval 36">
              <a:extLst>
                <a:ext uri="{FF2B5EF4-FFF2-40B4-BE49-F238E27FC236}">
                  <a16:creationId xmlns:a16="http://schemas.microsoft.com/office/drawing/2014/main" id="{CBD264C8-398D-40B8-9AA1-E0C3F575282F}"/>
                </a:ext>
              </a:extLst>
            </p:cNvPr>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1" name="Oval 37">
              <a:extLst>
                <a:ext uri="{FF2B5EF4-FFF2-40B4-BE49-F238E27FC236}">
                  <a16:creationId xmlns:a16="http://schemas.microsoft.com/office/drawing/2014/main" id="{3F7DBE24-998F-40C4-B8D3-9BCE7DE56C95}"/>
                </a:ext>
              </a:extLst>
            </p:cNvPr>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2" name="Oval 38">
              <a:extLst>
                <a:ext uri="{FF2B5EF4-FFF2-40B4-BE49-F238E27FC236}">
                  <a16:creationId xmlns:a16="http://schemas.microsoft.com/office/drawing/2014/main" id="{6130FB47-A9B4-444D-A8F0-8910DD2E187E}"/>
                </a:ext>
              </a:extLst>
            </p:cNvPr>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3" name="Oval 39">
              <a:extLst>
                <a:ext uri="{FF2B5EF4-FFF2-40B4-BE49-F238E27FC236}">
                  <a16:creationId xmlns:a16="http://schemas.microsoft.com/office/drawing/2014/main" id="{1E8874D6-D118-4590-97E0-78BB2CA31DA4}"/>
                </a:ext>
              </a:extLst>
            </p:cNvPr>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Tree>
    <p:extLst>
      <p:ext uri="{BB962C8B-B14F-4D97-AF65-F5344CB8AC3E}">
        <p14:creationId xmlns:p14="http://schemas.microsoft.com/office/powerpoint/2010/main" val="38136570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rtl="0" eaLnBrk="0" fontAlgn="base" hangingPunct="0">
        <a:spcBef>
          <a:spcPct val="0"/>
        </a:spcBef>
        <a:spcAft>
          <a:spcPct val="0"/>
        </a:spcAft>
        <a:defRPr sz="3900" b="1" kern="1200">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kern="12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kern="1200">
          <a:solidFill>
            <a:schemeClr val="tx1"/>
          </a:solidFill>
          <a:latin typeface="+mn-lt"/>
          <a:ea typeface="+mn-ea"/>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kern="1200">
          <a:solidFill>
            <a:schemeClr val="tx1"/>
          </a:solidFill>
          <a:latin typeface="+mn-lt"/>
          <a:ea typeface="+mn-ea"/>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kern="1200">
          <a:solidFill>
            <a:schemeClr val="tx1"/>
          </a:solidFill>
          <a:latin typeface="+mn-lt"/>
          <a:ea typeface="+mn-ea"/>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06952D73-0AD9-10BA-A393-50AABD125846}"/>
              </a:ext>
            </a:extLst>
          </p:cNvPr>
          <p:cNvGrpSpPr>
            <a:grpSpLocks/>
          </p:cNvGrpSpPr>
          <p:nvPr/>
        </p:nvGrpSpPr>
        <p:grpSpPr bwMode="auto">
          <a:xfrm>
            <a:off x="425451" y="1828800"/>
            <a:ext cx="11766549" cy="5029200"/>
            <a:chOff x="201" y="1152"/>
            <a:chExt cx="5559" cy="3168"/>
          </a:xfrm>
        </p:grpSpPr>
        <p:sp>
          <p:nvSpPr>
            <p:cNvPr id="6147" name="Freeform 3">
              <a:extLst>
                <a:ext uri="{FF2B5EF4-FFF2-40B4-BE49-F238E27FC236}">
                  <a16:creationId xmlns:a16="http://schemas.microsoft.com/office/drawing/2014/main" id="{013FD884-7078-BD68-6117-466F314CC47C}"/>
                </a:ext>
              </a:extLst>
            </p:cNvPr>
            <p:cNvSpPr>
              <a:spLocks/>
            </p:cNvSpPr>
            <p:nvPr/>
          </p:nvSpPr>
          <p:spPr bwMode="ltGray">
            <a:xfrm>
              <a:off x="528" y="2909"/>
              <a:ext cx="5232" cy="1411"/>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8" name="Freeform 4">
              <a:extLst>
                <a:ext uri="{FF2B5EF4-FFF2-40B4-BE49-F238E27FC236}">
                  <a16:creationId xmlns:a16="http://schemas.microsoft.com/office/drawing/2014/main" id="{BD1EE8DA-581B-0D93-DF44-37E9EBCD7A2B}"/>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Lst>
              <a:ahLst/>
              <a:cxnLst>
                <a:cxn ang="0">
                  <a:pos x="T0" y="T1"/>
                </a:cxn>
                <a:cxn ang="0">
                  <a:pos x="T2" y="T3"/>
                </a:cxn>
                <a:cxn ang="0">
                  <a:pos x="T4" y="T5"/>
                </a:cxn>
                <a:cxn ang="0">
                  <a:pos x="T6" y="T7"/>
                </a:cxn>
                <a:cxn ang="0">
                  <a:pos x="T8" y="T9"/>
                </a:cxn>
                <a:cxn ang="0">
                  <a:pos x="T10" y="T11"/>
                </a:cxn>
                <a:cxn ang="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9" name="Freeform 5">
              <a:extLst>
                <a:ext uri="{FF2B5EF4-FFF2-40B4-BE49-F238E27FC236}">
                  <a16:creationId xmlns:a16="http://schemas.microsoft.com/office/drawing/2014/main" id="{D78A9C5A-916F-BD4B-07D7-A4EB2E570404}"/>
                </a:ext>
              </a:extLst>
            </p:cNvPr>
            <p:cNvSpPr>
              <a:spLocks/>
            </p:cNvSpPr>
            <p:nvPr/>
          </p:nvSpPr>
          <p:spPr bwMode="ltGray">
            <a:xfrm>
              <a:off x="528" y="2932"/>
              <a:ext cx="5232" cy="1388"/>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2824DB61-F051-081A-7FA0-B90D3F56D3BE}"/>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1" name="Freeform 7">
              <a:extLst>
                <a:ext uri="{FF2B5EF4-FFF2-40B4-BE49-F238E27FC236}">
                  <a16:creationId xmlns:a16="http://schemas.microsoft.com/office/drawing/2014/main" id="{EB537AE4-4535-2382-A038-070E64613835}"/>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2" name="Freeform 8">
              <a:extLst>
                <a:ext uri="{FF2B5EF4-FFF2-40B4-BE49-F238E27FC236}">
                  <a16:creationId xmlns:a16="http://schemas.microsoft.com/office/drawing/2014/main" id="{824D6743-C184-196C-6E80-F434E42EE1A9}"/>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3" name="Freeform 9">
              <a:extLst>
                <a:ext uri="{FF2B5EF4-FFF2-40B4-BE49-F238E27FC236}">
                  <a16:creationId xmlns:a16="http://schemas.microsoft.com/office/drawing/2014/main" id="{C1BA6B7E-B42F-D950-697E-65B41309EE3B}"/>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4" name="Freeform 10">
              <a:extLst>
                <a:ext uri="{FF2B5EF4-FFF2-40B4-BE49-F238E27FC236}">
                  <a16:creationId xmlns:a16="http://schemas.microsoft.com/office/drawing/2014/main" id="{D28DFAE5-63CC-3C4E-4291-DE7DA9A0CC8D}"/>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6155" name="Rectangle 11">
            <a:extLst>
              <a:ext uri="{FF2B5EF4-FFF2-40B4-BE49-F238E27FC236}">
                <a16:creationId xmlns:a16="http://schemas.microsoft.com/office/drawing/2014/main" id="{AF016472-C638-1B95-C5AD-33E844EA19BF}"/>
              </a:ext>
            </a:extLst>
          </p:cNvPr>
          <p:cNvSpPr>
            <a:spLocks noGrp="1" noChangeArrowheads="1"/>
          </p:cNvSpPr>
          <p:nvPr>
            <p:ph type="dt" sz="half" idx="2"/>
          </p:nvPr>
        </p:nvSpPr>
        <p:spPr bwMode="auto">
          <a:xfrm>
            <a:off x="1117601"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defRPr>
            </a:lvl1pPr>
          </a:lstStyle>
          <a:p>
            <a:endParaRPr lang="en-US" altLang="en-US"/>
          </a:p>
        </p:txBody>
      </p:sp>
      <p:sp>
        <p:nvSpPr>
          <p:cNvPr id="6156" name="Rectangle 12">
            <a:extLst>
              <a:ext uri="{FF2B5EF4-FFF2-40B4-BE49-F238E27FC236}">
                <a16:creationId xmlns:a16="http://schemas.microsoft.com/office/drawing/2014/main" id="{5780C09A-27F8-7E46-09D6-6B5441395EC9}"/>
              </a:ext>
            </a:extLst>
          </p:cNvPr>
          <p:cNvSpPr>
            <a:spLocks noGrp="1" noChangeArrowheads="1"/>
          </p:cNvSpPr>
          <p:nvPr>
            <p:ph type="ftr" sz="quarter" idx="3"/>
          </p:nvPr>
        </p:nvSpPr>
        <p:spPr bwMode="auto">
          <a:xfrm>
            <a:off x="45720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defRPr>
            </a:lvl1pPr>
          </a:lstStyle>
          <a:p>
            <a:endParaRPr lang="en-US" altLang="en-US"/>
          </a:p>
        </p:txBody>
      </p:sp>
      <p:sp>
        <p:nvSpPr>
          <p:cNvPr id="6157" name="Rectangle 13">
            <a:extLst>
              <a:ext uri="{FF2B5EF4-FFF2-40B4-BE49-F238E27FC236}">
                <a16:creationId xmlns:a16="http://schemas.microsoft.com/office/drawing/2014/main" id="{395FBD30-B9D2-EC2A-A805-D8DFB8878A8A}"/>
              </a:ext>
            </a:extLst>
          </p:cNvPr>
          <p:cNvSpPr>
            <a:spLocks noGrp="1" noChangeArrowheads="1"/>
          </p:cNvSpPr>
          <p:nvPr>
            <p:ph type="sldNum" sz="quarter" idx="4"/>
          </p:nvPr>
        </p:nvSpPr>
        <p:spPr bwMode="auto">
          <a:xfrm>
            <a:off x="9249834"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defRPr>
            </a:lvl1pPr>
          </a:lstStyle>
          <a:p>
            <a:fld id="{B5EACFBC-148B-4A42-881D-781EB5B1FD3F}" type="slidenum">
              <a:rPr lang="en-US" altLang="en-US"/>
              <a:pPr/>
              <a:t>‹#›</a:t>
            </a:fld>
            <a:endParaRPr lang="en-US" altLang="en-US"/>
          </a:p>
        </p:txBody>
      </p:sp>
      <p:sp>
        <p:nvSpPr>
          <p:cNvPr id="6158" name="Rectangle 14">
            <a:extLst>
              <a:ext uri="{FF2B5EF4-FFF2-40B4-BE49-F238E27FC236}">
                <a16:creationId xmlns:a16="http://schemas.microsoft.com/office/drawing/2014/main" id="{A452B348-CCC6-F764-A653-957D5F022F56}"/>
              </a:ext>
            </a:extLst>
          </p:cNvPr>
          <p:cNvSpPr>
            <a:spLocks noGrp="1" noRot="1" noChangeArrowheads="1"/>
          </p:cNvSpPr>
          <p:nvPr>
            <p:ph type="title"/>
          </p:nvPr>
        </p:nvSpPr>
        <p:spPr bwMode="auto">
          <a:xfrm>
            <a:off x="609601" y="244476"/>
            <a:ext cx="1118023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9" name="Rectangle 15">
            <a:extLst>
              <a:ext uri="{FF2B5EF4-FFF2-40B4-BE49-F238E27FC236}">
                <a16:creationId xmlns:a16="http://schemas.microsoft.com/office/drawing/2014/main" id="{A4A1903D-4295-00F2-9684-C8CC138D1F3B}"/>
              </a:ext>
            </a:extLst>
          </p:cNvPr>
          <p:cNvSpPr>
            <a:spLocks noGrp="1" noRot="1" noChangeArrowheads="1"/>
          </p:cNvSpPr>
          <p:nvPr>
            <p:ph type="body" idx="1"/>
          </p:nvPr>
        </p:nvSpPr>
        <p:spPr bwMode="auto">
          <a:xfrm>
            <a:off x="1117600" y="1905000"/>
            <a:ext cx="1067646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03205607"/>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8BE902C-5145-4CBA-AC3D-80B4E9CE58B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3376F4E1-76E9-4640-93D8-90935C638EFC}"/>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A0E9E017-9574-44F7-B21C-F48DE981E5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306CD847-54CC-4DE9-B620-3E70819DE22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313476CC-859B-4FFC-AF93-3CAF0AE6C45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40E4FE92-F5AD-40CD-BAA3-D70B1EAB1E38}" type="slidenum">
              <a:rPr lang="en-US" altLang="en-US"/>
              <a:pPr>
                <a:defRPr/>
              </a:pPr>
              <a:t>‹#›</a:t>
            </a:fld>
            <a:endParaRPr lang="en-US" altLang="en-US"/>
          </a:p>
        </p:txBody>
      </p:sp>
    </p:spTree>
    <p:extLst>
      <p:ext uri="{BB962C8B-B14F-4D97-AF65-F5344CB8AC3E}">
        <p14:creationId xmlns:p14="http://schemas.microsoft.com/office/powerpoint/2010/main" val="411442668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31F736-AE41-424B-A2F9-FB90F79B75E1}"/>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634178-8B1D-4CFD-B22E-E3BD0D9C8F85}"/>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125A5524-F2D2-46FE-B78E-B601C3E099E2}"/>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19CC8E16-9EEF-47DE-9619-60567999467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6B9C57A8-C4D8-4D41-BAE4-36C4A9EAAC7F}"/>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a:defRPr/>
            </a:pPr>
            <a:fld id="{9AE74101-1FA0-4DF1-98A2-AFA128ADAC20}" type="slidenum">
              <a:rPr lang="en-US" altLang="en-US"/>
              <a:pPr>
                <a:defRPr/>
              </a:pPr>
              <a:t>‹#›</a:t>
            </a:fld>
            <a:endParaRPr lang="en-US" altLang="en-US"/>
          </a:p>
        </p:txBody>
      </p:sp>
      <p:grpSp>
        <p:nvGrpSpPr>
          <p:cNvPr id="1031" name="Group 7">
            <a:extLst>
              <a:ext uri="{FF2B5EF4-FFF2-40B4-BE49-F238E27FC236}">
                <a16:creationId xmlns:a16="http://schemas.microsoft.com/office/drawing/2014/main" id="{94F216ED-4625-48A7-96B2-7C681747AB9C}"/>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8F3D5E04-CD6E-4051-B7A9-ACCC3AA6F6FD}"/>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189095D8-710C-4222-8FCD-C062093AAFB8}"/>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1D1536F5-D7F0-4107-9005-034CB80F5A2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6819EBE6-DB22-4F34-9538-3429798BC15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1F2122C2-9181-4782-A6DF-736A04125B92}"/>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27532665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6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1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3.xml"/></Relationships>
</file>

<file path=ppt/slides/_rels/slide1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1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74.xml"/><Relationship Id="rId4" Type="http://schemas.openxmlformats.org/officeDocument/2006/relationships/image" Target="../media/image68.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15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0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0.png"/><Relationship Id="rId1" Type="http://schemas.openxmlformats.org/officeDocument/2006/relationships/slideLayout" Target="../slideLayouts/slideLayout15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12.xml"/></Relationships>
</file>

<file path=ppt/slides/_rels/slide2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2.xml"/></Relationships>
</file>

<file path=ppt/slides/_rels/slide2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2.xml"/></Relationships>
</file>

<file path=ppt/slides/_rels/slide20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12.xml"/></Relationships>
</file>

<file path=ppt/slides/_rels/slide2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12.xml"/></Relationships>
</file>

<file path=ppt/slides/_rels/slide2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159.xml"/><Relationship Id="rId5" Type="http://schemas.microsoft.com/office/2007/relationships/hdphoto" Target="../media/hdphoto11.wdp"/><Relationship Id="rId4" Type="http://schemas.openxmlformats.org/officeDocument/2006/relationships/image" Target="../media/image78.png"/></Relationships>
</file>

<file path=ppt/slides/_rels/slide2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9.xml"/></Relationships>
</file>

<file path=ppt/slides/_rels/slide2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9.xml"/></Relationships>
</file>

<file path=ppt/slides/_rels/slide2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24.xml"/><Relationship Id="rId4" Type="http://schemas.microsoft.com/office/2007/relationships/hdphoto" Target="../media/hdphoto12.wdp"/></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7.png"/><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3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5.xml"/></Relationships>
</file>

<file path=ppt/slides/_rels/slide24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0.png"/><Relationship Id="rId1" Type="http://schemas.openxmlformats.org/officeDocument/2006/relationships/slideLayout" Target="../slideLayouts/slideLayout277.xml"/><Relationship Id="rId6" Type="http://schemas.microsoft.com/office/2007/relationships/hdphoto" Target="../media/hdphoto15.wdp"/><Relationship Id="rId5" Type="http://schemas.openxmlformats.org/officeDocument/2006/relationships/image" Target="../media/image92.png"/><Relationship Id="rId4" Type="http://schemas.openxmlformats.org/officeDocument/2006/relationships/image" Target="../media/image91.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2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0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7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8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26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1.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4098" name="Picture 2" descr="MPj04012850000[1]">
            <a:extLst>
              <a:ext uri="{FF2B5EF4-FFF2-40B4-BE49-F238E27FC236}">
                <a16:creationId xmlns:a16="http://schemas.microsoft.com/office/drawing/2014/main" id="{9FCA672C-A2E9-D6B3-02E7-F39B46C3EB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688" y="-16200"/>
            <a:ext cx="12172962" cy="68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5021FD65-4234-BB21-05FD-8E85B465BC73}"/>
              </a:ext>
            </a:extLst>
          </p:cNvPr>
          <p:cNvSpPr txBox="1">
            <a:spLocks noChangeArrowheads="1"/>
          </p:cNvSpPr>
          <p:nvPr/>
        </p:nvSpPr>
        <p:spPr bwMode="auto">
          <a:xfrm>
            <a:off x="882316" y="3580180"/>
            <a:ext cx="7359315"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r" fontAlgn="base">
              <a:lnSpc>
                <a:spcPct val="75000"/>
              </a:lnSpc>
              <a:spcBef>
                <a:spcPct val="50000"/>
              </a:spcBef>
              <a:spcAft>
                <a:spcPct val="0"/>
              </a:spcAft>
              <a:buClrTx/>
              <a:buSzTx/>
              <a:buNone/>
            </a:pPr>
            <a:r>
              <a:rPr lang="en-US" altLang="en-US" sz="6000" dirty="0">
                <a:solidFill>
                  <a:srgbClr val="FFFFBD"/>
                </a:solidFill>
                <a:latin typeface="HebrewTh" pitchFamily="2" charset="0"/>
              </a:rPr>
              <a:t>	</a:t>
            </a:r>
            <a:r>
              <a:rPr lang="en-US" altLang="en-US" sz="6000" dirty="0">
                <a:solidFill>
                  <a:srgbClr val="FFCC00"/>
                </a:solidFill>
                <a:latin typeface="HebrewTh" pitchFamily="2" charset="0"/>
              </a:rPr>
              <a:t>	  tywixr2B</a:t>
            </a:r>
            <a:r>
              <a:rPr lang="en-US" altLang="en-US" sz="7200" dirty="0">
                <a:solidFill>
                  <a:srgbClr val="FFCC00"/>
                </a:solidFill>
                <a:latin typeface="HebrewTh" pitchFamily="2" charset="0"/>
              </a:rPr>
              <a:t>;</a:t>
            </a:r>
          </a:p>
          <a:p>
            <a:pPr algn="r" fontAlgn="base">
              <a:lnSpc>
                <a:spcPct val="75000"/>
              </a:lnSpc>
              <a:spcBef>
                <a:spcPct val="50000"/>
              </a:spcBef>
              <a:spcAft>
                <a:spcPct val="0"/>
              </a:spcAft>
              <a:buClrTx/>
              <a:buSzTx/>
              <a:buNone/>
            </a:pPr>
            <a:r>
              <a:rPr lang="en-US" altLang="en-US" sz="3600" i="1" dirty="0">
                <a:solidFill>
                  <a:srgbClr val="FFFFFF"/>
                </a:solidFill>
                <a:latin typeface="Times New Roman" panose="02020603050405020304" pitchFamily="18" charset="0"/>
              </a:rPr>
              <a:t>		  In the beginning…</a:t>
            </a:r>
          </a:p>
          <a:p>
            <a:pPr algn="r" fontAlgn="base">
              <a:lnSpc>
                <a:spcPct val="75000"/>
              </a:lnSpc>
              <a:spcBef>
                <a:spcPct val="50000"/>
              </a:spcBef>
              <a:spcAft>
                <a:spcPct val="0"/>
              </a:spcAft>
              <a:buClrTx/>
              <a:buSzTx/>
              <a:buNone/>
            </a:pPr>
            <a:r>
              <a:rPr lang="en-US" altLang="en-US" sz="5400" dirty="0">
                <a:solidFill>
                  <a:srgbClr val="FFFF99"/>
                </a:solidFill>
                <a:latin typeface="Impact" panose="020B0806030902050204" pitchFamily="34" charset="0"/>
              </a:rPr>
              <a:t>The Book of Genesis</a:t>
            </a:r>
            <a:r>
              <a:rPr lang="en-US" altLang="en-US" sz="3600" dirty="0">
                <a:solidFill>
                  <a:srgbClr val="FFFF99"/>
                </a:solidFill>
                <a:latin typeface="Impact" panose="020B0806030902050204" pitchFamily="34" charset="0"/>
                <a:cs typeface="+mn-cs"/>
              </a:rPr>
              <a:t> </a:t>
            </a:r>
          </a:p>
          <a:p>
            <a:pPr algn="r" fontAlgn="base">
              <a:lnSpc>
                <a:spcPct val="75000"/>
              </a:lnSpc>
              <a:spcBef>
                <a:spcPts val="0"/>
              </a:spcBef>
              <a:spcAft>
                <a:spcPct val="0"/>
              </a:spcAft>
              <a:buClrTx/>
              <a:buSzTx/>
              <a:buNone/>
            </a:pPr>
            <a:r>
              <a:rPr lang="en-US" altLang="en-US" sz="3600" dirty="0">
                <a:latin typeface="Arial Narrow" panose="020B0606020202030204" pitchFamily="34" charset="0"/>
                <a:cs typeface="+mn-cs"/>
              </a:rPr>
              <a:t>Creation (Part 1)</a:t>
            </a:r>
            <a:r>
              <a:rPr lang="en-US" altLang="en-US" sz="5400" dirty="0">
                <a:latin typeface="Arial Narrow" panose="020B060602020203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E5071B28-2F23-BECB-B4A1-31250B993D8F}"/>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a:solidFill>
                  <a:schemeClr val="hlink"/>
                </a:solidFill>
                <a:latin typeface="Eras Bold ITC" pitchFamily="34" charset="0"/>
              </a:rPr>
              <a:t>Parallelism in the First Account</a:t>
            </a:r>
            <a:br>
              <a:rPr lang="en-US" altLang="en-US" sz="4000">
                <a:solidFill>
                  <a:schemeClr val="hlink"/>
                </a:solidFill>
                <a:latin typeface="Eras Bold ITC" pitchFamily="34" charset="0"/>
              </a:rPr>
            </a:br>
            <a:r>
              <a:rPr lang="en-US" altLang="en-US" sz="3200">
                <a:solidFill>
                  <a:schemeClr val="hlink"/>
                </a:solidFill>
                <a:latin typeface="Eras Bold ITC" pitchFamily="34" charset="0"/>
              </a:rPr>
              <a:t>(ABC//A’B’C’)</a:t>
            </a:r>
          </a:p>
        </p:txBody>
      </p:sp>
      <p:sp>
        <p:nvSpPr>
          <p:cNvPr id="109573" name="Rectangle 5">
            <a:extLst>
              <a:ext uri="{FF2B5EF4-FFF2-40B4-BE49-F238E27FC236}">
                <a16:creationId xmlns:a16="http://schemas.microsoft.com/office/drawing/2014/main" id="{5244AE4A-DBFE-EAD1-6B8C-EB5AF86B017F}"/>
              </a:ext>
            </a:extLst>
          </p:cNvPr>
          <p:cNvSpPr>
            <a:spLocks noGrp="1" noChangeArrowheads="1"/>
          </p:cNvSpPr>
          <p:nvPr>
            <p:ph type="body" sz="half" idx="1"/>
          </p:nvPr>
        </p:nvSpPr>
        <p:spPr>
          <a:xfrm>
            <a:off x="1676400" y="1676400"/>
            <a:ext cx="4343400" cy="5029200"/>
          </a:xfrm>
          <a:gradFill rotWithShape="1">
            <a:gsLst>
              <a:gs pos="0">
                <a:srgbClr val="AC5600">
                  <a:gamma/>
                  <a:shade val="46275"/>
                  <a:invGamma/>
                </a:srgbClr>
              </a:gs>
              <a:gs pos="100000">
                <a:srgbClr val="AC5600"/>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rgbClr val="FFD45B"/>
                </a:solidFill>
                <a:latin typeface="Eras Demi ITC" pitchFamily="34" charset="0"/>
              </a:rPr>
              <a:t>THE THREE PRIMARY DOMAINS</a:t>
            </a:r>
          </a:p>
          <a:p>
            <a:pPr eaLnBrk="1" hangingPunct="1">
              <a:buFont typeface="Wingdings" panose="05000000000000000000" pitchFamily="2" charset="2"/>
              <a:buNone/>
              <a:defRPr/>
            </a:pPr>
            <a:r>
              <a:rPr lang="en-US" altLang="en-US" sz="2800" b="1" u="sng">
                <a:solidFill>
                  <a:srgbClr val="FFFF99"/>
                </a:solidFill>
              </a:rPr>
              <a:t>1</a:t>
            </a:r>
            <a:r>
              <a:rPr lang="en-US" altLang="en-US" sz="2800" b="1" u="sng" baseline="30000">
                <a:solidFill>
                  <a:srgbClr val="FFFF99"/>
                </a:solidFill>
              </a:rPr>
              <a:t>st</a:t>
            </a:r>
            <a:r>
              <a:rPr lang="en-US" altLang="en-US" sz="2800" b="1" u="sng">
                <a:solidFill>
                  <a:srgbClr val="FFFF99"/>
                </a:solidFill>
              </a:rPr>
              <a:t> Day</a:t>
            </a:r>
            <a:r>
              <a:rPr lang="en-US" altLang="en-US" sz="2800" b="1">
                <a:solidFill>
                  <a:srgbClr val="FFFF99"/>
                </a:solidFill>
              </a:rPr>
              <a:t> (celestial)</a:t>
            </a:r>
          </a:p>
          <a:p>
            <a:pPr eaLnBrk="1" hangingPunct="1">
              <a:buFont typeface="Wingdings" panose="05000000000000000000" pitchFamily="2" charset="2"/>
              <a:buNone/>
              <a:defRPr/>
            </a:pPr>
            <a:r>
              <a:rPr lang="en-US" altLang="en-US" sz="2400" i="1"/>
              <a:t>	Light and dark</a:t>
            </a:r>
          </a:p>
          <a:p>
            <a:pPr eaLnBrk="1" hangingPunct="1">
              <a:buFont typeface="Wingdings" panose="05000000000000000000" pitchFamily="2" charset="2"/>
              <a:buNone/>
              <a:defRPr/>
            </a:pPr>
            <a:r>
              <a:rPr lang="en-US" altLang="en-US" sz="2800" b="1" u="sng">
                <a:solidFill>
                  <a:srgbClr val="FFFF99"/>
                </a:solidFill>
              </a:rPr>
              <a:t>2</a:t>
            </a:r>
            <a:r>
              <a:rPr lang="en-US" altLang="en-US" sz="2800" b="1" u="sng" baseline="30000">
                <a:solidFill>
                  <a:srgbClr val="FFFF99"/>
                </a:solidFill>
              </a:rPr>
              <a:t>nd</a:t>
            </a:r>
            <a:r>
              <a:rPr lang="en-US" altLang="en-US" sz="2800" b="1" u="sng">
                <a:solidFill>
                  <a:srgbClr val="FFFF99"/>
                </a:solidFill>
              </a:rPr>
              <a:t> Day</a:t>
            </a:r>
            <a:r>
              <a:rPr lang="en-US" altLang="en-US" sz="2800" b="1">
                <a:solidFill>
                  <a:srgbClr val="FFFF99"/>
                </a:solidFill>
              </a:rPr>
              <a:t> (sublunary)</a:t>
            </a:r>
          </a:p>
          <a:p>
            <a:pPr eaLnBrk="1" hangingPunct="1">
              <a:buFont typeface="Wingdings" panose="05000000000000000000" pitchFamily="2" charset="2"/>
              <a:buNone/>
              <a:defRPr/>
            </a:pPr>
            <a:r>
              <a:rPr lang="en-US" altLang="en-US" sz="2400" i="1"/>
              <a:t>	Sky and water</a:t>
            </a:r>
          </a:p>
          <a:p>
            <a:pPr eaLnBrk="1" hangingPunct="1">
              <a:buFont typeface="Wingdings" panose="05000000000000000000" pitchFamily="2" charset="2"/>
              <a:buNone/>
              <a:defRPr/>
            </a:pPr>
            <a:r>
              <a:rPr lang="en-US" altLang="en-US" sz="2800" b="1" u="sng">
                <a:solidFill>
                  <a:srgbClr val="FFFF99"/>
                </a:solidFill>
              </a:rPr>
              <a:t>3</a:t>
            </a:r>
            <a:r>
              <a:rPr lang="en-US" altLang="en-US" sz="2800" b="1" u="sng" baseline="30000">
                <a:solidFill>
                  <a:srgbClr val="FFFF99"/>
                </a:solidFill>
              </a:rPr>
              <a:t>rd</a:t>
            </a:r>
            <a:r>
              <a:rPr lang="en-US" altLang="en-US" sz="2800" b="1" u="sng">
                <a:solidFill>
                  <a:srgbClr val="FFFF99"/>
                </a:solidFill>
              </a:rPr>
              <a:t> Day</a:t>
            </a:r>
            <a:r>
              <a:rPr lang="en-US" altLang="en-US" sz="2800" b="1">
                <a:solidFill>
                  <a:srgbClr val="FFFF99"/>
                </a:solidFill>
              </a:rPr>
              <a:t> (terrestrial)</a:t>
            </a:r>
          </a:p>
          <a:p>
            <a:pPr eaLnBrk="1" hangingPunct="1">
              <a:buFont typeface="Wingdings" panose="05000000000000000000" pitchFamily="2" charset="2"/>
              <a:buNone/>
              <a:defRPr/>
            </a:pPr>
            <a:r>
              <a:rPr lang="en-US" altLang="en-US" sz="2400" i="1"/>
              <a:t>	Earth and seas culminating in the production of vegetation and its seed</a:t>
            </a:r>
          </a:p>
        </p:txBody>
      </p:sp>
      <p:sp>
        <p:nvSpPr>
          <p:cNvPr id="109574" name="Rectangle 6">
            <a:extLst>
              <a:ext uri="{FF2B5EF4-FFF2-40B4-BE49-F238E27FC236}">
                <a16:creationId xmlns:a16="http://schemas.microsoft.com/office/drawing/2014/main" id="{EAD87101-46B1-047C-D6EF-3497446809EB}"/>
              </a:ext>
            </a:extLst>
          </p:cNvPr>
          <p:cNvSpPr>
            <a:spLocks noGrp="1" noChangeArrowheads="1"/>
          </p:cNvSpPr>
          <p:nvPr>
            <p:ph type="body" sz="half" idx="2"/>
          </p:nvPr>
        </p:nvSpPr>
        <p:spPr>
          <a:xfrm>
            <a:off x="6172200" y="1676400"/>
            <a:ext cx="4343400" cy="5029200"/>
          </a:xfrm>
          <a:gradFill rotWithShape="1">
            <a:gsLst>
              <a:gs pos="0">
                <a:srgbClr val="996600">
                  <a:gamma/>
                  <a:shade val="46275"/>
                  <a:invGamma/>
                </a:srgbClr>
              </a:gs>
              <a:gs pos="100000">
                <a:srgbClr val="996600"/>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D45B"/>
                </a:solidFill>
                <a:latin typeface="Eras Demi ITC" pitchFamily="34" charset="0"/>
              </a:rPr>
              <a:t>INHABITANTS OF THE THREE DOMAINS</a:t>
            </a:r>
          </a:p>
          <a:p>
            <a:pPr eaLnBrk="1" hangingPunct="1">
              <a:buFont typeface="Wingdings" panose="05000000000000000000" pitchFamily="2" charset="2"/>
              <a:buNone/>
              <a:defRPr/>
            </a:pPr>
            <a:r>
              <a:rPr lang="en-US" altLang="en-US" sz="2800" b="1" u="sng" dirty="0">
                <a:solidFill>
                  <a:srgbClr val="FFFF99"/>
                </a:solidFill>
              </a:rPr>
              <a:t>4</a:t>
            </a:r>
            <a:r>
              <a:rPr lang="en-US" altLang="en-US" sz="2800" b="1" u="sng" baseline="30000" dirty="0">
                <a:solidFill>
                  <a:srgbClr val="FFFF99"/>
                </a:solidFill>
              </a:rPr>
              <a:t>th</a:t>
            </a:r>
            <a:r>
              <a:rPr lang="en-US" altLang="en-US" sz="2800" b="1" u="sng" dirty="0">
                <a:solidFill>
                  <a:srgbClr val="FFFF99"/>
                </a:solidFill>
              </a:rPr>
              <a:t> Day</a:t>
            </a:r>
          </a:p>
          <a:p>
            <a:pPr eaLnBrk="1" hangingPunct="1">
              <a:buFont typeface="Wingdings" panose="05000000000000000000" pitchFamily="2" charset="2"/>
              <a:buNone/>
              <a:defRPr/>
            </a:pPr>
            <a:r>
              <a:rPr lang="en-US" altLang="en-US" sz="2400" i="1" dirty="0"/>
              <a:t>	Sun, moon and stars</a:t>
            </a:r>
          </a:p>
          <a:p>
            <a:pPr eaLnBrk="1" hangingPunct="1">
              <a:buFont typeface="Wingdings" panose="05000000000000000000" pitchFamily="2" charset="2"/>
              <a:buNone/>
              <a:defRPr/>
            </a:pPr>
            <a:r>
              <a:rPr lang="en-US" altLang="en-US" sz="2800" b="1" u="sng" dirty="0">
                <a:solidFill>
                  <a:srgbClr val="FFFF99"/>
                </a:solidFill>
              </a:rPr>
              <a:t>5</a:t>
            </a:r>
            <a:r>
              <a:rPr lang="en-US" altLang="en-US" sz="2800" b="1" u="sng" baseline="30000" dirty="0">
                <a:solidFill>
                  <a:srgbClr val="FFFF99"/>
                </a:solidFill>
              </a:rPr>
              <a:t>th</a:t>
            </a:r>
            <a:r>
              <a:rPr lang="en-US" altLang="en-US" sz="2800" b="1" u="sng" dirty="0">
                <a:solidFill>
                  <a:srgbClr val="FFFF99"/>
                </a:solidFill>
              </a:rPr>
              <a:t> Day</a:t>
            </a:r>
          </a:p>
          <a:p>
            <a:pPr eaLnBrk="1" hangingPunct="1">
              <a:buFont typeface="Wingdings" panose="05000000000000000000" pitchFamily="2" charset="2"/>
              <a:buNone/>
              <a:defRPr/>
            </a:pPr>
            <a:r>
              <a:rPr lang="en-US" altLang="en-US" sz="2400" i="1" dirty="0"/>
              <a:t>	Birds and fish</a:t>
            </a:r>
          </a:p>
          <a:p>
            <a:pPr eaLnBrk="1" hangingPunct="1">
              <a:buFont typeface="Wingdings" panose="05000000000000000000" pitchFamily="2" charset="2"/>
              <a:buNone/>
              <a:defRPr/>
            </a:pPr>
            <a:r>
              <a:rPr lang="en-US" altLang="en-US" sz="2800" b="1" u="sng" dirty="0">
                <a:solidFill>
                  <a:srgbClr val="FFFF99"/>
                </a:solidFill>
              </a:rPr>
              <a:t>6</a:t>
            </a:r>
            <a:r>
              <a:rPr lang="en-US" altLang="en-US" sz="2800" b="1" u="sng" baseline="30000" dirty="0">
                <a:solidFill>
                  <a:srgbClr val="FFFF99"/>
                </a:solidFill>
              </a:rPr>
              <a:t>th</a:t>
            </a:r>
            <a:r>
              <a:rPr lang="en-US" altLang="en-US" sz="2800" b="1" u="sng" dirty="0">
                <a:solidFill>
                  <a:srgbClr val="FFFF99"/>
                </a:solidFill>
              </a:rPr>
              <a:t> Day</a:t>
            </a:r>
          </a:p>
          <a:p>
            <a:pPr eaLnBrk="1" hangingPunct="1">
              <a:buFont typeface="Wingdings" panose="05000000000000000000" pitchFamily="2" charset="2"/>
              <a:buNone/>
              <a:defRPr/>
            </a:pPr>
            <a:r>
              <a:rPr lang="en-US" altLang="en-US" sz="2400" i="1" dirty="0"/>
              <a:t>	Livestock, game, and creeping things culminating in humanity and its seed</a:t>
            </a:r>
          </a:p>
        </p:txBody>
      </p:sp>
      <p:sp>
        <p:nvSpPr>
          <p:cNvPr id="109575" name="Text Box 7">
            <a:extLst>
              <a:ext uri="{FF2B5EF4-FFF2-40B4-BE49-F238E27FC236}">
                <a16:creationId xmlns:a16="http://schemas.microsoft.com/office/drawing/2014/main" id="{2D9AA392-B7E9-877D-1E3C-7597559E838E}"/>
              </a:ext>
            </a:extLst>
          </p:cNvPr>
          <p:cNvSpPr txBox="1">
            <a:spLocks noChangeArrowheads="1"/>
          </p:cNvSpPr>
          <p:nvPr/>
        </p:nvSpPr>
        <p:spPr bwMode="auto">
          <a:xfrm>
            <a:off x="1676400" y="1157288"/>
            <a:ext cx="396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800">
                <a:solidFill>
                  <a:srgbClr val="FFFFFF"/>
                </a:solidFill>
                <a:latin typeface="Eras Demi ITC" panose="020B0805030504020804" pitchFamily="34" charset="0"/>
              </a:rPr>
              <a:t>Forming</a:t>
            </a:r>
          </a:p>
        </p:txBody>
      </p:sp>
      <p:sp>
        <p:nvSpPr>
          <p:cNvPr id="109576" name="Text Box 8">
            <a:extLst>
              <a:ext uri="{FF2B5EF4-FFF2-40B4-BE49-F238E27FC236}">
                <a16:creationId xmlns:a16="http://schemas.microsoft.com/office/drawing/2014/main" id="{D4ADD97B-081F-45A3-A226-35D61DBB1E64}"/>
              </a:ext>
            </a:extLst>
          </p:cNvPr>
          <p:cNvSpPr txBox="1">
            <a:spLocks noChangeArrowheads="1"/>
          </p:cNvSpPr>
          <p:nvPr/>
        </p:nvSpPr>
        <p:spPr bwMode="auto">
          <a:xfrm>
            <a:off x="6172200" y="1157288"/>
            <a:ext cx="175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800">
                <a:solidFill>
                  <a:srgbClr val="FFFFFF"/>
                </a:solidFill>
                <a:latin typeface="Eras Demi ITC" panose="020B0805030504020804" pitchFamily="34" charset="0"/>
              </a:rPr>
              <a:t>Filling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dissolve">
                                      <p:cBhvr>
                                        <p:cTn id="7" dur="500"/>
                                        <p:tgtEl>
                                          <p:spTgt spid="10957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9576">
                                            <p:txEl>
                                              <p:pRg st="0" end="0"/>
                                            </p:txEl>
                                          </p:spTgt>
                                        </p:tgtEl>
                                        <p:attrNameLst>
                                          <p:attrName>style.visibility</p:attrName>
                                        </p:attrNameLst>
                                      </p:cBhvr>
                                      <p:to>
                                        <p:strVal val="visible"/>
                                      </p:to>
                                    </p:set>
                                    <p:animEffect transition="in" filter="dissolve">
                                      <p:cBhvr>
                                        <p:cTn id="10" dur="500"/>
                                        <p:tgtEl>
                                          <p:spTgt spid="109576">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9573">
                                            <p:bg/>
                                          </p:spTgt>
                                        </p:tgtEl>
                                        <p:attrNameLst>
                                          <p:attrName>style.visibility</p:attrName>
                                        </p:attrNameLst>
                                      </p:cBhvr>
                                      <p:to>
                                        <p:strVal val="visible"/>
                                      </p:to>
                                    </p:set>
                                    <p:animEffect transition="in" filter="dissolve">
                                      <p:cBhvr>
                                        <p:cTn id="13" dur="500"/>
                                        <p:tgtEl>
                                          <p:spTgt spid="109573">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9574">
                                            <p:bg/>
                                          </p:spTgt>
                                        </p:tgtEl>
                                        <p:attrNameLst>
                                          <p:attrName>style.visibility</p:attrName>
                                        </p:attrNameLst>
                                      </p:cBhvr>
                                      <p:to>
                                        <p:strVal val="visible"/>
                                      </p:to>
                                    </p:set>
                                    <p:animEffect transition="in" filter="dissolve">
                                      <p:cBhvr>
                                        <p:cTn id="16" dur="500"/>
                                        <p:tgtEl>
                                          <p:spTgt spid="109574">
                                            <p:bg/>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109573">
                                            <p:txEl>
                                              <p:pRg st="0" end="0"/>
                                            </p:txEl>
                                          </p:spTgt>
                                        </p:tgtEl>
                                        <p:attrNameLst>
                                          <p:attrName>style.visibility</p:attrName>
                                        </p:attrNameLst>
                                      </p:cBhvr>
                                      <p:to>
                                        <p:strVal val="visible"/>
                                      </p:to>
                                    </p:set>
                                    <p:anim calcmode="lin" valueType="num">
                                      <p:cBhvr additive="base">
                                        <p:cTn id="19" dur="500" fill="hold"/>
                                        <p:tgtEl>
                                          <p:spTgt spid="10957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9574">
                                            <p:txEl>
                                              <p:pRg st="0" end="0"/>
                                            </p:txEl>
                                          </p:spTgt>
                                        </p:tgtEl>
                                        <p:attrNameLst>
                                          <p:attrName>style.visibility</p:attrName>
                                        </p:attrNameLst>
                                      </p:cBhvr>
                                      <p:to>
                                        <p:strVal val="visible"/>
                                      </p:to>
                                    </p:set>
                                    <p:anim calcmode="lin" valueType="num">
                                      <p:cBhvr additive="base">
                                        <p:cTn id="23" dur="5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95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9573">
                                            <p:txEl>
                                              <p:pRg st="1" end="1"/>
                                            </p:txEl>
                                          </p:spTgt>
                                        </p:tgtEl>
                                        <p:attrNameLst>
                                          <p:attrName>style.visibility</p:attrName>
                                        </p:attrNameLst>
                                      </p:cBhvr>
                                      <p:to>
                                        <p:strVal val="visible"/>
                                      </p:to>
                                    </p:set>
                                    <p:anim calcmode="lin" valueType="num">
                                      <p:cBhvr additive="base">
                                        <p:cTn id="29" dur="500" fill="hold"/>
                                        <p:tgtEl>
                                          <p:spTgt spid="10957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957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9573">
                                            <p:txEl>
                                              <p:pRg st="2" end="2"/>
                                            </p:txEl>
                                          </p:spTgt>
                                        </p:tgtEl>
                                        <p:attrNameLst>
                                          <p:attrName>style.visibility</p:attrName>
                                        </p:attrNameLst>
                                      </p:cBhvr>
                                      <p:to>
                                        <p:strVal val="visible"/>
                                      </p:to>
                                    </p:set>
                                    <p:anim calcmode="lin" valueType="num">
                                      <p:cBhvr additive="base">
                                        <p:cTn id="33" dur="500" fill="hold"/>
                                        <p:tgtEl>
                                          <p:spTgt spid="10957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957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9574">
                                            <p:txEl>
                                              <p:pRg st="1" end="1"/>
                                            </p:txEl>
                                          </p:spTgt>
                                        </p:tgtEl>
                                        <p:attrNameLst>
                                          <p:attrName>style.visibility</p:attrName>
                                        </p:attrNameLst>
                                      </p:cBhvr>
                                      <p:to>
                                        <p:strVal val="visible"/>
                                      </p:to>
                                    </p:set>
                                    <p:anim calcmode="lin" valueType="num">
                                      <p:cBhvr additive="base">
                                        <p:cTn id="37" dur="5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4">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9574">
                                            <p:txEl>
                                              <p:pRg st="2" end="2"/>
                                            </p:txEl>
                                          </p:spTgt>
                                        </p:tgtEl>
                                        <p:attrNameLst>
                                          <p:attrName>style.visibility</p:attrName>
                                        </p:attrNameLst>
                                      </p:cBhvr>
                                      <p:to>
                                        <p:strVal val="visible"/>
                                      </p:to>
                                    </p:set>
                                    <p:anim calcmode="lin" valueType="num">
                                      <p:cBhvr additive="base">
                                        <p:cTn id="41" dur="5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95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09573">
                                            <p:txEl>
                                              <p:pRg st="3" end="3"/>
                                            </p:txEl>
                                          </p:spTgt>
                                        </p:tgtEl>
                                        <p:attrNameLst>
                                          <p:attrName>style.visibility</p:attrName>
                                        </p:attrNameLst>
                                      </p:cBhvr>
                                      <p:to>
                                        <p:strVal val="visible"/>
                                      </p:to>
                                    </p:set>
                                    <p:anim calcmode="lin" valueType="num">
                                      <p:cBhvr additive="base">
                                        <p:cTn id="47" dur="500" fill="hold"/>
                                        <p:tgtEl>
                                          <p:spTgt spid="10957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9573">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9573">
                                            <p:txEl>
                                              <p:pRg st="4" end="4"/>
                                            </p:txEl>
                                          </p:spTgt>
                                        </p:tgtEl>
                                        <p:attrNameLst>
                                          <p:attrName>style.visibility</p:attrName>
                                        </p:attrNameLst>
                                      </p:cBhvr>
                                      <p:to>
                                        <p:strVal val="visible"/>
                                      </p:to>
                                    </p:set>
                                    <p:anim calcmode="lin" valueType="num">
                                      <p:cBhvr additive="base">
                                        <p:cTn id="51" dur="500" fill="hold"/>
                                        <p:tgtEl>
                                          <p:spTgt spid="10957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9573">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9574">
                                            <p:txEl>
                                              <p:pRg st="3" end="3"/>
                                            </p:txEl>
                                          </p:spTgt>
                                        </p:tgtEl>
                                        <p:attrNameLst>
                                          <p:attrName>style.visibility</p:attrName>
                                        </p:attrNameLst>
                                      </p:cBhvr>
                                      <p:to>
                                        <p:strVal val="visible"/>
                                      </p:to>
                                    </p:set>
                                    <p:anim calcmode="lin" valueType="num">
                                      <p:cBhvr additive="base">
                                        <p:cTn id="55" dur="5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9574">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9574">
                                            <p:txEl>
                                              <p:pRg st="4" end="4"/>
                                            </p:txEl>
                                          </p:spTgt>
                                        </p:tgtEl>
                                        <p:attrNameLst>
                                          <p:attrName>style.visibility</p:attrName>
                                        </p:attrNameLst>
                                      </p:cBhvr>
                                      <p:to>
                                        <p:strVal val="visible"/>
                                      </p:to>
                                    </p:set>
                                    <p:anim calcmode="lin" valueType="num">
                                      <p:cBhvr additive="base">
                                        <p:cTn id="59" dur="5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95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109573">
                                            <p:txEl>
                                              <p:pRg st="5" end="5"/>
                                            </p:txEl>
                                          </p:spTgt>
                                        </p:tgtEl>
                                        <p:attrNameLst>
                                          <p:attrName>style.visibility</p:attrName>
                                        </p:attrNameLst>
                                      </p:cBhvr>
                                      <p:to>
                                        <p:strVal val="visible"/>
                                      </p:to>
                                    </p:set>
                                    <p:anim calcmode="lin" valueType="num">
                                      <p:cBhvr additive="base">
                                        <p:cTn id="65" dur="500" fill="hold"/>
                                        <p:tgtEl>
                                          <p:spTgt spid="109573">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9573">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9573">
                                            <p:txEl>
                                              <p:pRg st="6" end="6"/>
                                            </p:txEl>
                                          </p:spTgt>
                                        </p:tgtEl>
                                        <p:attrNameLst>
                                          <p:attrName>style.visibility</p:attrName>
                                        </p:attrNameLst>
                                      </p:cBhvr>
                                      <p:to>
                                        <p:strVal val="visible"/>
                                      </p:to>
                                    </p:set>
                                    <p:anim calcmode="lin" valueType="num">
                                      <p:cBhvr additive="base">
                                        <p:cTn id="69" dur="500" fill="hold"/>
                                        <p:tgtEl>
                                          <p:spTgt spid="109573">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09573">
                                            <p:txEl>
                                              <p:pRg st="6" end="6"/>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9574">
                                            <p:txEl>
                                              <p:pRg st="5" end="5"/>
                                            </p:txEl>
                                          </p:spTgt>
                                        </p:tgtEl>
                                        <p:attrNameLst>
                                          <p:attrName>style.visibility</p:attrName>
                                        </p:attrNameLst>
                                      </p:cBhvr>
                                      <p:to>
                                        <p:strVal val="visible"/>
                                      </p:to>
                                    </p:set>
                                    <p:anim calcmode="lin" valueType="num">
                                      <p:cBhvr additive="base">
                                        <p:cTn id="73" dur="500" fill="hold"/>
                                        <p:tgtEl>
                                          <p:spTgt spid="109574">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9574">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9574">
                                            <p:txEl>
                                              <p:pRg st="6" end="6"/>
                                            </p:txEl>
                                          </p:spTgt>
                                        </p:tgtEl>
                                        <p:attrNameLst>
                                          <p:attrName>style.visibility</p:attrName>
                                        </p:attrNameLst>
                                      </p:cBhvr>
                                      <p:to>
                                        <p:strVal val="visible"/>
                                      </p:to>
                                    </p:set>
                                    <p:anim calcmode="lin" valueType="num">
                                      <p:cBhvr additive="base">
                                        <p:cTn id="77" dur="500" fill="hold"/>
                                        <p:tgtEl>
                                          <p:spTgt spid="109574">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0957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uiExpand="1" build="p" animBg="1"/>
      <p:bldP spid="109574" grpId="0" uiExpand="1" build="p"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ESN02">
            <a:extLst>
              <a:ext uri="{FF2B5EF4-FFF2-40B4-BE49-F238E27FC236}">
                <a16:creationId xmlns:a16="http://schemas.microsoft.com/office/drawing/2014/main" id="{01F7067D-16DB-40B0-91AD-138AE264C08D}"/>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251960" y="0"/>
            <a:ext cx="7940040" cy="6858465"/>
          </a:xfrm>
        </p:spPr>
      </p:pic>
      <p:sp>
        <p:nvSpPr>
          <p:cNvPr id="2" name="Slide Number Placeholder 1">
            <a:extLst>
              <a:ext uri="{FF2B5EF4-FFF2-40B4-BE49-F238E27FC236}">
                <a16:creationId xmlns:a16="http://schemas.microsoft.com/office/drawing/2014/main" id="{867AE3F5-4BF2-4673-870C-B1B41F040522}"/>
              </a:ext>
            </a:extLst>
          </p:cNvPr>
          <p:cNvSpPr>
            <a:spLocks noGrp="1"/>
          </p:cNvSpPr>
          <p:nvPr>
            <p:ph type="sldNum" sz="quarter" idx="12"/>
          </p:nvPr>
        </p:nvSpPr>
        <p:spPr>
          <a:xfrm>
            <a:off x="11291944" y="6137910"/>
            <a:ext cx="621760" cy="4121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2C6D-AD83-4CA9-974E-F29519E93786}"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DF75BE1-B0B9-4A82-870E-1323EE29BB10}"/>
              </a:ext>
            </a:extLst>
          </p:cNvPr>
          <p:cNvSpPr txBox="1"/>
          <p:nvPr/>
        </p:nvSpPr>
        <p:spPr>
          <a:xfrm>
            <a:off x="278296" y="107343"/>
            <a:ext cx="3665784" cy="6617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Traditional Route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The traditional route follows the coastline of the Gulf of Suez toward the Sinai mountains.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Ecologically, it has the best water sources and best vegetation with seasonal grasses suitable for sheep and goats.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Also, Egyptian hegemony did not extend into south-central Sinai as with the other routes.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36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887F9-7293-4A0C-BB8A-906659AE9A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02B8-C320-4338-80F1-FD0913FEB4DB}"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At Sinai</a:t>
            </a: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838200" y="1428952"/>
            <a:ext cx="10797540" cy="4000096"/>
          </a:xfrm>
        </p:spPr>
        <p:txBody>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Moses led the Israelites through the desert to Mt. Sinai, where earlier God had revealed himself in the burning bush.</a:t>
            </a:r>
          </a:p>
          <a:p>
            <a:pPr eaLnBrk="1" hangingPunct="1">
              <a:lnSpc>
                <a:spcPct val="90000"/>
              </a:lnSpc>
              <a:defRPr/>
            </a:pPr>
            <a:r>
              <a:rPr lang="en-US" altLang="en-US" sz="2400" i="1" dirty="0">
                <a:latin typeface="Comic Sans MS" panose="030F0702030302020204" pitchFamily="66" charset="0"/>
              </a:rPr>
              <a:t>Here, Yahweh would enter into a covenant with the nation, the heart of which would be the Ten Commandments.</a:t>
            </a:r>
          </a:p>
          <a:p>
            <a:pPr eaLnBrk="1" hangingPunct="1">
              <a:lnSpc>
                <a:spcPct val="90000"/>
              </a:lnSpc>
              <a:defRPr/>
            </a:pPr>
            <a:r>
              <a:rPr lang="en-US" altLang="en-US" sz="2400" i="1" dirty="0">
                <a:latin typeface="Comic Sans MS" panose="030F0702030302020204" pitchFamily="66" charset="0"/>
              </a:rPr>
              <a:t>Yahweh commissioned the nation to be a kingdom of priests (19:3-6), a calling that was theologically linked to the ancient promise to Abraham that through his seed all the nations would find blessing (cf. Ge. 12:1-3).</a:t>
            </a:r>
          </a:p>
          <a:p>
            <a:pPr eaLnBrk="1" hangingPunct="1">
              <a:lnSpc>
                <a:spcPct val="90000"/>
              </a:lnSpc>
              <a:defRPr/>
            </a:pPr>
            <a:r>
              <a:rPr lang="en-US" altLang="en-US" sz="2400" i="1" dirty="0">
                <a:latin typeface="Comic Sans MS" panose="030F0702030302020204" pitchFamily="66" charset="0"/>
              </a:rPr>
              <a:t>If the whole nation was to be a priesthood, this immediately suggests that they were to be mediators and models to the nations of the world.</a:t>
            </a:r>
          </a:p>
        </p:txBody>
      </p:sp>
      <p:sp>
        <p:nvSpPr>
          <p:cNvPr id="2" name="TextBox 1">
            <a:extLst>
              <a:ext uri="{FF2B5EF4-FFF2-40B4-BE49-F238E27FC236}">
                <a16:creationId xmlns:a16="http://schemas.microsoft.com/office/drawing/2014/main" id="{B6E41730-BD6F-196E-C464-E1ABA9F9354C}"/>
              </a:ext>
            </a:extLst>
          </p:cNvPr>
          <p:cNvSpPr txBox="1"/>
          <p:nvPr/>
        </p:nvSpPr>
        <p:spPr>
          <a:xfrm>
            <a:off x="595493" y="5502117"/>
            <a:ext cx="11282954" cy="1200329"/>
          </a:xfrm>
          <a:prstGeom prst="rect">
            <a:avLst/>
          </a:prstGeom>
          <a:solidFill>
            <a:schemeClr val="accent5">
              <a:lumMod val="50000"/>
            </a:schemeClr>
          </a:solidFill>
        </p:spPr>
        <p:txBody>
          <a:bodyPr wrap="square" rtlCol="0">
            <a:spAutoFit/>
          </a:bodyPr>
          <a:lstStyle/>
          <a:p>
            <a:pPr algn="ctr"/>
            <a:r>
              <a:rPr lang="en-US" sz="3600" dirty="0">
                <a:solidFill>
                  <a:srgbClr val="FFFF99"/>
                </a:solidFill>
                <a:latin typeface="Impact" panose="020B0806030902050204" pitchFamily="34" charset="0"/>
                <a:ea typeface="Calibri" panose="020F0502020204030204" pitchFamily="34" charset="0"/>
              </a:rPr>
              <a:t>T</a:t>
            </a:r>
            <a:r>
              <a:rPr lang="en-US" sz="3600" dirty="0">
                <a:solidFill>
                  <a:srgbClr val="FFFF99"/>
                </a:solidFill>
                <a:effectLst/>
                <a:latin typeface="Impact" panose="020B0806030902050204" pitchFamily="34" charset="0"/>
                <a:ea typeface="Calibri" panose="020F0502020204030204" pitchFamily="34" charset="0"/>
              </a:rPr>
              <a:t>he rescue of the Israelites from Egypt was not only an escape, but also a calling.</a:t>
            </a:r>
            <a:r>
              <a:rPr lang="en-US" sz="1800" dirty="0">
                <a:solidFill>
                  <a:srgbClr val="FFFF99"/>
                </a:solidFill>
                <a:effectLst/>
                <a:latin typeface="Calibri" panose="020F0502020204030204" pitchFamily="34" charset="0"/>
                <a:ea typeface="Calibri" panose="020F0502020204030204" pitchFamily="34" charset="0"/>
              </a:rPr>
              <a:t> </a:t>
            </a:r>
            <a:endParaRPr lang="en-US" sz="3200" dirty="0">
              <a:solidFill>
                <a:srgbClr val="FFFF99"/>
              </a:solidFill>
              <a:latin typeface="Impact" panose="020B0806030902050204" pitchFamily="34" charset="0"/>
            </a:endParaRPr>
          </a:p>
        </p:txBody>
      </p:sp>
    </p:spTree>
    <p:extLst>
      <p:ext uri="{BB962C8B-B14F-4D97-AF65-F5344CB8AC3E}">
        <p14:creationId xmlns:p14="http://schemas.microsoft.com/office/powerpoint/2010/main" val="2483543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additive="base">
                                        <p:cTn id="13" dur="5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additive="base">
                                        <p:cTn id="19"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additive="base">
                                        <p:cTn id="25"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4530725"/>
          </a:xfrm>
        </p:spPr>
        <p:txBody>
          <a:bodyPr/>
          <a:lstStyle/>
          <a:p>
            <a:pPr marL="0" indent="0">
              <a:buNone/>
            </a:pPr>
            <a:r>
              <a:rPr lang="en-US" sz="4000" i="1" dirty="0">
                <a:latin typeface="Garamond" panose="02020404030301010803" pitchFamily="18" charset="0"/>
              </a:rPr>
              <a:t>“Now therefore, if you will obey my voice and keep my covenant, you shall be my treasured possession among all peoples, for all the earth is mine; and you shall be to me a kingdom of priests and a holy nation.”</a:t>
            </a:r>
            <a:endParaRPr lang="en-US" sz="4000"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Ex. 19:5-6a</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39531763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B54DBAD0-09BC-41B9-A694-AE3205743173}"/>
              </a:ext>
            </a:extLst>
          </p:cNvPr>
          <p:cNvSpPr>
            <a:spLocks noGrp="1" noChangeArrowheads="1"/>
          </p:cNvSpPr>
          <p:nvPr>
            <p:ph type="body" sz="half" idx="2"/>
          </p:nvPr>
        </p:nvSpPr>
        <p:spPr>
          <a:xfrm>
            <a:off x="6248399" y="304800"/>
            <a:ext cx="5386251" cy="6324600"/>
          </a:xfrm>
        </p:spPr>
        <p:txBody>
          <a:bodyPr>
            <a:normAutofit/>
          </a:bodyPr>
          <a:lstStyle/>
          <a:p>
            <a:pPr eaLnBrk="1" hangingPunct="1">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Jebal Musa, </a:t>
            </a:r>
          </a:p>
          <a:p>
            <a:pPr eaLnBrk="1" hangingPunct="1">
              <a:spcBef>
                <a:spcPts val="0"/>
              </a:spcBef>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the traditional Mt. Sinai</a:t>
            </a:r>
          </a:p>
          <a:p>
            <a:pPr eaLnBrk="1" hangingPunct="1">
              <a:defRPr/>
            </a:pPr>
            <a:r>
              <a:rPr lang="en-US" altLang="en-US" sz="2400" i="1" dirty="0">
                <a:latin typeface="Arial Narrow" panose="020B0606020202030204" pitchFamily="34" charset="0"/>
              </a:rPr>
              <a:t>Though there is no consensus on the location of Mt. Sinai, the site having the oldest tradition is near the bottom of the Sinai peninsula.</a:t>
            </a:r>
          </a:p>
          <a:p>
            <a:pPr eaLnBrk="1" hangingPunct="1">
              <a:defRPr/>
            </a:pPr>
            <a:r>
              <a:rPr lang="en-US" altLang="en-US" sz="2400" i="1" dirty="0">
                <a:latin typeface="Arial Narrow" panose="020B0606020202030204" pitchFamily="34" charset="0"/>
              </a:rPr>
              <a:t>St. Catherine’s monastery (Eastern Orthodox), dating from the 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AD, lies at the foot of the mountain.</a:t>
            </a:r>
          </a:p>
          <a:p>
            <a:pPr eaLnBrk="1" hangingPunct="1">
              <a:defRPr/>
            </a:pPr>
            <a:r>
              <a:rPr lang="en-US" altLang="en-US" sz="2400" i="1" dirty="0">
                <a:latin typeface="Arial Narrow" panose="020B0606020202030204" pitchFamily="34" charset="0"/>
              </a:rPr>
              <a:t>At the “mountain of God” the Israelites would receive the first of what would come to be called “the law of Moses.”</a:t>
            </a:r>
          </a:p>
        </p:txBody>
      </p:sp>
      <p:pic>
        <p:nvPicPr>
          <p:cNvPr id="118787" name="Picture 3" descr="ESN26">
            <a:extLst>
              <a:ext uri="{FF2B5EF4-FFF2-40B4-BE49-F238E27FC236}">
                <a16:creationId xmlns:a16="http://schemas.microsoft.com/office/drawing/2014/main" id="{468FAAE3-7526-486D-A03E-31CB5694693F}"/>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824"/>
          <a:stretch>
            <a:fillRect/>
          </a:stretch>
        </p:blipFill>
        <p:spPr>
          <a:xfrm>
            <a:off x="1524000" y="-76200"/>
            <a:ext cx="4457700" cy="6934200"/>
          </a:xfrm>
        </p:spPr>
      </p:pic>
      <p:sp>
        <p:nvSpPr>
          <p:cNvPr id="2" name="Slide Number Placeholder 1">
            <a:extLst>
              <a:ext uri="{FF2B5EF4-FFF2-40B4-BE49-F238E27FC236}">
                <a16:creationId xmlns:a16="http://schemas.microsoft.com/office/drawing/2014/main" id="{F47A3EA3-6DF6-40E8-936E-86DEE3CDBCDA}"/>
              </a:ext>
            </a:extLst>
          </p:cNvPr>
          <p:cNvSpPr>
            <a:spLocks noGrp="1"/>
          </p:cNvSpPr>
          <p:nvPr>
            <p:ph type="sldNum" sz="quarter" idx="12"/>
          </p:nvPr>
        </p:nvSpPr>
        <p:spPr>
          <a:xfrm>
            <a:off x="11224260" y="6309360"/>
            <a:ext cx="644620" cy="4121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76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7010">
                                            <p:txEl>
                                              <p:pRg st="2" end="2"/>
                                            </p:txEl>
                                          </p:spTgt>
                                        </p:tgtEl>
                                        <p:attrNameLst>
                                          <p:attrName>style.visibility</p:attrName>
                                        </p:attrNameLst>
                                      </p:cBhvr>
                                      <p:to>
                                        <p:strVal val="visible"/>
                                      </p:to>
                                    </p:set>
                                    <p:anim calcmode="lin" valueType="num">
                                      <p:cBhvr additive="base">
                                        <p:cTn id="7" dur="500" fill="hold"/>
                                        <p:tgtEl>
                                          <p:spTgt spid="4270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70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7010">
                                            <p:txEl>
                                              <p:pRg st="3" end="3"/>
                                            </p:txEl>
                                          </p:spTgt>
                                        </p:tgtEl>
                                        <p:attrNameLst>
                                          <p:attrName>style.visibility</p:attrName>
                                        </p:attrNameLst>
                                      </p:cBhvr>
                                      <p:to>
                                        <p:strVal val="visible"/>
                                      </p:to>
                                    </p:set>
                                    <p:anim calcmode="lin" valueType="num">
                                      <p:cBhvr additive="base">
                                        <p:cTn id="13" dur="500" fill="hold"/>
                                        <p:tgtEl>
                                          <p:spTgt spid="4270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70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7010">
                                            <p:txEl>
                                              <p:pRg st="4" end="4"/>
                                            </p:txEl>
                                          </p:spTgt>
                                        </p:tgtEl>
                                        <p:attrNameLst>
                                          <p:attrName>style.visibility</p:attrName>
                                        </p:attrNameLst>
                                      </p:cBhvr>
                                      <p:to>
                                        <p:strVal val="visible"/>
                                      </p:to>
                                    </p:set>
                                    <p:anim calcmode="lin" valueType="num">
                                      <p:cBhvr additive="base">
                                        <p:cTn id="19" dur="500" fill="hold"/>
                                        <p:tgtEl>
                                          <p:spTgt spid="4270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70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It sometimes is suggested that if people saw more miracles, they would more easily come to faith. Do you think this was true for ancient Israel? How did Jesus respond to the desire to see more miracles?</a:t>
            </a:r>
          </a:p>
          <a:p>
            <a:pPr marL="0" indent="0">
              <a:buClr>
                <a:srgbClr val="FFFF99"/>
              </a:buClr>
              <a:buNone/>
            </a:pPr>
            <a:r>
              <a:rPr lang="en-US" sz="2800" i="1" dirty="0">
                <a:effectLst/>
              </a:rPr>
              <a:t>If Israel’s rescue from Egypt was both an escape and a calling, how is this similar for Christians?</a:t>
            </a:r>
          </a:p>
        </p:txBody>
      </p:sp>
    </p:spTree>
    <p:extLst>
      <p:ext uri="{BB962C8B-B14F-4D97-AF65-F5344CB8AC3E}">
        <p14:creationId xmlns:p14="http://schemas.microsoft.com/office/powerpoint/2010/main" val="23305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4D1646-66F2-468F-9AC8-801C436463F2}"/>
              </a:ext>
            </a:extLst>
          </p:cNvPr>
          <p:cNvSpPr>
            <a:spLocks noGrp="1"/>
          </p:cNvSpPr>
          <p:nvPr>
            <p:ph type="sldNum" sz="quarter" idx="12"/>
          </p:nvPr>
        </p:nvSpPr>
        <p:spPr>
          <a:xfrm>
            <a:off x="11143785" y="6429466"/>
            <a:ext cx="725095"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4E7BA-2FD8-4245-B90E-88E3A4F9E9B9}"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018" name="Rectangle 2">
            <a:extLst>
              <a:ext uri="{FF2B5EF4-FFF2-40B4-BE49-F238E27FC236}">
                <a16:creationId xmlns:a16="http://schemas.microsoft.com/office/drawing/2014/main" id="{7058C5BE-6A37-481B-8CE3-705B24E5A4CA}"/>
              </a:ext>
            </a:extLst>
          </p:cNvPr>
          <p:cNvSpPr>
            <a:spLocks noGrp="1" noChangeArrowheads="1"/>
          </p:cNvSpPr>
          <p:nvPr>
            <p:ph type="title"/>
          </p:nvPr>
        </p:nvSpPr>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latin typeface="Copperplate Gothic Bold" pitchFamily="34" charset="0"/>
              </a:rPr>
              <a:t>The Nature of A.N.E. Covenant</a:t>
            </a:r>
          </a:p>
        </p:txBody>
      </p:sp>
      <p:sp>
        <p:nvSpPr>
          <p:cNvPr id="470019" name="Rectangle 3">
            <a:extLst>
              <a:ext uri="{FF2B5EF4-FFF2-40B4-BE49-F238E27FC236}">
                <a16:creationId xmlns:a16="http://schemas.microsoft.com/office/drawing/2014/main" id="{70A86CF7-5A04-48FE-A725-35627D51492C}"/>
              </a:ext>
            </a:extLst>
          </p:cNvPr>
          <p:cNvSpPr>
            <a:spLocks noGrp="1" noChangeArrowheads="1"/>
          </p:cNvSpPr>
          <p:nvPr>
            <p:ph type="body" idx="1"/>
          </p:nvPr>
        </p:nvSpPr>
        <p:spPr>
          <a:xfrm>
            <a:off x="838200" y="1192141"/>
            <a:ext cx="10515600" cy="5383329"/>
          </a:xfrm>
        </p:spPr>
        <p:txBody>
          <a:bodyPr>
            <a:normAutofit/>
          </a:bodyPr>
          <a:lstStyle/>
          <a:p>
            <a:pPr eaLnBrk="1" hangingPunct="1">
              <a:buFont typeface="Wingdings" panose="05000000000000000000" pitchFamily="2" charset="2"/>
              <a:buNone/>
              <a:defRPr/>
            </a:pPr>
            <a:r>
              <a:rPr lang="en-US" altLang="en-US" sz="3200" b="1" dirty="0">
                <a:solidFill>
                  <a:srgbClr val="002060"/>
                </a:solidFill>
              </a:rPr>
              <a:t>The cultural institution of covenant, widespread throughout the ancient Near East, became the essential basis for the relationship between Yahweh and Israel.</a:t>
            </a:r>
          </a:p>
          <a:p>
            <a:pPr eaLnBrk="1" hangingPunct="1">
              <a:lnSpc>
                <a:spcPct val="100000"/>
              </a:lnSpc>
              <a:defRPr/>
            </a:pPr>
            <a:r>
              <a:rPr lang="en-US" altLang="en-US" sz="2400" i="1" dirty="0">
                <a:latin typeface="Calibri" panose="020F0502020204030204" pitchFamily="34" charset="0"/>
              </a:rPr>
              <a:t>Covenant was a basic social institution within tribal structures and between city-states when there was no international law.</a:t>
            </a:r>
          </a:p>
          <a:p>
            <a:pPr eaLnBrk="1" hangingPunct="1">
              <a:lnSpc>
                <a:spcPct val="100000"/>
              </a:lnSpc>
              <a:defRPr/>
            </a:pPr>
            <a:r>
              <a:rPr lang="en-US" altLang="en-US" sz="2400" i="1" dirty="0">
                <a:latin typeface="Calibri" panose="020F0502020204030204" pitchFamily="34" charset="0"/>
              </a:rPr>
              <a:t>A covenant was a solemn promise made binding by an oath so that each party was obliged to fulfill the terms.</a:t>
            </a:r>
          </a:p>
          <a:p>
            <a:pPr eaLnBrk="1" hangingPunct="1">
              <a:lnSpc>
                <a:spcPct val="100000"/>
              </a:lnSpc>
              <a:defRPr/>
            </a:pPr>
            <a:r>
              <a:rPr lang="en-US" altLang="en-US" sz="2400" i="1" dirty="0">
                <a:latin typeface="Calibri" panose="020F0502020204030204" pitchFamily="34" charset="0"/>
              </a:rPr>
              <a:t>A suzerainty-treaty was a covenant between parties of unequal status—an overlord and a subject. Here, Yahweh was the suzerain (the Great King), and Israel was the vassal (the lesser party).</a:t>
            </a:r>
          </a:p>
        </p:txBody>
      </p:sp>
    </p:spTree>
    <p:extLst>
      <p:ext uri="{BB962C8B-B14F-4D97-AF65-F5344CB8AC3E}">
        <p14:creationId xmlns:p14="http://schemas.microsoft.com/office/powerpoint/2010/main" val="2509807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19">
                                            <p:txEl>
                                              <p:pRg st="0" end="0"/>
                                            </p:txEl>
                                          </p:spTgt>
                                        </p:tgtEl>
                                        <p:attrNameLst>
                                          <p:attrName>style.visibility</p:attrName>
                                        </p:attrNameLst>
                                      </p:cBhvr>
                                      <p:to>
                                        <p:strVal val="visible"/>
                                      </p:to>
                                    </p:set>
                                    <p:anim calcmode="lin" valueType="num">
                                      <p:cBhvr>
                                        <p:cTn id="7" dur="500" fill="hold"/>
                                        <p:tgtEl>
                                          <p:spTgt spid="470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0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0019">
                                            <p:txEl>
                                              <p:pRg st="1" end="1"/>
                                            </p:txEl>
                                          </p:spTgt>
                                        </p:tgtEl>
                                        <p:attrNameLst>
                                          <p:attrName>style.visibility</p:attrName>
                                        </p:attrNameLst>
                                      </p:cBhvr>
                                      <p:to>
                                        <p:strVal val="visible"/>
                                      </p:to>
                                    </p:set>
                                    <p:anim calcmode="lin" valueType="num">
                                      <p:cBhvr additive="base">
                                        <p:cTn id="13" dur="500" fill="hold"/>
                                        <p:tgtEl>
                                          <p:spTgt spid="470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0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0019">
                                            <p:txEl>
                                              <p:pRg st="2" end="2"/>
                                            </p:txEl>
                                          </p:spTgt>
                                        </p:tgtEl>
                                        <p:attrNameLst>
                                          <p:attrName>style.visibility</p:attrName>
                                        </p:attrNameLst>
                                      </p:cBhvr>
                                      <p:to>
                                        <p:strVal val="visible"/>
                                      </p:to>
                                    </p:set>
                                    <p:anim calcmode="lin" valueType="num">
                                      <p:cBhvr additive="base">
                                        <p:cTn id="19" dur="500" fill="hold"/>
                                        <p:tgtEl>
                                          <p:spTgt spid="470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0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0019">
                                            <p:txEl>
                                              <p:pRg st="3" end="3"/>
                                            </p:txEl>
                                          </p:spTgt>
                                        </p:tgtEl>
                                        <p:attrNameLst>
                                          <p:attrName>style.visibility</p:attrName>
                                        </p:attrNameLst>
                                      </p:cBhvr>
                                      <p:to>
                                        <p:strVal val="visible"/>
                                      </p:to>
                                    </p:set>
                                    <p:anim calcmode="lin" valueType="num">
                                      <p:cBhvr additive="base">
                                        <p:cTn id="25" dur="500" fill="hold"/>
                                        <p:tgtEl>
                                          <p:spTgt spid="470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00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id="{64FF5EBA-E8E7-40F0-9B49-821BC0E7B515}"/>
              </a:ext>
            </a:extLst>
          </p:cNvPr>
          <p:cNvSpPr>
            <a:spLocks noGrp="1" noChangeArrowheads="1"/>
          </p:cNvSpPr>
          <p:nvPr>
            <p:ph type="title"/>
          </p:nvPr>
        </p:nvSpPr>
        <p:spPr>
          <a:xfrm>
            <a:off x="557561" y="1"/>
            <a:ext cx="10995102" cy="1984916"/>
          </a:xfrm>
        </p:spPr>
        <p:txBody>
          <a:bodyPr>
            <a:normAutofit/>
          </a:bodyPr>
          <a:lstStyle/>
          <a:p>
            <a:pPr algn="ctr" eaLnBrk="1" hangingPunct="1">
              <a:defRPr/>
            </a:pPr>
            <a:r>
              <a:rPr lang="en-US" altLang="en-US" sz="2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such covenants are known from the ancient world.</a:t>
            </a:r>
            <a:br>
              <a:rPr lang="en-US" altLang="en-US" sz="3200" dirty="0">
                <a:solidFill>
                  <a:srgbClr val="FF9900"/>
                </a:solidFill>
                <a:latin typeface="Impact" panose="020B0806030902050204" pitchFamily="34" charset="0"/>
              </a:rPr>
            </a:br>
            <a:r>
              <a:rPr lang="en-US" altLang="en-US" sz="2400" b="0" dirty="0">
                <a:latin typeface="Arial Narrow" panose="020B0606020202030204" pitchFamily="34" charset="0"/>
              </a:rPr>
              <a:t>Ancient Near Eastern treaties with striking parallels to the biblical covenant material have been found in ancient Hittite culture (15</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 and in the vassal treaties of Esarhaddon II of Assyria (7</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a:t>
            </a:r>
            <a:endParaRPr lang="en-US" altLang="en-US" sz="2400" b="0" dirty="0">
              <a:latin typeface="Impact" panose="020B0806030902050204" pitchFamily="34" charset="0"/>
            </a:endParaRPr>
          </a:p>
        </p:txBody>
      </p:sp>
      <p:pic>
        <p:nvPicPr>
          <p:cNvPr id="471043" name="Picture 3" descr="BM,%20Nov-2007%20123[1]">
            <a:extLst>
              <a:ext uri="{FF2B5EF4-FFF2-40B4-BE49-F238E27FC236}">
                <a16:creationId xmlns:a16="http://schemas.microsoft.com/office/drawing/2014/main" id="{1B334163-0867-48E8-8228-4B8BB721D6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6537" y="1747798"/>
            <a:ext cx="28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4" name="Picture 4" descr="VTE">
            <a:extLst>
              <a:ext uri="{FF2B5EF4-FFF2-40B4-BE49-F238E27FC236}">
                <a16:creationId xmlns:a16="http://schemas.microsoft.com/office/drawing/2014/main" id="{9DDF912A-9A79-4689-940D-013F996F63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4640" y="1747798"/>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Text Box 5">
            <a:extLst>
              <a:ext uri="{FF2B5EF4-FFF2-40B4-BE49-F238E27FC236}">
                <a16:creationId xmlns:a16="http://schemas.microsoft.com/office/drawing/2014/main" id="{55DDBCAA-A16E-4977-8C4E-E1D5E5EAA2D0}"/>
              </a:ext>
            </a:extLst>
          </p:cNvPr>
          <p:cNvSpPr txBox="1">
            <a:spLocks noChangeArrowheads="1"/>
          </p:cNvSpPr>
          <p:nvPr/>
        </p:nvSpPr>
        <p:spPr bwMode="auto">
          <a:xfrm>
            <a:off x="1553737" y="6483348"/>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British Museum, London</a:t>
            </a:r>
          </a:p>
        </p:txBody>
      </p:sp>
      <p:sp>
        <p:nvSpPr>
          <p:cNvPr id="471046" name="Text Box 6">
            <a:extLst>
              <a:ext uri="{FF2B5EF4-FFF2-40B4-BE49-F238E27FC236}">
                <a16:creationId xmlns:a16="http://schemas.microsoft.com/office/drawing/2014/main" id="{7BEA5F91-C401-4693-B2A9-58C36D001002}"/>
              </a:ext>
            </a:extLst>
          </p:cNvPr>
          <p:cNvSpPr txBox="1">
            <a:spLocks noChangeArrowheads="1"/>
          </p:cNvSpPr>
          <p:nvPr/>
        </p:nvSpPr>
        <p:spPr bwMode="auto">
          <a:xfrm>
            <a:off x="6573644" y="64945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University of Pennsylvania</a:t>
            </a:r>
          </a:p>
        </p:txBody>
      </p:sp>
    </p:spTree>
    <p:extLst>
      <p:ext uri="{BB962C8B-B14F-4D97-AF65-F5344CB8AC3E}">
        <p14:creationId xmlns:p14="http://schemas.microsoft.com/office/powerpoint/2010/main" val="199995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43"/>
                                        </p:tgtEl>
                                        <p:attrNameLst>
                                          <p:attrName>style.visibility</p:attrName>
                                        </p:attrNameLst>
                                      </p:cBhvr>
                                      <p:to>
                                        <p:strVal val="visible"/>
                                      </p:to>
                                    </p:set>
                                    <p:animEffect transition="in" filter="dissolve">
                                      <p:cBhvr>
                                        <p:cTn id="7" dur="500"/>
                                        <p:tgtEl>
                                          <p:spTgt spid="4710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45"/>
                                        </p:tgtEl>
                                        <p:attrNameLst>
                                          <p:attrName>style.visibility</p:attrName>
                                        </p:attrNameLst>
                                      </p:cBhvr>
                                      <p:to>
                                        <p:strVal val="visible"/>
                                      </p:to>
                                    </p:set>
                                    <p:animEffect transition="in" filter="dissolve">
                                      <p:cBhvr>
                                        <p:cTn id="10" dur="500"/>
                                        <p:tgtEl>
                                          <p:spTgt spid="4710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71044"/>
                                        </p:tgtEl>
                                        <p:attrNameLst>
                                          <p:attrName>style.visibility</p:attrName>
                                        </p:attrNameLst>
                                      </p:cBhvr>
                                      <p:to>
                                        <p:strVal val="visible"/>
                                      </p:to>
                                    </p:set>
                                    <p:animEffect transition="in" filter="dissolve">
                                      <p:cBhvr>
                                        <p:cTn id="15" dur="500"/>
                                        <p:tgtEl>
                                          <p:spTgt spid="471044"/>
                                        </p:tgtEl>
                                      </p:cBhvr>
                                    </p:animEffect>
                                  </p:childTnLst>
                                </p:cTn>
                              </p:par>
                              <p:par>
                                <p:cTn id="16" presetID="9" presetClass="entr" presetSubtype="0" fill="hold" nodeType="withEffect">
                                  <p:stCondLst>
                                    <p:cond delay="0"/>
                                  </p:stCondLst>
                                  <p:childTnLst>
                                    <p:set>
                                      <p:cBhvr>
                                        <p:cTn id="17" dur="1" fill="hold">
                                          <p:stCondLst>
                                            <p:cond delay="0"/>
                                          </p:stCondLst>
                                        </p:cTn>
                                        <p:tgtEl>
                                          <p:spTgt spid="471046">
                                            <p:txEl>
                                              <p:pRg st="0" end="0"/>
                                            </p:txEl>
                                          </p:spTgt>
                                        </p:tgtEl>
                                        <p:attrNameLst>
                                          <p:attrName>style.visibility</p:attrName>
                                        </p:attrNameLst>
                                      </p:cBhvr>
                                      <p:to>
                                        <p:strVal val="visible"/>
                                      </p:to>
                                    </p:set>
                                    <p:animEffect transition="in" filter="dissolve">
                                      <p:cBhvr>
                                        <p:cTn id="18" dur="500"/>
                                        <p:tgtEl>
                                          <p:spTgt spid="4710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EB61-403D-49CB-910C-1B079E35168C}"/>
              </a:ext>
            </a:extLst>
          </p:cNvPr>
          <p:cNvSpPr>
            <a:spLocks noGrp="1"/>
          </p:cNvSpPr>
          <p:nvPr>
            <p:ph type="title"/>
          </p:nvPr>
        </p:nvSpPr>
        <p:spPr>
          <a:xfrm>
            <a:off x="1981200" y="1"/>
            <a:ext cx="8229600" cy="1139825"/>
          </a:xfrm>
        </p:spPr>
        <p:txBody>
          <a:bodyPr/>
          <a:lstStyle/>
          <a:p>
            <a:pPr>
              <a:defRPr/>
            </a:pPr>
            <a:r>
              <a:rPr lang="en-US" dirty="0">
                <a:solidFill>
                  <a:srgbClr val="C00000"/>
                </a:solidFill>
                <a:effectLst>
                  <a:outerShdw blurRad="38100" dist="38100" dir="2700000" algn="tl">
                    <a:srgbClr val="000000">
                      <a:alpha val="43137"/>
                    </a:srgbClr>
                  </a:outerShdw>
                </a:effectLst>
              </a:rPr>
              <a:t>The Marking off of Holy Space (19:10-25)</a:t>
            </a:r>
          </a:p>
        </p:txBody>
      </p:sp>
      <p:sp>
        <p:nvSpPr>
          <p:cNvPr id="3" name="Content Placeholder 2">
            <a:extLst>
              <a:ext uri="{FF2B5EF4-FFF2-40B4-BE49-F238E27FC236}">
                <a16:creationId xmlns:a16="http://schemas.microsoft.com/office/drawing/2014/main" id="{26179434-9120-4485-B351-F5B21798103F}"/>
              </a:ext>
            </a:extLst>
          </p:cNvPr>
          <p:cNvSpPr>
            <a:spLocks noGrp="1"/>
          </p:cNvSpPr>
          <p:nvPr>
            <p:ph sz="half" idx="1"/>
          </p:nvPr>
        </p:nvSpPr>
        <p:spPr>
          <a:xfrm>
            <a:off x="323120" y="1139826"/>
            <a:ext cx="5620480" cy="5561012"/>
          </a:xfrm>
        </p:spPr>
        <p:txBody>
          <a:bodyPr>
            <a:normAutofit lnSpcReduction="10000"/>
          </a:bodyPr>
          <a:lstStyle/>
          <a:p>
            <a:pPr marL="0" indent="0">
              <a:buNone/>
              <a:defRPr/>
            </a:pPr>
            <a:r>
              <a:rPr lang="en-US" sz="2800" b="1" dirty="0">
                <a:solidFill>
                  <a:srgbClr val="FF0000"/>
                </a:solidFill>
                <a:effectLst>
                  <a:outerShdw blurRad="38100" dist="38100" dir="2700000" algn="tl">
                    <a:srgbClr val="000000">
                      <a:alpha val="43137"/>
                    </a:srgbClr>
                  </a:outerShdw>
                </a:effectLst>
              </a:rPr>
              <a:t>At Mt. Sinai, Moses was instructed to mark off the space around the mountain into graduated spaces of holiness:</a:t>
            </a:r>
          </a:p>
          <a:p>
            <a:pPr>
              <a:defRPr/>
            </a:pPr>
            <a:r>
              <a:rPr lang="en-US" sz="2400" i="1" dirty="0"/>
              <a:t>The people were confined to the foot of the mountain outside a barrier (19:17-25).</a:t>
            </a:r>
          </a:p>
          <a:p>
            <a:pPr>
              <a:defRPr/>
            </a:pPr>
            <a:r>
              <a:rPr lang="en-US" sz="2400" i="1" dirty="0"/>
              <a:t>The elders were allowed part way up (24:9-11).</a:t>
            </a:r>
          </a:p>
          <a:p>
            <a:pPr>
              <a:defRPr/>
            </a:pPr>
            <a:r>
              <a:rPr lang="en-US" sz="2400" i="1" dirty="0"/>
              <a:t>Only Moses was allowed to enter the cloud of Yahweh’s presence at the top (24:15-18).</a:t>
            </a:r>
          </a:p>
        </p:txBody>
      </p:sp>
      <p:sp>
        <p:nvSpPr>
          <p:cNvPr id="5" name="Rectangle 4">
            <a:extLst>
              <a:ext uri="{FF2B5EF4-FFF2-40B4-BE49-F238E27FC236}">
                <a16:creationId xmlns:a16="http://schemas.microsoft.com/office/drawing/2014/main" id="{CDCFD649-3696-4750-8B02-CA656E5E0BD6}"/>
              </a:ext>
            </a:extLst>
          </p:cNvPr>
          <p:cNvSpPr/>
          <p:nvPr/>
        </p:nvSpPr>
        <p:spPr>
          <a:xfrm>
            <a:off x="9296400" y="6343650"/>
            <a:ext cx="2095500" cy="357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1EBBE813-A238-407C-8784-F8B204873911}"/>
              </a:ext>
            </a:extLst>
          </p:cNvPr>
          <p:cNvSpPr>
            <a:spLocks noGrp="1"/>
          </p:cNvSpPr>
          <p:nvPr>
            <p:ph type="body" sz="half" idx="2"/>
          </p:nvPr>
        </p:nvSpPr>
        <p:spPr/>
        <p:txBody>
          <a:bodyPr>
            <a:normAutofit/>
          </a:bodyPr>
          <a:lstStyle/>
          <a:p>
            <a:endParaRPr lang="en-US"/>
          </a:p>
        </p:txBody>
      </p:sp>
      <p:sp>
        <p:nvSpPr>
          <p:cNvPr id="7" name="Text Placeholder 3">
            <a:extLst>
              <a:ext uri="{FF2B5EF4-FFF2-40B4-BE49-F238E27FC236}">
                <a16:creationId xmlns:a16="http://schemas.microsoft.com/office/drawing/2014/main" id="{F1E85CB7-D337-4551-866B-4181219A0B16}"/>
              </a:ext>
            </a:extLst>
          </p:cNvPr>
          <p:cNvSpPr txBox="1">
            <a:spLocks/>
          </p:cNvSpPr>
          <p:nvPr/>
        </p:nvSpPr>
        <p:spPr>
          <a:xfrm>
            <a:off x="6191250" y="1117602"/>
            <a:ext cx="5874027" cy="5581649"/>
          </a:xfrm>
          <a:prstGeom prst="rect">
            <a:avLst/>
          </a:prstGeom>
          <a:solidFill>
            <a:schemeClr val="accent3">
              <a:lumMod val="50000"/>
            </a:schemeClr>
          </a:solidFill>
          <a:ln>
            <a:solidFill>
              <a:schemeClr val="accent1">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These same concentric areas of holiness would be repeated in the tabernacle, and later, the 1</a:t>
            </a:r>
            <a:r>
              <a:rPr kumimoji="0" lang="en-US" sz="2800" b="0" i="0" u="none" strike="noStrike" kern="1200" cap="none" spc="0" normalizeH="0" baseline="30000" noProof="0" dirty="0">
                <a:ln>
                  <a:noFill/>
                </a:ln>
                <a:solidFill>
                  <a:srgbClr val="FFFF66"/>
                </a:solidFill>
                <a:effectLst/>
                <a:uLnTx/>
                <a:uFillTx/>
                <a:latin typeface="Eras Demi ITC" panose="020B0805030504020804" pitchFamily="34" charset="0"/>
                <a:ea typeface="+mn-ea"/>
                <a:cs typeface="+mn-cs"/>
              </a:rPr>
              <a:t>st</a:t>
            </a: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 and 2</a:t>
            </a:r>
            <a:r>
              <a:rPr kumimoji="0" lang="en-US" sz="2800" b="0" i="0" u="none" strike="noStrike" kern="1200" cap="none" spc="0" normalizeH="0" baseline="30000" noProof="0" dirty="0">
                <a:ln>
                  <a:noFill/>
                </a:ln>
                <a:solidFill>
                  <a:srgbClr val="FFFF66"/>
                </a:solidFill>
                <a:effectLst/>
                <a:uLnTx/>
                <a:uFillTx/>
                <a:latin typeface="Eras Demi ITC" panose="020B0805030504020804" pitchFamily="34" charset="0"/>
                <a:ea typeface="+mn-ea"/>
                <a:cs typeface="+mn-cs"/>
              </a:rPr>
              <a:t>nd</a:t>
            </a: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 temples.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tabernacle yet to be built would become a kind of portable Mt. Sinai, and the concentric circles of the mountain </a:t>
            </a:r>
            <a:r>
              <a:rPr lang="en-US" sz="2400" i="1" dirty="0">
                <a:solidFill>
                  <a:prstClr val="white"/>
                </a:solidFill>
                <a:latin typeface="Arial" panose="020B0604020202020204" pitchFamily="34" charset="0"/>
                <a:cs typeface="Arial" panose="020B0604020202020204" pitchFamily="34" charset="0"/>
              </a:rPr>
              <a:t>would be</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replicated in the sanctuary.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Yahweh’s presence on the mountain would be replicated by his presence in the Most Holy Place.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randombar(horizontal)">
                                      <p:cBhvr>
                                        <p:cTn id="32" dur="500"/>
                                        <p:tgtEl>
                                          <p:spTgt spid="7">
                                            <p:bg/>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5E4D-8BE7-4A4C-B1E3-F46E0A6403DD}"/>
              </a:ext>
            </a:extLst>
          </p:cNvPr>
          <p:cNvSpPr>
            <a:spLocks noGrp="1"/>
          </p:cNvSpPr>
          <p:nvPr>
            <p:ph type="title"/>
          </p:nvPr>
        </p:nvSpPr>
        <p:spPr>
          <a:xfrm>
            <a:off x="5782133" y="576848"/>
            <a:ext cx="5557729" cy="645985"/>
          </a:xfrm>
        </p:spPr>
        <p:txBody>
          <a:bodyPr>
            <a:noAutofit/>
          </a:bodyPr>
          <a:lstStyle/>
          <a:p>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The Ten Words (20:1-21)</a:t>
            </a:r>
          </a:p>
        </p:txBody>
      </p:sp>
      <p:sp>
        <p:nvSpPr>
          <p:cNvPr id="3" name="Slide Number Placeholder 2">
            <a:extLst>
              <a:ext uri="{FF2B5EF4-FFF2-40B4-BE49-F238E27FC236}">
                <a16:creationId xmlns:a16="http://schemas.microsoft.com/office/drawing/2014/main" id="{2977B8DF-E1B3-4BED-8CF4-89252F78EAB7}"/>
              </a:ext>
            </a:extLst>
          </p:cNvPr>
          <p:cNvSpPr>
            <a:spLocks noGrp="1"/>
          </p:cNvSpPr>
          <p:nvPr>
            <p:ph type="sldNum" sz="quarter" idx="14"/>
          </p:nvPr>
        </p:nvSpPr>
        <p:spPr>
          <a:xfrm>
            <a:off x="11178540" y="6356350"/>
            <a:ext cx="690340" cy="36512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21C22BD-447B-4BA3-9BD0-E4CAE993CF44}"/>
              </a:ext>
            </a:extLst>
          </p:cNvPr>
          <p:cNvSpPr>
            <a:spLocks noGrp="1"/>
          </p:cNvSpPr>
          <p:nvPr>
            <p:ph sz="half" idx="1"/>
          </p:nvPr>
        </p:nvSpPr>
        <p:spPr>
          <a:xfrm>
            <a:off x="210503" y="298174"/>
            <a:ext cx="4814343" cy="6423302"/>
          </a:xfrm>
        </p:spPr>
        <p:txBody>
          <a:bodyPr>
            <a:normAutofit/>
          </a:bodyPr>
          <a:lstStyle/>
          <a:p>
            <a:pPr>
              <a:lnSpc>
                <a:spcPct val="100000"/>
              </a:lnSpc>
            </a:pPr>
            <a:r>
              <a:rPr lang="en-US" sz="2400" i="1" dirty="0">
                <a:latin typeface="Comic Sans MS" panose="030F0702030302020204" pitchFamily="66" charset="0"/>
              </a:rPr>
              <a:t>Quite literally, the designation is “the ten words” (</a:t>
            </a:r>
            <a:r>
              <a:rPr lang="en-US" sz="2400" dirty="0">
                <a:latin typeface="HebrewTh" pitchFamily="2" charset="0"/>
              </a:rPr>
              <a:t>Myr9bAD;ha </a:t>
            </a:r>
            <a:r>
              <a:rPr lang="en-US" sz="2400" dirty="0" err="1">
                <a:latin typeface="HebrewTh" pitchFamily="2" charset="0"/>
              </a:rPr>
              <a:t>tr@W,fE</a:t>
            </a:r>
            <a:r>
              <a:rPr lang="en-US" sz="2400" i="1" dirty="0">
                <a:latin typeface="Comic Sans MS" panose="030F0702030302020204" pitchFamily="66" charset="0"/>
              </a:rPr>
              <a:t>), cf. 34:28.</a:t>
            </a:r>
          </a:p>
          <a:p>
            <a:pPr>
              <a:lnSpc>
                <a:spcPct val="100000"/>
              </a:lnSpc>
            </a:pPr>
            <a:r>
              <a:rPr lang="en-US" sz="2400" i="1" dirty="0">
                <a:latin typeface="Comic Sans MS" panose="030F0702030302020204" pitchFamily="66" charset="0"/>
              </a:rPr>
              <a:t>In Greek, the designation is the Decalogue (</a:t>
            </a:r>
            <a:r>
              <a:rPr lang="en-US" sz="2400" dirty="0">
                <a:latin typeface="Greekth" panose="02020803070505020304" pitchFamily="18" charset="0"/>
              </a:rPr>
              <a:t>de&lt;ka lo&lt;</a:t>
            </a:r>
            <a:r>
              <a:rPr lang="en-US" sz="2400" dirty="0" err="1">
                <a:latin typeface="Greekth" panose="02020803070505020304" pitchFamily="18" charset="0"/>
              </a:rPr>
              <a:t>gouj</a:t>
            </a:r>
            <a:r>
              <a:rPr lang="en-US" sz="2400" i="1" dirty="0">
                <a:latin typeface="Comic Sans MS" panose="030F0702030302020204" pitchFamily="66" charset="0"/>
              </a:rPr>
              <a:t>).</a:t>
            </a:r>
          </a:p>
          <a:p>
            <a:pPr>
              <a:lnSpc>
                <a:spcPct val="100000"/>
              </a:lnSpc>
            </a:pPr>
            <a:r>
              <a:rPr lang="en-US" sz="2400" i="1" dirty="0">
                <a:latin typeface="Comic Sans MS" panose="030F0702030302020204" pitchFamily="66" charset="0"/>
              </a:rPr>
              <a:t>That the ten words are the core of the law is indicated not only in that they were the first to be given, but also, because they would be encoded on the tables of stone and deposited in the ark of the covenant.</a:t>
            </a:r>
          </a:p>
          <a:p>
            <a:pPr>
              <a:lnSpc>
                <a:spcPct val="100000"/>
              </a:lnSpc>
            </a:pPr>
            <a:r>
              <a:rPr lang="en-US" sz="2400" i="1" dirty="0">
                <a:latin typeface="Comic Sans MS" panose="030F0702030302020204" pitchFamily="66" charset="0"/>
              </a:rPr>
              <a:t>The first nine address overt acts; the last one addresses internal desire.</a:t>
            </a:r>
          </a:p>
        </p:txBody>
      </p:sp>
      <p:sp>
        <p:nvSpPr>
          <p:cNvPr id="5" name="Content Placeholder 4">
            <a:extLst>
              <a:ext uri="{FF2B5EF4-FFF2-40B4-BE49-F238E27FC236}">
                <a16:creationId xmlns:a16="http://schemas.microsoft.com/office/drawing/2014/main" id="{31F4895B-4D65-4F9E-B8ED-0151EF7E3179}"/>
              </a:ext>
            </a:extLst>
          </p:cNvPr>
          <p:cNvSpPr>
            <a:spLocks noGrp="1"/>
          </p:cNvSpPr>
          <p:nvPr>
            <p:ph sz="half" idx="2"/>
          </p:nvPr>
        </p:nvSpPr>
        <p:spPr>
          <a:xfrm>
            <a:off x="5886635" y="1435329"/>
            <a:ext cx="5812785" cy="4845824"/>
          </a:xfrm>
          <a:solidFill>
            <a:srgbClr val="0070C0"/>
          </a:solidFill>
        </p:spPr>
        <p:txBody>
          <a:bodyPr>
            <a:normAutofit/>
          </a:bodyPr>
          <a:lstStyle/>
          <a:p>
            <a:pPr marL="0" indent="0">
              <a:lnSpc>
                <a:spcPct val="100000"/>
              </a:lnSpc>
              <a:buNone/>
            </a:pPr>
            <a:r>
              <a:rPr lang="en-US" sz="28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While the Bible indicates the proper number is ten, it does not enumerate them.</a:t>
            </a:r>
          </a:p>
          <a:p>
            <a:pPr>
              <a:lnSpc>
                <a:spcPct val="100000"/>
              </a:lnSpc>
            </a:pP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Hence, there are diverse traditions as to how they should be enumerated.</a:t>
            </a:r>
          </a:p>
          <a:p>
            <a:pPr>
              <a:lnSpc>
                <a:spcPct val="100000"/>
              </a:lnSpc>
            </a:pP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Anglican/Reformed/Orthodox numbering is different than the Lutheran/Roman Catholic numbering.</a:t>
            </a:r>
          </a:p>
          <a:p>
            <a:pPr>
              <a:lnSpc>
                <a:spcPct val="100000"/>
              </a:lnSpc>
            </a:pP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all, the Ten Words would be given three  times, once orally (20:1ff.) and twice in stone tablets (31:18; 34:4, 28).</a:t>
            </a:r>
          </a:p>
        </p:txBody>
      </p:sp>
    </p:spTree>
    <p:extLst>
      <p:ext uri="{BB962C8B-B14F-4D97-AF65-F5344CB8AC3E}">
        <p14:creationId xmlns:p14="http://schemas.microsoft.com/office/powerpoint/2010/main" val="15388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bg/>
                                          </p:spTgt>
                                        </p:tgtEl>
                                        <p:attrNameLst>
                                          <p:attrName>style.visibility</p:attrName>
                                        </p:attrNameLst>
                                      </p:cBhvr>
                                      <p:to>
                                        <p:strVal val="visible"/>
                                      </p:to>
                                    </p:set>
                                    <p:animEffect transition="in" filter="randombar(horizontal)">
                                      <p:cBhvr>
                                        <p:cTn id="31" dur="500"/>
                                        <p:tgtEl>
                                          <p:spTgt spid="5">
                                            <p:bg/>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 calcmode="lin" valueType="num">
                                      <p:cBhvr additive="base">
                                        <p:cTn id="4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 calcmode="lin" valueType="num">
                                      <p:cBhvr additive="base">
                                        <p:cTn id="5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5" descr="AIS267">
            <a:extLst>
              <a:ext uri="{FF2B5EF4-FFF2-40B4-BE49-F238E27FC236}">
                <a16:creationId xmlns:a16="http://schemas.microsoft.com/office/drawing/2014/main" id="{0FFAEAEA-8CD8-4DEC-9766-5F1DF87F71D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516"/>
          <a:stretch>
            <a:fillRect/>
          </a:stretch>
        </p:blipFill>
        <p:spPr>
          <a:xfrm>
            <a:off x="1127760" y="0"/>
            <a:ext cx="4358641" cy="68037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7" name="Text Box 6">
            <a:extLst>
              <a:ext uri="{FF2B5EF4-FFF2-40B4-BE49-F238E27FC236}">
                <a16:creationId xmlns:a16="http://schemas.microsoft.com/office/drawing/2014/main" id="{D424CC58-E067-4E40-891E-EED6B5364956}"/>
              </a:ext>
            </a:extLst>
          </p:cNvPr>
          <p:cNvSpPr txBox="1">
            <a:spLocks noChangeArrowheads="1"/>
          </p:cNvSpPr>
          <p:nvPr/>
        </p:nvSpPr>
        <p:spPr bwMode="auto">
          <a:xfrm>
            <a:off x="5608320" y="5621337"/>
            <a:ext cx="28194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99"/>
                </a:solidFill>
                <a:effectLst/>
                <a:uLnTx/>
                <a:uFillTx/>
                <a:latin typeface="Tahoma" panose="020B0604030504040204" pitchFamily="34" charset="0"/>
                <a:ea typeface="+mn-ea"/>
                <a:cs typeface="Arial" panose="020B0604020202020204" pitchFamily="34" charset="0"/>
              </a:rPr>
              <a:t>Nash Papyrus containing the Ten Commandments.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panose="020B0604020202020204" pitchFamily="34" charset="0"/>
              </a:rPr>
              <a:t>Cambridge University Library</a:t>
            </a:r>
          </a:p>
        </p:txBody>
      </p:sp>
      <p:sp>
        <p:nvSpPr>
          <p:cNvPr id="93188" name="Rectangle 7">
            <a:extLst>
              <a:ext uri="{FF2B5EF4-FFF2-40B4-BE49-F238E27FC236}">
                <a16:creationId xmlns:a16="http://schemas.microsoft.com/office/drawing/2014/main" id="{D4ABC21E-C10D-4167-B6B7-369902B75A8E}"/>
              </a:ext>
            </a:extLst>
          </p:cNvPr>
          <p:cNvSpPr>
            <a:spLocks noGrp="1" noChangeArrowheads="1"/>
          </p:cNvSpPr>
          <p:nvPr>
            <p:ph type="body" sz="half" idx="2"/>
          </p:nvPr>
        </p:nvSpPr>
        <p:spPr>
          <a:xfrm>
            <a:off x="5791200" y="228600"/>
            <a:ext cx="5524500" cy="5392737"/>
          </a:xfrm>
        </p:spPr>
        <p:txBody>
          <a:bodyPr/>
          <a:lstStyle/>
          <a:p>
            <a:pPr eaLnBrk="1" hangingPunct="1">
              <a:lnSpc>
                <a:spcPct val="90000"/>
              </a:lnSpc>
              <a:buFont typeface="Wingdings" panose="05000000000000000000" pitchFamily="2" charset="2"/>
              <a:buNone/>
            </a:pPr>
            <a:r>
              <a:rPr lang="en-US" altLang="en-US" sz="2400" dirty="0">
                <a:solidFill>
                  <a:srgbClr val="FFFFFF"/>
                </a:solidFill>
                <a:effectLst/>
              </a:rPr>
              <a:t>Discovered in 1898, these four fragments comprise a single sheet containing the Ten Commandments and the beginning of the </a:t>
            </a:r>
            <a:r>
              <a:rPr lang="en-US" altLang="en-US" sz="2400" i="1" dirty="0">
                <a:solidFill>
                  <a:srgbClr val="FFFFFF"/>
                </a:solidFill>
                <a:effectLst/>
              </a:rPr>
              <a:t>Shema</a:t>
            </a:r>
            <a:r>
              <a:rPr lang="en-US" altLang="en-US" sz="2400" dirty="0">
                <a:solidFill>
                  <a:srgbClr val="FFFFFF"/>
                </a:solidFill>
                <a:effectLst/>
              </a:rPr>
              <a:t> (Dt. 6:4). Dating to the 2</a:t>
            </a:r>
            <a:r>
              <a:rPr lang="en-US" altLang="en-US" sz="2400" baseline="30000" dirty="0">
                <a:solidFill>
                  <a:srgbClr val="FFFFFF"/>
                </a:solidFill>
                <a:effectLst/>
              </a:rPr>
              <a:t>nd</a:t>
            </a:r>
            <a:r>
              <a:rPr lang="en-US" altLang="en-US" sz="2400" dirty="0">
                <a:solidFill>
                  <a:srgbClr val="FFFFFF"/>
                </a:solidFill>
                <a:effectLst/>
              </a:rPr>
              <a:t> century BC, the text conflates the versions of the commandments in Ex. 20 and Dt. 5. Since the Ten Commandments were traditionally recited prior to reciting the </a:t>
            </a:r>
            <a:r>
              <a:rPr lang="en-US" altLang="en-US" sz="2400" i="1" dirty="0">
                <a:solidFill>
                  <a:srgbClr val="FFFFFF"/>
                </a:solidFill>
                <a:effectLst/>
              </a:rPr>
              <a:t>Shema</a:t>
            </a:r>
            <a:r>
              <a:rPr lang="en-US" altLang="en-US" sz="2400" dirty="0">
                <a:solidFill>
                  <a:srgbClr val="FFFFFF"/>
                </a:solidFill>
                <a:effectLst/>
              </a:rPr>
              <a:t>, it is likely that this text is a liturgical document.</a:t>
            </a:r>
          </a:p>
          <a:p>
            <a:pPr eaLnBrk="1" hangingPunct="1">
              <a:lnSpc>
                <a:spcPct val="90000"/>
              </a:lnSpc>
              <a:buFont typeface="Wingdings" panose="05000000000000000000" pitchFamily="2" charset="2"/>
              <a:buNone/>
            </a:pPr>
            <a:r>
              <a:rPr lang="en-US" altLang="en-US" sz="2400" dirty="0">
                <a:solidFill>
                  <a:srgbClr val="FFFFFF"/>
                </a:solidFill>
                <a:effectLst/>
              </a:rPr>
              <a:t>Prior to the discovery of the Dead Sea Scrolls, this was considered to be the oldest extant Hebrew manuscript fragment.</a:t>
            </a:r>
          </a:p>
        </p:txBody>
      </p:sp>
    </p:spTree>
    <p:extLst>
      <p:ext uri="{BB962C8B-B14F-4D97-AF65-F5344CB8AC3E}">
        <p14:creationId xmlns:p14="http://schemas.microsoft.com/office/powerpoint/2010/main" val="29488772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altLang="en-US" sz="2800" i="1" dirty="0">
                <a:effectLst/>
              </a:rPr>
              <a:t>The earliest creeds of the Christian church, the Apostles’ Creed and the Nicene Creed, begin with the creation. Why is this the first point in expressing Christian faith?</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Many modern people attempt to find answers to modern scientific questions in the Genesis story of creation. If we seek answers to questions from a text that it does not purport to answer, what are the risks?</a:t>
            </a:r>
          </a:p>
          <a:p>
            <a:endParaRPr lang="en-US" sz="2800" i="1" dirty="0"/>
          </a:p>
        </p:txBody>
      </p:sp>
    </p:spTree>
    <p:extLst>
      <p:ext uri="{BB962C8B-B14F-4D97-AF65-F5344CB8AC3E}">
        <p14:creationId xmlns:p14="http://schemas.microsoft.com/office/powerpoint/2010/main" val="265550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solidFill>
                  <a:srgbClr val="FFFFFF"/>
                </a:solidFill>
                <a:effectLst/>
              </a:rPr>
              <a:t>Why do you think God used the ancient cultural institution of covenant to establish his relationship with the Israelites?</a:t>
            </a:r>
            <a:endParaRPr lang="en-US" sz="2800" i="1" dirty="0">
              <a:effectLst/>
            </a:endParaRPr>
          </a:p>
          <a:p>
            <a:pPr marL="0" indent="0">
              <a:buClr>
                <a:srgbClr val="FFFF99"/>
              </a:buClr>
              <a:buNone/>
            </a:pPr>
            <a:r>
              <a:rPr lang="en-US" sz="2800" i="1" dirty="0">
                <a:effectLst/>
              </a:rPr>
              <a:t>How is the holy space surrounding Mt. Sinai similar to the holy spaces within Christian cathedral-style architecture?</a:t>
            </a:r>
          </a:p>
          <a:p>
            <a:pPr marL="0" indent="0">
              <a:buClr>
                <a:srgbClr val="FFFF99"/>
              </a:buClr>
              <a:buNone/>
            </a:pPr>
            <a:r>
              <a:rPr lang="en-US" sz="2800" i="1" dirty="0">
                <a:effectLst/>
              </a:rPr>
              <a:t>Christians differ in their approaches to holy space and holy time. How do liturgical churches observe both holy space and holy time?</a:t>
            </a:r>
          </a:p>
          <a:p>
            <a:pPr marL="0" indent="0">
              <a:buClr>
                <a:srgbClr val="FFFF99"/>
              </a:buClr>
              <a:buNone/>
            </a:pPr>
            <a:r>
              <a:rPr lang="en-US" sz="2800" i="1" dirty="0">
                <a:effectLst/>
              </a:rPr>
              <a:t>Others argue that since we, the people, are now the new temple of God through the gift of the Holy Spirit, holy space and holy time is irrelevant. What do you think?</a:t>
            </a:r>
          </a:p>
        </p:txBody>
      </p:sp>
    </p:spTree>
    <p:extLst>
      <p:ext uri="{BB962C8B-B14F-4D97-AF65-F5344CB8AC3E}">
        <p14:creationId xmlns:p14="http://schemas.microsoft.com/office/powerpoint/2010/main" val="142541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2139043"/>
            <a:ext cx="10972800" cy="3286031"/>
          </a:xfrm>
        </p:spPr>
        <p:txBody>
          <a:bodyPr/>
          <a:lstStyle/>
          <a:p>
            <a:pPr marL="0" indent="0">
              <a:buNone/>
            </a:pPr>
            <a:r>
              <a:rPr lang="en-US" sz="4000" i="1" dirty="0">
                <a:latin typeface="Garamond" panose="02020404030301010803" pitchFamily="18" charset="0"/>
              </a:rPr>
              <a:t>“God spoke all these words…” </a:t>
            </a:r>
          </a:p>
          <a:p>
            <a:pPr marL="0" indent="0">
              <a:buNone/>
            </a:pPr>
            <a:r>
              <a:rPr lang="en-US" dirty="0">
                <a:latin typeface="Pristina" panose="03060402040406080204" pitchFamily="66" charset="0"/>
              </a:rPr>
              <a:t>							</a:t>
            </a:r>
            <a:r>
              <a:rPr lang="en-US" sz="2400" dirty="0">
                <a:latin typeface="Arial Narrow" panose="020B0606020202030204" pitchFamily="34" charset="0"/>
              </a:rPr>
              <a:t>Ex. 20:1</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3475053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F0E86BF-E49B-4C2D-94B5-0FA7D14B37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D3E1E8-AC69-4C81-8A3A-379CEBCA7BA8}"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4626" name="Rectangle 2">
            <a:extLst>
              <a:ext uri="{FF2B5EF4-FFF2-40B4-BE49-F238E27FC236}">
                <a16:creationId xmlns:a16="http://schemas.microsoft.com/office/drawing/2014/main" id="{BF141516-BC4A-47DC-95B4-58D3FD19A34A}"/>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1-2</a:t>
            </a:r>
          </a:p>
        </p:txBody>
      </p:sp>
      <p:sp>
        <p:nvSpPr>
          <p:cNvPr id="154628" name="Rectangle 4">
            <a:extLst>
              <a:ext uri="{FF2B5EF4-FFF2-40B4-BE49-F238E27FC236}">
                <a16:creationId xmlns:a16="http://schemas.microsoft.com/office/drawing/2014/main" id="{A24F83DE-763D-4A07-9A07-266D902589B9}"/>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1</a:t>
            </a:r>
            <a:r>
              <a:rPr lang="en-US" altLang="en-US" sz="2800" b="1" baseline="30000" dirty="0">
                <a:solidFill>
                  <a:schemeClr val="hlink"/>
                </a:solidFill>
                <a:effectLst>
                  <a:outerShdw blurRad="38100" dist="38100" dir="2700000" algn="tl">
                    <a:srgbClr val="000000"/>
                  </a:outerShdw>
                </a:effectLst>
              </a:rPr>
              <a:t>st</a:t>
            </a:r>
            <a:r>
              <a:rPr lang="en-US" altLang="en-US" sz="2800" b="1" dirty="0">
                <a:solidFill>
                  <a:schemeClr val="hlink"/>
                </a:solidFill>
                <a:effectLst>
                  <a:outerShdw blurRad="38100" dist="38100" dir="2700000" algn="tl">
                    <a:srgbClr val="000000"/>
                  </a:outerShdw>
                </a:effectLst>
              </a:rPr>
              <a:t> commandment bans polytheism and the worship of foreign gods.</a:t>
            </a:r>
          </a:p>
          <a:p>
            <a:pPr eaLnBrk="1" hangingPunct="1">
              <a:lnSpc>
                <a:spcPct val="90000"/>
              </a:lnSpc>
              <a:defRPr/>
            </a:pPr>
            <a:r>
              <a:rPr lang="en-US" altLang="en-US" sz="2400" i="1" dirty="0">
                <a:effectLst/>
              </a:rPr>
              <a:t>Yahweh has exclusive claim upon Israel.</a:t>
            </a:r>
          </a:p>
          <a:p>
            <a:pPr eaLnBrk="1" hangingPunct="1">
              <a:lnSpc>
                <a:spcPct val="90000"/>
              </a:lnSpc>
              <a:defRPr/>
            </a:pPr>
            <a:r>
              <a:rPr lang="en-US" altLang="en-US" sz="2400" i="1" dirty="0">
                <a:effectLst/>
              </a:rPr>
              <a:t>The essence of the commandment is relational, and the essence of relationship is faithfulness.</a:t>
            </a:r>
          </a:p>
          <a:p>
            <a:pPr eaLnBrk="1" hangingPunct="1">
              <a:lnSpc>
                <a:spcPct val="90000"/>
              </a:lnSpc>
              <a:defRPr/>
            </a:pPr>
            <a:r>
              <a:rPr lang="en-US" altLang="en-US" sz="2400" i="1" dirty="0">
                <a:effectLst/>
              </a:rPr>
              <a:t>Divine “jealousy” is like the appropriate exclusivity of a husband for his wife.</a:t>
            </a:r>
          </a:p>
        </p:txBody>
      </p:sp>
      <p:sp>
        <p:nvSpPr>
          <p:cNvPr id="154629" name="Rectangle 5">
            <a:extLst>
              <a:ext uri="{FF2B5EF4-FFF2-40B4-BE49-F238E27FC236}">
                <a16:creationId xmlns:a16="http://schemas.microsoft.com/office/drawing/2014/main" id="{9F48286B-0AD4-45C9-A22D-B4B252BC370A}"/>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2</a:t>
            </a:r>
            <a:r>
              <a:rPr lang="en-US" altLang="en-US" sz="2800" b="1" baseline="30000">
                <a:solidFill>
                  <a:schemeClr val="hlink"/>
                </a:solidFill>
                <a:effectLst>
                  <a:outerShdw blurRad="38100" dist="38100" dir="2700000" algn="tl">
                    <a:srgbClr val="000000"/>
                  </a:outerShdw>
                </a:effectLst>
              </a:rPr>
              <a:t>nd</a:t>
            </a:r>
            <a:r>
              <a:rPr lang="en-US" altLang="en-US" sz="2800" b="1">
                <a:solidFill>
                  <a:schemeClr val="hlink"/>
                </a:solidFill>
                <a:effectLst>
                  <a:outerShdw blurRad="38100" dist="38100" dir="2700000" algn="tl">
                    <a:srgbClr val="000000"/>
                  </a:outerShdw>
                </a:effectLst>
              </a:rPr>
              <a:t> commandment bans any image of deity carved in wood or stone.</a:t>
            </a:r>
          </a:p>
          <a:p>
            <a:pPr eaLnBrk="1" hangingPunct="1">
              <a:lnSpc>
                <a:spcPct val="90000"/>
              </a:lnSpc>
              <a:defRPr/>
            </a:pPr>
            <a:r>
              <a:rPr lang="en-US" altLang="en-US" sz="2400" i="1">
                <a:effectLst/>
              </a:rPr>
              <a:t>Yahweh is unlike any created thing, and his mystery is to be preserved.</a:t>
            </a:r>
          </a:p>
          <a:p>
            <a:pPr eaLnBrk="1" hangingPunct="1">
              <a:lnSpc>
                <a:spcPct val="90000"/>
              </a:lnSpc>
              <a:defRPr/>
            </a:pPr>
            <a:r>
              <a:rPr lang="en-US" altLang="en-US" sz="2400" i="1">
                <a:effectLst/>
              </a:rPr>
              <a:t>Virtually all other ancient Near Eastern religions practiced idolatry.</a:t>
            </a:r>
          </a:p>
          <a:p>
            <a:pPr eaLnBrk="1" hangingPunct="1">
              <a:lnSpc>
                <a:spcPct val="90000"/>
              </a:lnSpc>
              <a:defRPr/>
            </a:pPr>
            <a:r>
              <a:rPr lang="en-US" altLang="en-US" sz="2400" i="1">
                <a:effectLst/>
              </a:rPr>
              <a:t>The character of Yahweh is that his mercy is much greater than his capacity for punishment.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4628">
                                            <p:bg/>
                                          </p:spTgt>
                                        </p:tgtEl>
                                        <p:attrNameLst>
                                          <p:attrName>style.visibility</p:attrName>
                                        </p:attrNameLst>
                                      </p:cBhvr>
                                      <p:to>
                                        <p:strVal val="visible"/>
                                      </p:to>
                                    </p:set>
                                    <p:animEffect transition="in" filter="dissolve">
                                      <p:cBhvr>
                                        <p:cTn id="7" dur="500"/>
                                        <p:tgtEl>
                                          <p:spTgt spid="15462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4628">
                                            <p:txEl>
                                              <p:pRg st="0" end="0"/>
                                            </p:txEl>
                                          </p:spTgt>
                                        </p:tgtEl>
                                        <p:attrNameLst>
                                          <p:attrName>style.visibility</p:attrName>
                                        </p:attrNameLst>
                                      </p:cBhvr>
                                      <p:to>
                                        <p:strVal val="visible"/>
                                      </p:to>
                                    </p:set>
                                    <p:animEffect transition="in" filter="dissolve">
                                      <p:cBhvr>
                                        <p:cTn id="10" dur="500"/>
                                        <p:tgtEl>
                                          <p:spTgt spid="15462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4628">
                                            <p:txEl>
                                              <p:pRg st="1" end="1"/>
                                            </p:txEl>
                                          </p:spTgt>
                                        </p:tgtEl>
                                        <p:attrNameLst>
                                          <p:attrName>style.visibility</p:attrName>
                                        </p:attrNameLst>
                                      </p:cBhvr>
                                      <p:to>
                                        <p:strVal val="visible"/>
                                      </p:to>
                                    </p:set>
                                    <p:anim calcmode="lin" valueType="num">
                                      <p:cBhvr additive="base">
                                        <p:cTn id="15" dur="500" fill="hold"/>
                                        <p:tgtEl>
                                          <p:spTgt spid="15462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4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4628">
                                            <p:txEl>
                                              <p:pRg st="2" end="2"/>
                                            </p:txEl>
                                          </p:spTgt>
                                        </p:tgtEl>
                                        <p:attrNameLst>
                                          <p:attrName>style.visibility</p:attrName>
                                        </p:attrNameLst>
                                      </p:cBhvr>
                                      <p:to>
                                        <p:strVal val="visible"/>
                                      </p:to>
                                    </p:set>
                                    <p:anim calcmode="lin" valueType="num">
                                      <p:cBhvr additive="base">
                                        <p:cTn id="21" dur="500" fill="hold"/>
                                        <p:tgtEl>
                                          <p:spTgt spid="15462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46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4628">
                                            <p:txEl>
                                              <p:pRg st="3" end="3"/>
                                            </p:txEl>
                                          </p:spTgt>
                                        </p:tgtEl>
                                        <p:attrNameLst>
                                          <p:attrName>style.visibility</p:attrName>
                                        </p:attrNameLst>
                                      </p:cBhvr>
                                      <p:to>
                                        <p:strVal val="visible"/>
                                      </p:to>
                                    </p:set>
                                    <p:anim calcmode="lin" valueType="num">
                                      <p:cBhvr additive="base">
                                        <p:cTn id="27" dur="500" fill="hold"/>
                                        <p:tgtEl>
                                          <p:spTgt spid="15462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46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4629">
                                            <p:bg/>
                                          </p:spTgt>
                                        </p:tgtEl>
                                        <p:attrNameLst>
                                          <p:attrName>style.visibility</p:attrName>
                                        </p:attrNameLst>
                                      </p:cBhvr>
                                      <p:to>
                                        <p:strVal val="visible"/>
                                      </p:to>
                                    </p:set>
                                    <p:animEffect transition="in" filter="dissolve">
                                      <p:cBhvr>
                                        <p:cTn id="33" dur="500"/>
                                        <p:tgtEl>
                                          <p:spTgt spid="154629">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54629">
                                            <p:txEl>
                                              <p:pRg st="0" end="0"/>
                                            </p:txEl>
                                          </p:spTgt>
                                        </p:tgtEl>
                                        <p:attrNameLst>
                                          <p:attrName>style.visibility</p:attrName>
                                        </p:attrNameLst>
                                      </p:cBhvr>
                                      <p:to>
                                        <p:strVal val="visible"/>
                                      </p:to>
                                    </p:set>
                                    <p:animEffect transition="in" filter="dissolve">
                                      <p:cBhvr>
                                        <p:cTn id="36" dur="500"/>
                                        <p:tgtEl>
                                          <p:spTgt spid="154629">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4629">
                                            <p:txEl>
                                              <p:pRg st="1" end="1"/>
                                            </p:txEl>
                                          </p:spTgt>
                                        </p:tgtEl>
                                        <p:attrNameLst>
                                          <p:attrName>style.visibility</p:attrName>
                                        </p:attrNameLst>
                                      </p:cBhvr>
                                      <p:to>
                                        <p:strVal val="visible"/>
                                      </p:to>
                                    </p:set>
                                    <p:anim calcmode="lin" valueType="num">
                                      <p:cBhvr additive="base">
                                        <p:cTn id="41" dur="500" fill="hold"/>
                                        <p:tgtEl>
                                          <p:spTgt spid="154629">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4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54629">
                                            <p:txEl>
                                              <p:pRg st="2" end="2"/>
                                            </p:txEl>
                                          </p:spTgt>
                                        </p:tgtEl>
                                        <p:attrNameLst>
                                          <p:attrName>style.visibility</p:attrName>
                                        </p:attrNameLst>
                                      </p:cBhvr>
                                      <p:to>
                                        <p:strVal val="visible"/>
                                      </p:to>
                                    </p:set>
                                    <p:anim calcmode="lin" valueType="num">
                                      <p:cBhvr additive="base">
                                        <p:cTn id="47" dur="500" fill="hold"/>
                                        <p:tgtEl>
                                          <p:spTgt spid="154629">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4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54629">
                                            <p:txEl>
                                              <p:pRg st="3" end="3"/>
                                            </p:txEl>
                                          </p:spTgt>
                                        </p:tgtEl>
                                        <p:attrNameLst>
                                          <p:attrName>style.visibility</p:attrName>
                                        </p:attrNameLst>
                                      </p:cBhvr>
                                      <p:to>
                                        <p:strVal val="visible"/>
                                      </p:to>
                                    </p:set>
                                    <p:anim calcmode="lin" valueType="num">
                                      <p:cBhvr additive="base">
                                        <p:cTn id="53" dur="500" fill="hold"/>
                                        <p:tgtEl>
                                          <p:spTgt spid="154629">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4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uiExpand="1" build="p" animBg="1"/>
      <p:bldP spid="154629" grpId="0" uiExpand="1" build="p"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5229031-05F8-49A3-BD53-E19F262C3EC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0402F0-A97C-412C-B497-FA6D91BD7EA6}"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8722" name="Rectangle 2">
            <a:extLst>
              <a:ext uri="{FF2B5EF4-FFF2-40B4-BE49-F238E27FC236}">
                <a16:creationId xmlns:a16="http://schemas.microsoft.com/office/drawing/2014/main" id="{3BF75092-F578-4467-B841-B8C29CF3FEA5}"/>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3-4</a:t>
            </a:r>
          </a:p>
        </p:txBody>
      </p:sp>
      <p:sp>
        <p:nvSpPr>
          <p:cNvPr id="158723" name="Rectangle 3">
            <a:extLst>
              <a:ext uri="{FF2B5EF4-FFF2-40B4-BE49-F238E27FC236}">
                <a16:creationId xmlns:a16="http://schemas.microsoft.com/office/drawing/2014/main" id="{CC8E6C6C-73F4-4783-8EAD-DE840A639842}"/>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3</a:t>
            </a:r>
            <a:r>
              <a:rPr lang="en-US" altLang="en-US" sz="2800" b="1" baseline="30000" dirty="0">
                <a:solidFill>
                  <a:schemeClr val="hlink"/>
                </a:solidFill>
                <a:effectLst>
                  <a:outerShdw blurRad="38100" dist="38100" dir="2700000" algn="tl">
                    <a:srgbClr val="000000"/>
                  </a:outerShdw>
                </a:effectLst>
              </a:rPr>
              <a:t>rd</a:t>
            </a:r>
            <a:r>
              <a:rPr lang="en-US" altLang="en-US" sz="2800" b="1" dirty="0">
                <a:solidFill>
                  <a:schemeClr val="hlink"/>
                </a:solidFill>
                <a:effectLst>
                  <a:outerShdw blurRad="38100" dist="38100" dir="2700000" algn="tl">
                    <a:srgbClr val="000000"/>
                  </a:outerShdw>
                </a:effectLst>
              </a:rPr>
              <a:t> commandment bans the abuse of God’s sacred name.</a:t>
            </a:r>
          </a:p>
          <a:p>
            <a:pPr eaLnBrk="1" hangingPunct="1">
              <a:lnSpc>
                <a:spcPct val="90000"/>
              </a:lnSpc>
              <a:defRPr/>
            </a:pPr>
            <a:r>
              <a:rPr lang="en-US" altLang="en-US" sz="2400" i="1" dirty="0">
                <a:effectLst/>
              </a:rPr>
              <a:t>Ancient people considered a name to bear the nature or function of the one named.</a:t>
            </a:r>
          </a:p>
          <a:p>
            <a:pPr eaLnBrk="1" hangingPunct="1">
              <a:lnSpc>
                <a:spcPct val="90000"/>
              </a:lnSpc>
              <a:defRPr/>
            </a:pPr>
            <a:r>
              <a:rPr lang="en-US" altLang="en-US" sz="2400" i="1" dirty="0">
                <a:effectLst/>
              </a:rPr>
              <a:t>Primary abuses concerned oath-taking (“As Yahweh lives…”) and prophecy (“Thus says Yahweh…”), both of which were attempts to presume on God’s power.</a:t>
            </a:r>
          </a:p>
        </p:txBody>
      </p:sp>
      <p:sp>
        <p:nvSpPr>
          <p:cNvPr id="158724" name="Rectangle 4">
            <a:extLst>
              <a:ext uri="{FF2B5EF4-FFF2-40B4-BE49-F238E27FC236}">
                <a16:creationId xmlns:a16="http://schemas.microsoft.com/office/drawing/2014/main" id="{6398347E-4483-41AB-B29D-E6947A21D36B}"/>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4</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commandment concerns respect for divine grace through rest.</a:t>
            </a:r>
          </a:p>
          <a:p>
            <a:pPr eaLnBrk="1" hangingPunct="1">
              <a:lnSpc>
                <a:spcPct val="90000"/>
              </a:lnSpc>
              <a:defRPr/>
            </a:pPr>
            <a:r>
              <a:rPr lang="en-US" altLang="en-US" sz="2400" i="1" dirty="0">
                <a:effectLst/>
              </a:rPr>
              <a:t>The Sabbath was implicit in creation and the sending of manna.</a:t>
            </a:r>
          </a:p>
          <a:p>
            <a:pPr eaLnBrk="1" hangingPunct="1">
              <a:lnSpc>
                <a:spcPct val="90000"/>
              </a:lnSpc>
              <a:defRPr/>
            </a:pPr>
            <a:r>
              <a:rPr lang="en-US" altLang="en-US" sz="2400" i="1" dirty="0">
                <a:effectLst/>
              </a:rPr>
              <a:t>The Sabbath was a day of reflection on the redemption from Egypt.</a:t>
            </a:r>
          </a:p>
          <a:p>
            <a:pPr eaLnBrk="1" hangingPunct="1">
              <a:lnSpc>
                <a:spcPct val="90000"/>
              </a:lnSpc>
              <a:defRPr/>
            </a:pPr>
            <a:r>
              <a:rPr lang="en-US" altLang="en-US" sz="2400" i="1" dirty="0">
                <a:effectLst/>
              </a:rPr>
              <a:t>The word “Sabbath” is derived from the Hebrew verb </a:t>
            </a:r>
            <a:r>
              <a:rPr lang="en-US" altLang="en-US" sz="2400" dirty="0" err="1">
                <a:effectLst/>
                <a:latin typeface="HebrewTh" pitchFamily="2" charset="0"/>
              </a:rPr>
              <a:t>tbawA</a:t>
            </a:r>
            <a:r>
              <a:rPr lang="en-US" altLang="en-US" sz="2400" i="1" dirty="0">
                <a:effectLst/>
              </a:rPr>
              <a:t> (= to stop, cease).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8723">
                                            <p:bg/>
                                          </p:spTgt>
                                        </p:tgtEl>
                                        <p:attrNameLst>
                                          <p:attrName>style.visibility</p:attrName>
                                        </p:attrNameLst>
                                      </p:cBhvr>
                                      <p:to>
                                        <p:strVal val="visible"/>
                                      </p:to>
                                    </p:set>
                                    <p:animEffect transition="in" filter="dissolve">
                                      <p:cBhvr>
                                        <p:cTn id="7" dur="500"/>
                                        <p:tgtEl>
                                          <p:spTgt spid="15872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8723">
                                            <p:txEl>
                                              <p:pRg st="1" end="1"/>
                                            </p:txEl>
                                          </p:spTgt>
                                        </p:tgtEl>
                                        <p:attrNameLst>
                                          <p:attrName>style.visibility</p:attrName>
                                        </p:attrNameLst>
                                      </p:cBhvr>
                                      <p:to>
                                        <p:strVal val="visible"/>
                                      </p:to>
                                    </p:set>
                                    <p:anim calcmode="lin" valueType="num">
                                      <p:cBhvr additive="base">
                                        <p:cTn id="15"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8723">
                                            <p:txEl>
                                              <p:pRg st="2" end="2"/>
                                            </p:txEl>
                                          </p:spTgt>
                                        </p:tgtEl>
                                        <p:attrNameLst>
                                          <p:attrName>style.visibility</p:attrName>
                                        </p:attrNameLst>
                                      </p:cBhvr>
                                      <p:to>
                                        <p:strVal val="visible"/>
                                      </p:to>
                                    </p:set>
                                    <p:anim calcmode="lin" valueType="num">
                                      <p:cBhvr additive="base">
                                        <p:cTn id="21" dur="500" fill="hold"/>
                                        <p:tgtEl>
                                          <p:spTgt spid="158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8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8724">
                                            <p:bg/>
                                          </p:spTgt>
                                        </p:tgtEl>
                                        <p:attrNameLst>
                                          <p:attrName>style.visibility</p:attrName>
                                        </p:attrNameLst>
                                      </p:cBhvr>
                                      <p:to>
                                        <p:strVal val="visible"/>
                                      </p:to>
                                    </p:set>
                                    <p:animEffect transition="in" filter="dissolve">
                                      <p:cBhvr>
                                        <p:cTn id="27" dur="500"/>
                                        <p:tgtEl>
                                          <p:spTgt spid="15872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8724">
                                            <p:txEl>
                                              <p:pRg st="0" end="0"/>
                                            </p:txEl>
                                          </p:spTgt>
                                        </p:tgtEl>
                                        <p:attrNameLst>
                                          <p:attrName>style.visibility</p:attrName>
                                        </p:attrNameLst>
                                      </p:cBhvr>
                                      <p:to>
                                        <p:strVal val="visible"/>
                                      </p:to>
                                    </p:set>
                                    <p:animEffect transition="in" filter="dissolve">
                                      <p:cBhvr>
                                        <p:cTn id="30" dur="500"/>
                                        <p:tgtEl>
                                          <p:spTgt spid="15872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8724">
                                            <p:txEl>
                                              <p:pRg st="1" end="1"/>
                                            </p:txEl>
                                          </p:spTgt>
                                        </p:tgtEl>
                                        <p:attrNameLst>
                                          <p:attrName>style.visibility</p:attrName>
                                        </p:attrNameLst>
                                      </p:cBhvr>
                                      <p:to>
                                        <p:strVal val="visible"/>
                                      </p:to>
                                    </p:set>
                                    <p:anim calcmode="lin" valueType="num">
                                      <p:cBhvr additive="base">
                                        <p:cTn id="35" dur="500" fill="hold"/>
                                        <p:tgtEl>
                                          <p:spTgt spid="15872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87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8724">
                                            <p:txEl>
                                              <p:pRg st="2" end="2"/>
                                            </p:txEl>
                                          </p:spTgt>
                                        </p:tgtEl>
                                        <p:attrNameLst>
                                          <p:attrName>style.visibility</p:attrName>
                                        </p:attrNameLst>
                                      </p:cBhvr>
                                      <p:to>
                                        <p:strVal val="visible"/>
                                      </p:to>
                                    </p:set>
                                    <p:anim calcmode="lin" valueType="num">
                                      <p:cBhvr additive="base">
                                        <p:cTn id="41" dur="500" fill="hold"/>
                                        <p:tgtEl>
                                          <p:spTgt spid="15872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87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58724">
                                            <p:txEl>
                                              <p:pRg st="3" end="3"/>
                                            </p:txEl>
                                          </p:spTgt>
                                        </p:tgtEl>
                                        <p:attrNameLst>
                                          <p:attrName>style.visibility</p:attrName>
                                        </p:attrNameLst>
                                      </p:cBhvr>
                                      <p:to>
                                        <p:strVal val="visible"/>
                                      </p:to>
                                    </p:set>
                                    <p:anim calcmode="lin" valueType="num">
                                      <p:cBhvr additive="base">
                                        <p:cTn id="47" dur="500" fill="hold"/>
                                        <p:tgtEl>
                                          <p:spTgt spid="15872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87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uiExpand="1" build="p" animBg="1"/>
      <p:bldP spid="158724" grpId="0" uiExpand="1" build="p"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AC28C52-A8C6-4564-B506-E6B1EB684B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BB6F76-2711-490F-8556-E0B00BF9CB9C}"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59746" name="Rectangle 2">
            <a:extLst>
              <a:ext uri="{FF2B5EF4-FFF2-40B4-BE49-F238E27FC236}">
                <a16:creationId xmlns:a16="http://schemas.microsoft.com/office/drawing/2014/main" id="{0E2544AC-0AFE-46DB-BA56-3E98A592621A}"/>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5-6</a:t>
            </a:r>
          </a:p>
        </p:txBody>
      </p:sp>
      <p:sp>
        <p:nvSpPr>
          <p:cNvPr id="159747" name="Rectangle 3">
            <a:extLst>
              <a:ext uri="{FF2B5EF4-FFF2-40B4-BE49-F238E27FC236}">
                <a16:creationId xmlns:a16="http://schemas.microsoft.com/office/drawing/2014/main" id="{D829887B-1488-4B42-8AA9-A2E7FE723C96}"/>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5</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aims at preserving the family.</a:t>
            </a:r>
          </a:p>
          <a:p>
            <a:pPr eaLnBrk="1" hangingPunct="1">
              <a:defRPr/>
            </a:pPr>
            <a:r>
              <a:rPr lang="en-US" altLang="en-US" sz="2400" i="1">
                <a:effectLst/>
              </a:rPr>
              <a:t>While often taken to refer to parents and small children, this law equally concerns adult children and their aged parents (cf. Mk. 7:9-13).</a:t>
            </a:r>
          </a:p>
          <a:p>
            <a:pPr eaLnBrk="1" hangingPunct="1">
              <a:defRPr/>
            </a:pPr>
            <a:r>
              <a:rPr lang="en-US" altLang="en-US" sz="2400" i="1">
                <a:effectLst/>
              </a:rPr>
              <a:t>To dishonor one’s parents is to dishonor God himself, the heavenly Father.</a:t>
            </a:r>
          </a:p>
        </p:txBody>
      </p:sp>
      <p:sp>
        <p:nvSpPr>
          <p:cNvPr id="159748" name="Rectangle 4">
            <a:extLst>
              <a:ext uri="{FF2B5EF4-FFF2-40B4-BE49-F238E27FC236}">
                <a16:creationId xmlns:a16="http://schemas.microsoft.com/office/drawing/2014/main" id="{4A740FAC-F443-4E93-8DAB-129BF4A27A41}"/>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6</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commandment bans murder.</a:t>
            </a:r>
          </a:p>
          <a:p>
            <a:pPr eaLnBrk="1" hangingPunct="1">
              <a:defRPr/>
            </a:pPr>
            <a:r>
              <a:rPr lang="en-US" altLang="en-US" sz="2400" i="1" dirty="0">
                <a:effectLst/>
              </a:rPr>
              <a:t>While there are several words in Hebrew for killing, the one used here specifically refers to the private killing of humans.</a:t>
            </a:r>
          </a:p>
          <a:p>
            <a:pPr eaLnBrk="1" hangingPunct="1">
              <a:defRPr/>
            </a:pPr>
            <a:r>
              <a:rPr lang="en-US" altLang="en-US" sz="2400" i="1" dirty="0">
                <a:effectLst/>
              </a:rPr>
              <a:t>It prohibits private blood revenge, for only the community can take responsibility for capital punishment.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9747">
                                            <p:bg/>
                                          </p:spTgt>
                                        </p:tgtEl>
                                        <p:attrNameLst>
                                          <p:attrName>style.visibility</p:attrName>
                                        </p:attrNameLst>
                                      </p:cBhvr>
                                      <p:to>
                                        <p:strVal val="visible"/>
                                      </p:to>
                                    </p:set>
                                    <p:animEffect transition="in" filter="dissolve">
                                      <p:cBhvr>
                                        <p:cTn id="7" dur="500"/>
                                        <p:tgtEl>
                                          <p:spTgt spid="15974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747">
                                            <p:txEl>
                                              <p:pRg st="0" end="0"/>
                                            </p:txEl>
                                          </p:spTgt>
                                        </p:tgtEl>
                                        <p:attrNameLst>
                                          <p:attrName>style.visibility</p:attrName>
                                        </p:attrNameLst>
                                      </p:cBhvr>
                                      <p:to>
                                        <p:strVal val="visible"/>
                                      </p:to>
                                    </p:set>
                                    <p:animEffect transition="in" filter="dissolve">
                                      <p:cBhvr>
                                        <p:cTn id="10" dur="500"/>
                                        <p:tgtEl>
                                          <p:spTgt spid="1597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9747">
                                            <p:txEl>
                                              <p:pRg st="1" end="1"/>
                                            </p:txEl>
                                          </p:spTgt>
                                        </p:tgtEl>
                                        <p:attrNameLst>
                                          <p:attrName>style.visibility</p:attrName>
                                        </p:attrNameLst>
                                      </p:cBhvr>
                                      <p:to>
                                        <p:strVal val="visible"/>
                                      </p:to>
                                    </p:set>
                                    <p:anim calcmode="lin" valueType="num">
                                      <p:cBhvr additive="base">
                                        <p:cTn id="15"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9747">
                                            <p:txEl>
                                              <p:pRg st="2" end="2"/>
                                            </p:txEl>
                                          </p:spTgt>
                                        </p:tgtEl>
                                        <p:attrNameLst>
                                          <p:attrName>style.visibility</p:attrName>
                                        </p:attrNameLst>
                                      </p:cBhvr>
                                      <p:to>
                                        <p:strVal val="visible"/>
                                      </p:to>
                                    </p:set>
                                    <p:anim calcmode="lin" valueType="num">
                                      <p:cBhvr additive="base">
                                        <p:cTn id="21"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9748">
                                            <p:bg/>
                                          </p:spTgt>
                                        </p:tgtEl>
                                        <p:attrNameLst>
                                          <p:attrName>style.visibility</p:attrName>
                                        </p:attrNameLst>
                                      </p:cBhvr>
                                      <p:to>
                                        <p:strVal val="visible"/>
                                      </p:to>
                                    </p:set>
                                    <p:animEffect transition="in" filter="dissolve">
                                      <p:cBhvr>
                                        <p:cTn id="27" dur="500"/>
                                        <p:tgtEl>
                                          <p:spTgt spid="159748">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9748">
                                            <p:txEl>
                                              <p:pRg st="0" end="0"/>
                                            </p:txEl>
                                          </p:spTgt>
                                        </p:tgtEl>
                                        <p:attrNameLst>
                                          <p:attrName>style.visibility</p:attrName>
                                        </p:attrNameLst>
                                      </p:cBhvr>
                                      <p:to>
                                        <p:strVal val="visible"/>
                                      </p:to>
                                    </p:set>
                                    <p:animEffect transition="in" filter="dissolve">
                                      <p:cBhvr>
                                        <p:cTn id="30" dur="500"/>
                                        <p:tgtEl>
                                          <p:spTgt spid="159748">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9748">
                                            <p:txEl>
                                              <p:pRg st="1" end="1"/>
                                            </p:txEl>
                                          </p:spTgt>
                                        </p:tgtEl>
                                        <p:attrNameLst>
                                          <p:attrName>style.visibility</p:attrName>
                                        </p:attrNameLst>
                                      </p:cBhvr>
                                      <p:to>
                                        <p:strVal val="visible"/>
                                      </p:to>
                                    </p:set>
                                    <p:anim calcmode="lin" valueType="num">
                                      <p:cBhvr additive="base">
                                        <p:cTn id="35" dur="500" fill="hold"/>
                                        <p:tgtEl>
                                          <p:spTgt spid="15974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9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9748">
                                            <p:txEl>
                                              <p:pRg st="2" end="2"/>
                                            </p:txEl>
                                          </p:spTgt>
                                        </p:tgtEl>
                                        <p:attrNameLst>
                                          <p:attrName>style.visibility</p:attrName>
                                        </p:attrNameLst>
                                      </p:cBhvr>
                                      <p:to>
                                        <p:strVal val="visible"/>
                                      </p:to>
                                    </p:set>
                                    <p:anim calcmode="lin" valueType="num">
                                      <p:cBhvr additive="base">
                                        <p:cTn id="41" dur="500" fill="hold"/>
                                        <p:tgtEl>
                                          <p:spTgt spid="15974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97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animBg="1"/>
      <p:bldP spid="159748" grpId="0" uiExpand="1"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E2FD849-27EB-4636-B4C2-D4485D122F4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F7FB8C-6A2F-4A58-AAF1-4B63AFBD2B01}"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60770" name="Rectangle 2">
            <a:extLst>
              <a:ext uri="{FF2B5EF4-FFF2-40B4-BE49-F238E27FC236}">
                <a16:creationId xmlns:a16="http://schemas.microsoft.com/office/drawing/2014/main" id="{86F686C8-08BE-46D2-B063-E41537E0E70F}"/>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7-8</a:t>
            </a:r>
          </a:p>
        </p:txBody>
      </p:sp>
      <p:sp>
        <p:nvSpPr>
          <p:cNvPr id="160771" name="Rectangle 3">
            <a:extLst>
              <a:ext uri="{FF2B5EF4-FFF2-40B4-BE49-F238E27FC236}">
                <a16:creationId xmlns:a16="http://schemas.microsoft.com/office/drawing/2014/main" id="{88CD3927-37AE-47E9-B7AC-6D1508A13603}"/>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7</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preserves the sanctity of marriage.</a:t>
            </a:r>
          </a:p>
          <a:p>
            <a:pPr eaLnBrk="1" hangingPunct="1">
              <a:defRPr/>
            </a:pPr>
            <a:r>
              <a:rPr lang="en-US" altLang="en-US" sz="2400" i="1">
                <a:effectLst/>
              </a:rPr>
              <a:t>Like murder, adultery was a capital offense.</a:t>
            </a:r>
          </a:p>
          <a:p>
            <a:pPr eaLnBrk="1" hangingPunct="1">
              <a:defRPr/>
            </a:pPr>
            <a:r>
              <a:rPr lang="en-US" altLang="en-US" sz="2400" i="1">
                <a:effectLst/>
              </a:rPr>
              <a:t>It represented defiance against God who unites a man and woman in marriage.</a:t>
            </a:r>
          </a:p>
          <a:p>
            <a:pPr eaLnBrk="1" hangingPunct="1">
              <a:defRPr/>
            </a:pPr>
            <a:r>
              <a:rPr lang="en-US" altLang="en-US" sz="2400" i="1">
                <a:effectLst/>
              </a:rPr>
              <a:t>As a fundamental act of unfaithfulness, it underlies various other sexual offenses taken up later.</a:t>
            </a:r>
          </a:p>
        </p:txBody>
      </p:sp>
      <p:sp>
        <p:nvSpPr>
          <p:cNvPr id="160772" name="Rectangle 4">
            <a:extLst>
              <a:ext uri="{FF2B5EF4-FFF2-40B4-BE49-F238E27FC236}">
                <a16:creationId xmlns:a16="http://schemas.microsoft.com/office/drawing/2014/main" id="{FA30237C-7468-4D50-83FD-F6867035A53F}"/>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8</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commandment preserves the sanctity of personal ownership.</a:t>
            </a:r>
          </a:p>
          <a:p>
            <a:pPr eaLnBrk="1" hangingPunct="1">
              <a:defRPr/>
            </a:pPr>
            <a:r>
              <a:rPr lang="en-US" altLang="en-US" sz="2400" i="1" dirty="0">
                <a:effectLst/>
              </a:rPr>
              <a:t>Popularly, this law concerns robbery and petty theft, but it also probably includes kidnapping (the Hebrew verb can also have persons as its object, cf. 21:16).</a:t>
            </a:r>
          </a:p>
          <a:p>
            <a:pPr eaLnBrk="1" hangingPunct="1">
              <a:defRPr/>
            </a:pPr>
            <a:r>
              <a:rPr lang="en-US" altLang="en-US" sz="2400" i="1" dirty="0">
                <a:effectLst/>
              </a:rPr>
              <a:t>Acts of theft are violations of the person him/herself.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0771">
                                            <p:bg/>
                                          </p:spTgt>
                                        </p:tgtEl>
                                        <p:attrNameLst>
                                          <p:attrName>style.visibility</p:attrName>
                                        </p:attrNameLst>
                                      </p:cBhvr>
                                      <p:to>
                                        <p:strVal val="visible"/>
                                      </p:to>
                                    </p:set>
                                    <p:animEffect transition="in" filter="dissolve">
                                      <p:cBhvr>
                                        <p:cTn id="7" dur="500"/>
                                        <p:tgtEl>
                                          <p:spTgt spid="16077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0771">
                                            <p:txEl>
                                              <p:pRg st="1" end="1"/>
                                            </p:txEl>
                                          </p:spTgt>
                                        </p:tgtEl>
                                        <p:attrNameLst>
                                          <p:attrName>style.visibility</p:attrName>
                                        </p:attrNameLst>
                                      </p:cBhvr>
                                      <p:to>
                                        <p:strVal val="visible"/>
                                      </p:to>
                                    </p:set>
                                    <p:anim calcmode="lin" valueType="num">
                                      <p:cBhvr additive="base">
                                        <p:cTn id="15"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0771">
                                            <p:txEl>
                                              <p:pRg st="2" end="2"/>
                                            </p:txEl>
                                          </p:spTgt>
                                        </p:tgtEl>
                                        <p:attrNameLst>
                                          <p:attrName>style.visibility</p:attrName>
                                        </p:attrNameLst>
                                      </p:cBhvr>
                                      <p:to>
                                        <p:strVal val="visible"/>
                                      </p:to>
                                    </p:set>
                                    <p:anim calcmode="lin" valueType="num">
                                      <p:cBhvr additive="base">
                                        <p:cTn id="21"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0771">
                                            <p:txEl>
                                              <p:pRg st="3" end="3"/>
                                            </p:txEl>
                                          </p:spTgt>
                                        </p:tgtEl>
                                        <p:attrNameLst>
                                          <p:attrName>style.visibility</p:attrName>
                                        </p:attrNameLst>
                                      </p:cBhvr>
                                      <p:to>
                                        <p:strVal val="visible"/>
                                      </p:to>
                                    </p:set>
                                    <p:anim calcmode="lin" valueType="num">
                                      <p:cBhvr additive="base">
                                        <p:cTn id="27"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60772">
                                            <p:bg/>
                                          </p:spTgt>
                                        </p:tgtEl>
                                        <p:attrNameLst>
                                          <p:attrName>style.visibility</p:attrName>
                                        </p:attrNameLst>
                                      </p:cBhvr>
                                      <p:to>
                                        <p:strVal val="visible"/>
                                      </p:to>
                                    </p:set>
                                    <p:animEffect transition="in" filter="dissolve">
                                      <p:cBhvr>
                                        <p:cTn id="33" dur="500"/>
                                        <p:tgtEl>
                                          <p:spTgt spid="160772">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0772">
                                            <p:txEl>
                                              <p:pRg st="0" end="0"/>
                                            </p:txEl>
                                          </p:spTgt>
                                        </p:tgtEl>
                                        <p:attrNameLst>
                                          <p:attrName>style.visibility</p:attrName>
                                        </p:attrNameLst>
                                      </p:cBhvr>
                                      <p:to>
                                        <p:strVal val="visible"/>
                                      </p:to>
                                    </p:set>
                                    <p:animEffect transition="in" filter="dissolve">
                                      <p:cBhvr>
                                        <p:cTn id="36" dur="500"/>
                                        <p:tgtEl>
                                          <p:spTgt spid="160772">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0772">
                                            <p:txEl>
                                              <p:pRg st="1" end="1"/>
                                            </p:txEl>
                                          </p:spTgt>
                                        </p:tgtEl>
                                        <p:attrNameLst>
                                          <p:attrName>style.visibility</p:attrName>
                                        </p:attrNameLst>
                                      </p:cBhvr>
                                      <p:to>
                                        <p:strVal val="visible"/>
                                      </p:to>
                                    </p:set>
                                    <p:anim calcmode="lin" valueType="num">
                                      <p:cBhvr additive="base">
                                        <p:cTn id="41" dur="500" fill="hold"/>
                                        <p:tgtEl>
                                          <p:spTgt spid="16077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07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0772">
                                            <p:txEl>
                                              <p:pRg st="2" end="2"/>
                                            </p:txEl>
                                          </p:spTgt>
                                        </p:tgtEl>
                                        <p:attrNameLst>
                                          <p:attrName>style.visibility</p:attrName>
                                        </p:attrNameLst>
                                      </p:cBhvr>
                                      <p:to>
                                        <p:strVal val="visible"/>
                                      </p:to>
                                    </p:set>
                                    <p:anim calcmode="lin" valueType="num">
                                      <p:cBhvr additive="base">
                                        <p:cTn id="47" dur="500" fill="hold"/>
                                        <p:tgtEl>
                                          <p:spTgt spid="16077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07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animBg="1"/>
      <p:bldP spid="160772" grpId="0" uiExpand="1"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77631F9-0EA9-4A56-818A-4CB506E2BBA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119CCD-03F0-47EE-BB30-DE624ADE95B1}"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61794" name="Rectangle 2">
            <a:extLst>
              <a:ext uri="{FF2B5EF4-FFF2-40B4-BE49-F238E27FC236}">
                <a16:creationId xmlns:a16="http://schemas.microsoft.com/office/drawing/2014/main" id="{D98AA63D-F57A-4D63-BE12-426B7D6EBFC5}"/>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9-10</a:t>
            </a:r>
          </a:p>
        </p:txBody>
      </p:sp>
      <p:sp>
        <p:nvSpPr>
          <p:cNvPr id="161795" name="Rectangle 3">
            <a:extLst>
              <a:ext uri="{FF2B5EF4-FFF2-40B4-BE49-F238E27FC236}">
                <a16:creationId xmlns:a16="http://schemas.microsoft.com/office/drawing/2014/main" id="{BFD31F8B-1CF9-4CEE-A2A2-4DBEA5A31A9C}"/>
              </a:ext>
            </a:extLst>
          </p:cNvPr>
          <p:cNvSpPr>
            <a:spLocks noGrp="1" noChangeArrowheads="1"/>
          </p:cNvSpPr>
          <p:nvPr>
            <p:ph type="body" sz="half" idx="1"/>
          </p:nvPr>
        </p:nvSpPr>
        <p:spPr>
          <a:xfrm>
            <a:off x="16002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9</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concerns perjury.</a:t>
            </a:r>
          </a:p>
          <a:p>
            <a:pPr eaLnBrk="1" hangingPunct="1">
              <a:defRPr/>
            </a:pPr>
            <a:r>
              <a:rPr lang="en-US" altLang="en-US" sz="2400" i="1">
                <a:effectLst/>
              </a:rPr>
              <a:t>The extension “against one’s neighbor” sets the focus within Israel’s legal system.</a:t>
            </a:r>
          </a:p>
          <a:p>
            <a:pPr eaLnBrk="1" hangingPunct="1">
              <a:defRPr/>
            </a:pPr>
            <a:r>
              <a:rPr lang="en-US" altLang="en-US" sz="2400" i="1">
                <a:effectLst/>
              </a:rPr>
              <a:t>Especially in capital cases, perjury could be tantamount to murder (cf. 1 Kg. 21:19).</a:t>
            </a:r>
          </a:p>
        </p:txBody>
      </p:sp>
      <p:sp>
        <p:nvSpPr>
          <p:cNvPr id="161796" name="Rectangle 4">
            <a:extLst>
              <a:ext uri="{FF2B5EF4-FFF2-40B4-BE49-F238E27FC236}">
                <a16:creationId xmlns:a16="http://schemas.microsoft.com/office/drawing/2014/main" id="{713E23E6-D7EC-47A7-833F-A763D779AB2E}"/>
              </a:ext>
            </a:extLst>
          </p:cNvPr>
          <p:cNvSpPr>
            <a:spLocks noGrp="1" noChangeArrowheads="1"/>
          </p:cNvSpPr>
          <p:nvPr>
            <p:ph type="body" sz="half" idx="2"/>
          </p:nvPr>
        </p:nvSpPr>
        <p:spPr>
          <a:xfrm>
            <a:off x="6019800" y="1219200"/>
            <a:ext cx="45720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10</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concerns inward sin.</a:t>
            </a:r>
          </a:p>
          <a:p>
            <a:pPr eaLnBrk="1" hangingPunct="1">
              <a:defRPr/>
            </a:pPr>
            <a:r>
              <a:rPr lang="en-US" altLang="en-US" sz="2400" i="1">
                <a:effectLst/>
              </a:rPr>
              <a:t>The intent was not to address crimes committed, but rather, the root of crime that lies within the self.</a:t>
            </a:r>
          </a:p>
          <a:p>
            <a:pPr eaLnBrk="1" hangingPunct="1">
              <a:defRPr/>
            </a:pPr>
            <a:r>
              <a:rPr lang="en-US" altLang="en-US" sz="2400" i="1">
                <a:effectLst/>
              </a:rPr>
              <a:t>No breach of this law could be examined by a human court.</a:t>
            </a:r>
          </a:p>
          <a:p>
            <a:pPr eaLnBrk="1" hangingPunct="1">
              <a:defRPr/>
            </a:pPr>
            <a:r>
              <a:rPr lang="en-US" altLang="en-US" sz="2400" i="1">
                <a:effectLst/>
              </a:rPr>
              <a:t>Hence, the chief judge of this law could only be God himself.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1795">
                                            <p:bg/>
                                          </p:spTgt>
                                        </p:tgtEl>
                                        <p:attrNameLst>
                                          <p:attrName>style.visibility</p:attrName>
                                        </p:attrNameLst>
                                      </p:cBhvr>
                                      <p:to>
                                        <p:strVal val="visible"/>
                                      </p:to>
                                    </p:set>
                                    <p:animEffect transition="in" filter="dissolve">
                                      <p:cBhvr>
                                        <p:cTn id="7" dur="500"/>
                                        <p:tgtEl>
                                          <p:spTgt spid="161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1795">
                                            <p:txEl>
                                              <p:pRg st="0" end="0"/>
                                            </p:txEl>
                                          </p:spTgt>
                                        </p:tgtEl>
                                        <p:attrNameLst>
                                          <p:attrName>style.visibility</p:attrName>
                                        </p:attrNameLst>
                                      </p:cBhvr>
                                      <p:to>
                                        <p:strVal val="visible"/>
                                      </p:to>
                                    </p:set>
                                    <p:animEffect transition="in" filter="dissolve">
                                      <p:cBhvr>
                                        <p:cTn id="10" dur="500"/>
                                        <p:tgtEl>
                                          <p:spTgt spid="1617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1795">
                                            <p:txEl>
                                              <p:pRg st="1" end="1"/>
                                            </p:txEl>
                                          </p:spTgt>
                                        </p:tgtEl>
                                        <p:attrNameLst>
                                          <p:attrName>style.visibility</p:attrName>
                                        </p:attrNameLst>
                                      </p:cBhvr>
                                      <p:to>
                                        <p:strVal val="visible"/>
                                      </p:to>
                                    </p:set>
                                    <p:anim calcmode="lin" valueType="num">
                                      <p:cBhvr additive="base">
                                        <p:cTn id="15"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1795">
                                            <p:txEl>
                                              <p:pRg st="2" end="2"/>
                                            </p:txEl>
                                          </p:spTgt>
                                        </p:tgtEl>
                                        <p:attrNameLst>
                                          <p:attrName>style.visibility</p:attrName>
                                        </p:attrNameLst>
                                      </p:cBhvr>
                                      <p:to>
                                        <p:strVal val="visible"/>
                                      </p:to>
                                    </p:set>
                                    <p:anim calcmode="lin" valueType="num">
                                      <p:cBhvr additive="base">
                                        <p:cTn id="21"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1796">
                                            <p:bg/>
                                          </p:spTgt>
                                        </p:tgtEl>
                                        <p:attrNameLst>
                                          <p:attrName>style.visibility</p:attrName>
                                        </p:attrNameLst>
                                      </p:cBhvr>
                                      <p:to>
                                        <p:strVal val="visible"/>
                                      </p:to>
                                    </p:set>
                                    <p:animEffect transition="in" filter="dissolve">
                                      <p:cBhvr>
                                        <p:cTn id="27" dur="500"/>
                                        <p:tgtEl>
                                          <p:spTgt spid="161796">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1796">
                                            <p:txEl>
                                              <p:pRg st="0" end="0"/>
                                            </p:txEl>
                                          </p:spTgt>
                                        </p:tgtEl>
                                        <p:attrNameLst>
                                          <p:attrName>style.visibility</p:attrName>
                                        </p:attrNameLst>
                                      </p:cBhvr>
                                      <p:to>
                                        <p:strVal val="visible"/>
                                      </p:to>
                                    </p:set>
                                    <p:animEffect transition="in" filter="dissolve">
                                      <p:cBhvr>
                                        <p:cTn id="30" dur="500"/>
                                        <p:tgtEl>
                                          <p:spTgt spid="161796">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1796">
                                            <p:txEl>
                                              <p:pRg st="1" end="1"/>
                                            </p:txEl>
                                          </p:spTgt>
                                        </p:tgtEl>
                                        <p:attrNameLst>
                                          <p:attrName>style.visibility</p:attrName>
                                        </p:attrNameLst>
                                      </p:cBhvr>
                                      <p:to>
                                        <p:strVal val="visible"/>
                                      </p:to>
                                    </p:set>
                                    <p:anim calcmode="lin" valueType="num">
                                      <p:cBhvr additive="base">
                                        <p:cTn id="35" dur="500" fill="hold"/>
                                        <p:tgtEl>
                                          <p:spTgt spid="16179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17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1796">
                                            <p:txEl>
                                              <p:pRg st="2" end="2"/>
                                            </p:txEl>
                                          </p:spTgt>
                                        </p:tgtEl>
                                        <p:attrNameLst>
                                          <p:attrName>style.visibility</p:attrName>
                                        </p:attrNameLst>
                                      </p:cBhvr>
                                      <p:to>
                                        <p:strVal val="visible"/>
                                      </p:to>
                                    </p:set>
                                    <p:anim calcmode="lin" valueType="num">
                                      <p:cBhvr additive="base">
                                        <p:cTn id="41" dur="500" fill="hold"/>
                                        <p:tgtEl>
                                          <p:spTgt spid="16179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17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1796">
                                            <p:txEl>
                                              <p:pRg st="3" end="3"/>
                                            </p:txEl>
                                          </p:spTgt>
                                        </p:tgtEl>
                                        <p:attrNameLst>
                                          <p:attrName>style.visibility</p:attrName>
                                        </p:attrNameLst>
                                      </p:cBhvr>
                                      <p:to>
                                        <p:strVal val="visible"/>
                                      </p:to>
                                    </p:set>
                                    <p:anim calcmode="lin" valueType="num">
                                      <p:cBhvr additive="base">
                                        <p:cTn id="47" dur="500" fill="hold"/>
                                        <p:tgtEl>
                                          <p:spTgt spid="16179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179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animBg="1"/>
      <p:bldP spid="161796" grpId="0" uiExpand="1" build="p"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How do the Ten Commandments compare to modern law codes? What are similarities and differences? </a:t>
            </a:r>
          </a:p>
          <a:p>
            <a:pPr marL="0" indent="0">
              <a:buClr>
                <a:srgbClr val="FFFF99"/>
              </a:buClr>
              <a:buNone/>
            </a:pPr>
            <a:r>
              <a:rPr lang="en-US" sz="2800" i="1" dirty="0">
                <a:effectLst/>
              </a:rPr>
              <a:t>How did Christ “raise the bar” for understanding the Ten Commandments (i.e., Mt. 5:21ff.)?</a:t>
            </a:r>
          </a:p>
        </p:txBody>
      </p:sp>
    </p:spTree>
    <p:extLst>
      <p:ext uri="{BB962C8B-B14F-4D97-AF65-F5344CB8AC3E}">
        <p14:creationId xmlns:p14="http://schemas.microsoft.com/office/powerpoint/2010/main" val="13895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2139043"/>
            <a:ext cx="10972800" cy="3286031"/>
          </a:xfrm>
        </p:spPr>
        <p:txBody>
          <a:bodyPr/>
          <a:lstStyle/>
          <a:p>
            <a:pPr marL="0" indent="0">
              <a:buNone/>
            </a:pPr>
            <a:r>
              <a:rPr lang="en-US" sz="4000" i="1" dirty="0">
                <a:latin typeface="Garamond" panose="02020404030301010803" pitchFamily="18" charset="0"/>
              </a:rPr>
              <a:t>“Then he [Moses] took the Book of the Covenant and read it in the hearing of the people. And they said, ‘All that Yahweh has spoken we will do…’” </a:t>
            </a:r>
          </a:p>
          <a:p>
            <a:pPr marL="0" indent="0">
              <a:buNone/>
            </a:pPr>
            <a:r>
              <a:rPr lang="en-US" dirty="0">
                <a:latin typeface="Pristina" panose="03060402040406080204" pitchFamily="66" charset="0"/>
              </a:rPr>
              <a:t>							</a:t>
            </a:r>
            <a:r>
              <a:rPr lang="en-US" sz="2400" dirty="0">
                <a:latin typeface="Arial Narrow" panose="020B0606020202030204" pitchFamily="34" charset="0"/>
              </a:rPr>
              <a:t>Ex. 24:7</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8524146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887F9-7293-4A0C-BB8A-906659AE9AD9}"/>
              </a:ext>
            </a:extLst>
          </p:cNvPr>
          <p:cNvSpPr>
            <a:spLocks noGrp="1"/>
          </p:cNvSpPr>
          <p:nvPr>
            <p:ph type="sldNum" sz="quarter" idx="12"/>
          </p:nvPr>
        </p:nvSpPr>
        <p:spPr>
          <a:xfrm>
            <a:off x="11229654" y="6318608"/>
            <a:ext cx="639226" cy="4028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02B8-C320-4338-80F1-FD0913FEB4DB}"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Book of the Covenant (20:22—23:33)</a:t>
            </a: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838200" y="1428952"/>
            <a:ext cx="10797540" cy="4000096"/>
          </a:xfrm>
        </p:spPr>
        <p:txBody>
          <a:bodyPr>
            <a:normAutofit lnSpcReduction="10000"/>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The Book of the Covenant is the oldest codification of Hebrew law. It is self-contained and addresses the problems of Bronze Age agrarian society.</a:t>
            </a:r>
          </a:p>
          <a:p>
            <a:pPr eaLnBrk="1" hangingPunct="1">
              <a:lnSpc>
                <a:spcPct val="90000"/>
              </a:lnSpc>
              <a:defRPr/>
            </a:pPr>
            <a:r>
              <a:rPr lang="en-US" altLang="en-US" sz="2400" i="1" dirty="0">
                <a:latin typeface="Comic Sans MS" panose="030F0702030302020204" pitchFamily="66" charset="0"/>
              </a:rPr>
              <a:t>The laws in the Book of the Covenant are corollaries to the Ten Commandments.</a:t>
            </a:r>
          </a:p>
          <a:p>
            <a:pPr eaLnBrk="1" hangingPunct="1">
              <a:lnSpc>
                <a:spcPct val="90000"/>
              </a:lnSpc>
              <a:defRPr/>
            </a:pPr>
            <a:r>
              <a:rPr lang="en-US" altLang="en-US" sz="2400" i="1" dirty="0">
                <a:latin typeface="Comic Sans MS" panose="030F0702030302020204" pitchFamily="66" charset="0"/>
              </a:rPr>
              <a:t>They contain three basic kinds of law:</a:t>
            </a:r>
          </a:p>
          <a:p>
            <a:pPr lvl="1">
              <a:lnSpc>
                <a:spcPct val="90000"/>
              </a:lnSpc>
              <a:defRPr/>
            </a:pPr>
            <a:r>
              <a:rPr lang="en-US" altLang="en-US" sz="2000" b="1" dirty="0">
                <a:solidFill>
                  <a:srgbClr val="C00000"/>
                </a:solidFill>
                <a:latin typeface="Comic Sans MS" panose="030F0702030302020204" pitchFamily="66" charset="0"/>
              </a:rPr>
              <a:t>Those commanding piety</a:t>
            </a:r>
          </a:p>
          <a:p>
            <a:pPr lvl="1">
              <a:lnSpc>
                <a:spcPct val="90000"/>
              </a:lnSpc>
              <a:defRPr/>
            </a:pPr>
            <a:r>
              <a:rPr lang="en-US" altLang="en-US" sz="2000" b="1" dirty="0">
                <a:solidFill>
                  <a:srgbClr val="C00000"/>
                </a:solidFill>
                <a:latin typeface="Comic Sans MS" panose="030F0702030302020204" pitchFamily="66" charset="0"/>
              </a:rPr>
              <a:t>Those commanding justice</a:t>
            </a:r>
          </a:p>
          <a:p>
            <a:pPr lvl="1">
              <a:lnSpc>
                <a:spcPct val="90000"/>
              </a:lnSpc>
              <a:defRPr/>
            </a:pPr>
            <a:r>
              <a:rPr lang="en-US" altLang="en-US" sz="2000" b="1" dirty="0">
                <a:solidFill>
                  <a:srgbClr val="C00000"/>
                </a:solidFill>
                <a:latin typeface="Comic Sans MS" panose="030F0702030302020204" pitchFamily="66" charset="0"/>
              </a:rPr>
              <a:t>Those commanding charity</a:t>
            </a:r>
          </a:p>
          <a:p>
            <a:pPr eaLnBrk="1" hangingPunct="1">
              <a:lnSpc>
                <a:spcPct val="90000"/>
              </a:lnSpc>
              <a:defRPr/>
            </a:pPr>
            <a:r>
              <a:rPr lang="en-US" altLang="en-US" sz="2400" i="1" dirty="0">
                <a:latin typeface="Comic Sans MS" panose="030F0702030302020204" pitchFamily="66" charset="0"/>
              </a:rPr>
              <a:t>Some laws are quite similar to laws in other ancient Near Eastern law codes.</a:t>
            </a:r>
          </a:p>
        </p:txBody>
      </p:sp>
    </p:spTree>
    <p:extLst>
      <p:ext uri="{BB962C8B-B14F-4D97-AF65-F5344CB8AC3E}">
        <p14:creationId xmlns:p14="http://schemas.microsoft.com/office/powerpoint/2010/main" val="3858458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p:cTn id="13" dur="500" fill="hold"/>
                                        <p:tgtEl>
                                          <p:spTgt spid="4229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229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p:cTn id="19" dur="500" fill="hold"/>
                                        <p:tgtEl>
                                          <p:spTgt spid="4229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229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p:cTn id="25" dur="500" fill="hold"/>
                                        <p:tgtEl>
                                          <p:spTgt spid="4229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229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22915">
                                            <p:txEl>
                                              <p:pRg st="4" end="4"/>
                                            </p:txEl>
                                          </p:spTgt>
                                        </p:tgtEl>
                                        <p:attrNameLst>
                                          <p:attrName>style.visibility</p:attrName>
                                        </p:attrNameLst>
                                      </p:cBhvr>
                                      <p:to>
                                        <p:strVal val="visible"/>
                                      </p:to>
                                    </p:set>
                                    <p:anim calcmode="lin" valueType="num">
                                      <p:cBhvr>
                                        <p:cTn id="31" dur="500" fill="hold"/>
                                        <p:tgtEl>
                                          <p:spTgt spid="4229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229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22915">
                                            <p:txEl>
                                              <p:pRg st="5" end="5"/>
                                            </p:txEl>
                                          </p:spTgt>
                                        </p:tgtEl>
                                        <p:attrNameLst>
                                          <p:attrName>style.visibility</p:attrName>
                                        </p:attrNameLst>
                                      </p:cBhvr>
                                      <p:to>
                                        <p:strVal val="visible"/>
                                      </p:to>
                                    </p:set>
                                    <p:anim calcmode="lin" valueType="num">
                                      <p:cBhvr>
                                        <p:cTn id="37" dur="500" fill="hold"/>
                                        <p:tgtEl>
                                          <p:spTgt spid="42291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2291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22915">
                                            <p:txEl>
                                              <p:pRg st="6" end="6"/>
                                            </p:txEl>
                                          </p:spTgt>
                                        </p:tgtEl>
                                        <p:attrNameLst>
                                          <p:attrName>style.visibility</p:attrName>
                                        </p:attrNameLst>
                                      </p:cBhvr>
                                      <p:to>
                                        <p:strVal val="visible"/>
                                      </p:to>
                                    </p:set>
                                    <p:anim calcmode="lin" valueType="num">
                                      <p:cBhvr additive="base">
                                        <p:cTn id="43" dur="500" fill="hold"/>
                                        <p:tgtEl>
                                          <p:spTgt spid="4229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229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C9C1B2DB-1725-FF48-1E9F-59F72EB005C5}"/>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fontAlgn="base">
              <a:spcBef>
                <a:spcPct val="0"/>
              </a:spcBef>
              <a:spcAft>
                <a:spcPct val="0"/>
              </a:spcAft>
              <a:defRPr/>
            </a:pPr>
            <a:fld id="{0E6DAAEA-6F70-4D48-ACB5-914EBA643C01}" type="slidenum">
              <a:rPr lang="en-US" altLang="en-US">
                <a:solidFill>
                  <a:srgbClr val="FFFFFF"/>
                </a:solidFill>
                <a:latin typeface="Verdana" panose="020B0604030504040204" pitchFamily="34" charset="0"/>
              </a:rPr>
              <a:pPr fontAlgn="base">
                <a:spcBef>
                  <a:spcPct val="0"/>
                </a:spcBef>
                <a:spcAft>
                  <a:spcPct val="0"/>
                </a:spcAft>
                <a:defRPr/>
              </a:pPr>
              <a:t>12</a:t>
            </a:fld>
            <a:endParaRPr lang="en-US" altLang="en-US">
              <a:solidFill>
                <a:srgbClr val="FFFFFF"/>
              </a:solidFill>
              <a:latin typeface="Verdana" panose="020B0604030504040204" pitchFamily="34" charset="0"/>
            </a:endParaRPr>
          </a:p>
        </p:txBody>
      </p:sp>
      <p:pic>
        <p:nvPicPr>
          <p:cNvPr id="28675" name="Picture 2" descr="MPj04012850000[1]">
            <a:extLst>
              <a:ext uri="{FF2B5EF4-FFF2-40B4-BE49-F238E27FC236}">
                <a16:creationId xmlns:a16="http://schemas.microsoft.com/office/drawing/2014/main" id="{1F46102C-E521-1B96-FD54-8E69FDE55F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2965" y="11601"/>
            <a:ext cx="10282989" cy="68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a:extLst>
              <a:ext uri="{FF2B5EF4-FFF2-40B4-BE49-F238E27FC236}">
                <a16:creationId xmlns:a16="http://schemas.microsoft.com/office/drawing/2014/main" id="{B4E54636-01A8-864C-405F-A0C8BD256DFB}"/>
              </a:ext>
            </a:extLst>
          </p:cNvPr>
          <p:cNvSpPr txBox="1">
            <a:spLocks noChangeArrowheads="1"/>
          </p:cNvSpPr>
          <p:nvPr/>
        </p:nvSpPr>
        <p:spPr bwMode="auto">
          <a:xfrm>
            <a:off x="4165600" y="10828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3600" dirty="0">
                <a:solidFill>
                  <a:srgbClr val="FFFF8B"/>
                </a:solidFill>
                <a:effectLst>
                  <a:outerShdw blurRad="38100" dist="38100" dir="2700000" algn="tl">
                    <a:srgbClr val="000000">
                      <a:alpha val="43137"/>
                    </a:srgbClr>
                  </a:outerShdw>
                </a:effectLst>
                <a:latin typeface="Impact" panose="020B0806030902050204" pitchFamily="34" charset="0"/>
              </a:rPr>
              <a:t>The Universal Reference Point</a:t>
            </a:r>
          </a:p>
        </p:txBody>
      </p:sp>
      <p:sp>
        <p:nvSpPr>
          <p:cNvPr id="382980" name="Text Box 4">
            <a:extLst>
              <a:ext uri="{FF2B5EF4-FFF2-40B4-BE49-F238E27FC236}">
                <a16:creationId xmlns:a16="http://schemas.microsoft.com/office/drawing/2014/main" id="{C5B44713-BE44-3598-03F1-6123F9CED6E7}"/>
              </a:ext>
            </a:extLst>
          </p:cNvPr>
          <p:cNvSpPr txBox="1">
            <a:spLocks noChangeArrowheads="1"/>
          </p:cNvSpPr>
          <p:nvPr/>
        </p:nvSpPr>
        <p:spPr bwMode="auto">
          <a:xfrm>
            <a:off x="1122947" y="2712145"/>
            <a:ext cx="6732337" cy="377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fontAlgn="base">
              <a:lnSpc>
                <a:spcPct val="25000"/>
              </a:lnSpc>
              <a:spcBef>
                <a:spcPct val="50000"/>
              </a:spcBef>
              <a:spcAft>
                <a:spcPct val="0"/>
              </a:spcAft>
              <a:buClrTx/>
              <a:buSzTx/>
              <a:buNone/>
            </a:pPr>
            <a:endParaRPr lang="en-US" altLang="en-US" sz="6000" dirty="0">
              <a:solidFill>
                <a:srgbClr val="66FFFF"/>
              </a:solidFill>
              <a:latin typeface="Mistral" panose="03090702030407020403" pitchFamily="66" charset="0"/>
            </a:endParaRPr>
          </a:p>
          <a:p>
            <a:pPr fontAlgn="base">
              <a:lnSpc>
                <a:spcPct val="25000"/>
              </a:lnSpc>
              <a:spcBef>
                <a:spcPct val="50000"/>
              </a:spcBef>
              <a:spcAft>
                <a:spcPct val="0"/>
              </a:spcAft>
              <a:buClrTx/>
              <a:buSzTx/>
              <a:buNone/>
            </a:pPr>
            <a:endParaRPr lang="en-US" altLang="en-US" sz="6000" dirty="0">
              <a:solidFill>
                <a:srgbClr val="66FFFF"/>
              </a:solidFill>
              <a:latin typeface="Mistral" panose="03090702030407020403" pitchFamily="66" charset="0"/>
            </a:endParaRPr>
          </a:p>
          <a:p>
            <a:pPr fontAlgn="base">
              <a:lnSpc>
                <a:spcPct val="45000"/>
              </a:lnSpc>
              <a:spcBef>
                <a:spcPct val="50000"/>
              </a:spcBef>
              <a:spcAft>
                <a:spcPct val="0"/>
              </a:spcAft>
              <a:buClrTx/>
              <a:buSzTx/>
              <a:buNone/>
            </a:pPr>
            <a:r>
              <a:rPr lang="en-US" altLang="en-US" sz="6000" dirty="0">
                <a:solidFill>
                  <a:srgbClr val="66FFFF"/>
                </a:solidFill>
                <a:latin typeface="Mistral" panose="03090702030407020403" pitchFamily="66" charset="0"/>
              </a:rPr>
              <a:t>I	…and nothing</a:t>
            </a:r>
          </a:p>
          <a:p>
            <a:pPr fontAlgn="base">
              <a:lnSpc>
                <a:spcPct val="45000"/>
              </a:lnSpc>
              <a:spcBef>
                <a:spcPct val="50000"/>
              </a:spcBef>
              <a:spcAft>
                <a:spcPct val="0"/>
              </a:spcAft>
              <a:buClrTx/>
              <a:buSzTx/>
              <a:buNone/>
            </a:pPr>
            <a:r>
              <a:rPr lang="en-US" altLang="en-US" sz="6000" dirty="0">
                <a:solidFill>
                  <a:srgbClr val="66FFFF"/>
                </a:solidFill>
                <a:latin typeface="Mistral" panose="03090702030407020403" pitchFamily="66" charset="0"/>
              </a:rPr>
              <a:t>I	…and it, or</a:t>
            </a:r>
          </a:p>
          <a:p>
            <a:pPr fontAlgn="base">
              <a:lnSpc>
                <a:spcPct val="45000"/>
              </a:lnSpc>
              <a:spcBef>
                <a:spcPct val="50000"/>
              </a:spcBef>
              <a:spcAft>
                <a:spcPct val="0"/>
              </a:spcAft>
              <a:buClrTx/>
              <a:buSzTx/>
              <a:buNone/>
            </a:pPr>
            <a:r>
              <a:rPr lang="en-US" altLang="en-US" sz="6000" dirty="0">
                <a:solidFill>
                  <a:srgbClr val="66FFFF"/>
                </a:solidFill>
                <a:latin typeface="Mistral" panose="03090702030407020403" pitchFamily="66" charset="0"/>
              </a:rPr>
              <a:t>I	…and </a:t>
            </a:r>
            <a:r>
              <a:rPr lang="en-US" altLang="en-US" sz="6000" u="sng" dirty="0">
                <a:solidFill>
                  <a:srgbClr val="66FFFF"/>
                </a:solidFill>
                <a:latin typeface="Mistral" panose="03090702030407020403" pitchFamily="66" charset="0"/>
              </a:rPr>
              <a:t>Thou</a:t>
            </a:r>
          </a:p>
        </p:txBody>
      </p:sp>
      <p:sp>
        <p:nvSpPr>
          <p:cNvPr id="28678" name="Text Box 5">
            <a:extLst>
              <a:ext uri="{FF2B5EF4-FFF2-40B4-BE49-F238E27FC236}">
                <a16:creationId xmlns:a16="http://schemas.microsoft.com/office/drawing/2014/main" id="{CD614A42-27BF-7421-02E2-322C3480C35C}"/>
              </a:ext>
            </a:extLst>
          </p:cNvPr>
          <p:cNvSpPr txBox="1">
            <a:spLocks noChangeArrowheads="1"/>
          </p:cNvSpPr>
          <p:nvPr/>
        </p:nvSpPr>
        <p:spPr bwMode="auto">
          <a:xfrm>
            <a:off x="1122947" y="2712145"/>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6000" dirty="0">
                <a:solidFill>
                  <a:srgbClr val="66FFFF"/>
                </a:solidFill>
                <a:latin typeface="Mistral" panose="03090702030407020403" pitchFamily="66" charset="0"/>
              </a:rPr>
              <a:t>EITHER…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2980">
                                            <p:txEl>
                                              <p:pRg st="2" end="2"/>
                                            </p:txEl>
                                          </p:spTgt>
                                        </p:tgtEl>
                                        <p:attrNameLst>
                                          <p:attrName>style.visibility</p:attrName>
                                        </p:attrNameLst>
                                      </p:cBhvr>
                                      <p:to>
                                        <p:strVal val="visible"/>
                                      </p:to>
                                    </p:set>
                                    <p:anim calcmode="lin" valueType="num">
                                      <p:cBhvr>
                                        <p:cTn id="7" dur="2000" fill="hold"/>
                                        <p:tgtEl>
                                          <p:spTgt spid="382980">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382980">
                                            <p:txEl>
                                              <p:pRg st="2" end="2"/>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23" presetClass="entr" presetSubtype="16" fill="hold" nodeType="afterEffect">
                                  <p:stCondLst>
                                    <p:cond delay="0"/>
                                  </p:stCondLst>
                                  <p:childTnLst>
                                    <p:set>
                                      <p:cBhvr>
                                        <p:cTn id="11" dur="1" fill="hold">
                                          <p:stCondLst>
                                            <p:cond delay="0"/>
                                          </p:stCondLst>
                                        </p:cTn>
                                        <p:tgtEl>
                                          <p:spTgt spid="382980">
                                            <p:txEl>
                                              <p:pRg st="3" end="3"/>
                                            </p:txEl>
                                          </p:spTgt>
                                        </p:tgtEl>
                                        <p:attrNameLst>
                                          <p:attrName>style.visibility</p:attrName>
                                        </p:attrNameLst>
                                      </p:cBhvr>
                                      <p:to>
                                        <p:strVal val="visible"/>
                                      </p:to>
                                    </p:set>
                                    <p:anim calcmode="lin" valueType="num">
                                      <p:cBhvr>
                                        <p:cTn id="12" dur="2000" fill="hold"/>
                                        <p:tgtEl>
                                          <p:spTgt spid="382980">
                                            <p:txEl>
                                              <p:pRg st="3" end="3"/>
                                            </p:txEl>
                                          </p:spTgt>
                                        </p:tgtEl>
                                        <p:attrNameLst>
                                          <p:attrName>ppt_w</p:attrName>
                                        </p:attrNameLst>
                                      </p:cBhvr>
                                      <p:tavLst>
                                        <p:tav tm="0">
                                          <p:val>
                                            <p:fltVal val="0"/>
                                          </p:val>
                                        </p:tav>
                                        <p:tav tm="100000">
                                          <p:val>
                                            <p:strVal val="#ppt_w"/>
                                          </p:val>
                                        </p:tav>
                                      </p:tavLst>
                                    </p:anim>
                                    <p:anim calcmode="lin" valueType="num">
                                      <p:cBhvr>
                                        <p:cTn id="13" dur="2000" fill="hold"/>
                                        <p:tgtEl>
                                          <p:spTgt spid="382980">
                                            <p:txEl>
                                              <p:pRg st="3" end="3"/>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4000"/>
                            </p:stCondLst>
                            <p:childTnLst>
                              <p:par>
                                <p:cTn id="15" presetID="23" presetClass="entr" presetSubtype="16" fill="hold" nodeType="afterEffect">
                                  <p:stCondLst>
                                    <p:cond delay="0"/>
                                  </p:stCondLst>
                                  <p:childTnLst>
                                    <p:set>
                                      <p:cBhvr>
                                        <p:cTn id="16" dur="1" fill="hold">
                                          <p:stCondLst>
                                            <p:cond delay="0"/>
                                          </p:stCondLst>
                                        </p:cTn>
                                        <p:tgtEl>
                                          <p:spTgt spid="382980">
                                            <p:txEl>
                                              <p:pRg st="4" end="4"/>
                                            </p:txEl>
                                          </p:spTgt>
                                        </p:tgtEl>
                                        <p:attrNameLst>
                                          <p:attrName>style.visibility</p:attrName>
                                        </p:attrNameLst>
                                      </p:cBhvr>
                                      <p:to>
                                        <p:strVal val="visible"/>
                                      </p:to>
                                    </p:set>
                                    <p:anim calcmode="lin" valueType="num">
                                      <p:cBhvr>
                                        <p:cTn id="17" dur="2000" fill="hold"/>
                                        <p:tgtEl>
                                          <p:spTgt spid="382980">
                                            <p:txEl>
                                              <p:pRg st="4" end="4"/>
                                            </p:txEl>
                                          </p:spTgt>
                                        </p:tgtEl>
                                        <p:attrNameLst>
                                          <p:attrName>ppt_w</p:attrName>
                                        </p:attrNameLst>
                                      </p:cBhvr>
                                      <p:tavLst>
                                        <p:tav tm="0">
                                          <p:val>
                                            <p:fltVal val="0"/>
                                          </p:val>
                                        </p:tav>
                                        <p:tav tm="100000">
                                          <p:val>
                                            <p:strVal val="#ppt_w"/>
                                          </p:val>
                                        </p:tav>
                                      </p:tavLst>
                                    </p:anim>
                                    <p:anim calcmode="lin" valueType="num">
                                      <p:cBhvr>
                                        <p:cTn id="18" dur="2000" fill="hold"/>
                                        <p:tgtEl>
                                          <p:spTgt spid="38298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1822-3CF3-439B-8185-CCE12DA24201}"/>
              </a:ext>
            </a:extLst>
          </p:cNvPr>
          <p:cNvSpPr>
            <a:spLocks noGrp="1"/>
          </p:cNvSpPr>
          <p:nvPr>
            <p:ph type="title"/>
          </p:nvPr>
        </p:nvSpPr>
        <p:spPr>
          <a:xfrm>
            <a:off x="58439" y="76139"/>
            <a:ext cx="3380118" cy="637198"/>
          </a:xfrm>
        </p:spPr>
        <p:txBody>
          <a:bodyPr>
            <a:normAutofit/>
          </a:bodyPr>
          <a:lstStyle/>
          <a:p>
            <a:pPr algn="ctr"/>
            <a:r>
              <a:rPr lang="en-US" sz="3200" dirty="0">
                <a:solidFill>
                  <a:srgbClr val="C00000"/>
                </a:solidFill>
                <a:effectLst>
                  <a:outerShdw blurRad="38100" dist="38100" dir="2700000" algn="tl">
                    <a:srgbClr val="000000">
                      <a:alpha val="43137"/>
                    </a:srgbClr>
                  </a:outerShdw>
                </a:effectLst>
              </a:rPr>
              <a:t>Hammurabi’s Code</a:t>
            </a:r>
          </a:p>
        </p:txBody>
      </p:sp>
      <p:sp>
        <p:nvSpPr>
          <p:cNvPr id="4" name="Content Placeholder 3">
            <a:extLst>
              <a:ext uri="{FF2B5EF4-FFF2-40B4-BE49-F238E27FC236}">
                <a16:creationId xmlns:a16="http://schemas.microsoft.com/office/drawing/2014/main" id="{9F096E57-2304-4521-88A6-8C8BDA072A9C}"/>
              </a:ext>
            </a:extLst>
          </p:cNvPr>
          <p:cNvSpPr>
            <a:spLocks noGrp="1"/>
          </p:cNvSpPr>
          <p:nvPr>
            <p:ph sz="half" idx="1"/>
          </p:nvPr>
        </p:nvSpPr>
        <p:spPr>
          <a:xfrm>
            <a:off x="5901807" y="5897"/>
            <a:ext cx="6281567" cy="3306646"/>
          </a:xfrm>
          <a:solidFill>
            <a:srgbClr val="FFCC66"/>
          </a:solidFill>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HAMMURABI (case laws)</a:t>
            </a:r>
          </a:p>
          <a:p>
            <a:pPr marL="0" indent="0">
              <a:spcBef>
                <a:spcPts val="0"/>
              </a:spcBef>
              <a:buNone/>
            </a:pPr>
            <a:r>
              <a:rPr lang="en-US" sz="2000" i="1" dirty="0">
                <a:latin typeface="Arial Narrow" panose="020B0606020202030204" pitchFamily="34" charset="0"/>
              </a:rPr>
              <a:t>If a man destroys the eye of another man, they shall destroy his eye. If he breaks another man's bone, they shall break his bone. If a man knocks out a tooth of a man of his own rank, they shall knock out his tooth (#196-197, 200).</a:t>
            </a:r>
          </a:p>
          <a:p>
            <a:pPr marL="0" indent="0">
              <a:spcBef>
                <a:spcPts val="0"/>
              </a:spcBef>
              <a:buNone/>
            </a:pPr>
            <a:r>
              <a:rPr lang="en-US" sz="2000" i="1" dirty="0">
                <a:latin typeface="Arial Narrow" panose="020B0606020202030204" pitchFamily="34" charset="0"/>
              </a:rPr>
              <a:t>If a man's ox be a </a:t>
            </a:r>
            <a:r>
              <a:rPr lang="en-US" sz="2000" i="1" dirty="0" err="1">
                <a:latin typeface="Arial Narrow" panose="020B0606020202030204" pitchFamily="34" charset="0"/>
              </a:rPr>
              <a:t>gorer</a:t>
            </a:r>
            <a:r>
              <a:rPr lang="en-US" sz="2000" i="1" dirty="0">
                <a:latin typeface="Arial Narrow" panose="020B0606020202030204" pitchFamily="34" charset="0"/>
              </a:rPr>
              <a:t>, and has revealed its evil propensity as a </a:t>
            </a:r>
            <a:r>
              <a:rPr lang="en-US" sz="2000" i="1" dirty="0" err="1">
                <a:latin typeface="Arial Narrow" panose="020B0606020202030204" pitchFamily="34" charset="0"/>
              </a:rPr>
              <a:t>gorer</a:t>
            </a:r>
            <a:r>
              <a:rPr lang="en-US" sz="2000" i="1" dirty="0">
                <a:latin typeface="Arial Narrow" panose="020B0606020202030204" pitchFamily="34" charset="0"/>
              </a:rPr>
              <a:t>, and he has not blunted its horn, or shut up the ox, and then that ox has gored a free man, and caused his death, the owner shall pay half a mina of silver (#251).</a:t>
            </a:r>
          </a:p>
          <a:p>
            <a:pPr marL="0" indent="0">
              <a:buNone/>
            </a:pPr>
            <a:endParaRPr lang="en-US" sz="2000" dirty="0">
              <a:latin typeface="Arial Narrow" panose="020B0606020202030204" pitchFamily="34" charset="0"/>
            </a:endParaRPr>
          </a:p>
        </p:txBody>
      </p:sp>
      <p:sp>
        <p:nvSpPr>
          <p:cNvPr id="5" name="Content Placeholder 4">
            <a:extLst>
              <a:ext uri="{FF2B5EF4-FFF2-40B4-BE49-F238E27FC236}">
                <a16:creationId xmlns:a16="http://schemas.microsoft.com/office/drawing/2014/main" id="{735AC124-D2B6-4CC7-B33E-90A797546A5E}"/>
              </a:ext>
            </a:extLst>
          </p:cNvPr>
          <p:cNvSpPr>
            <a:spLocks noGrp="1"/>
          </p:cNvSpPr>
          <p:nvPr>
            <p:ph sz="half" idx="2"/>
          </p:nvPr>
        </p:nvSpPr>
        <p:spPr>
          <a:xfrm>
            <a:off x="5895140" y="3847381"/>
            <a:ext cx="6281567" cy="3001911"/>
          </a:xfrm>
          <a:solidFill>
            <a:srgbClr val="FFFF99"/>
          </a:solidFill>
        </p:spPr>
        <p:txBody>
          <a:bodyPr>
            <a:normAutofit fontScale="92500" lnSpcReduction="10000"/>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MOSES (case laws)</a:t>
            </a:r>
          </a:p>
          <a:p>
            <a:pPr marL="0" indent="0">
              <a:buNone/>
            </a:pPr>
            <a:r>
              <a:rPr lang="en-US" sz="2000" i="1" dirty="0">
                <a:latin typeface="Arial Narrow" panose="020B0606020202030204" pitchFamily="34" charset="0"/>
              </a:rPr>
              <a:t>But if there is harm, you shall pay life for life, eye for eye, tooth for tooth, hand for hand, foot for foot, burn for burn, wound for wound, stripe for stripe (21:23-25).</a:t>
            </a:r>
          </a:p>
          <a:p>
            <a:pPr marL="0" indent="0">
              <a:buNone/>
            </a:pPr>
            <a:r>
              <a:rPr lang="en-US" sz="2000" i="1" dirty="0">
                <a:latin typeface="Arial Narrow" panose="020B0606020202030204" pitchFamily="34" charset="0"/>
              </a:rPr>
              <a:t>But if the ox has been accustomed to gore in the past, and its owner has been warned but has not kept it in, and it kills a man or woman, the ox shall be stoned, and its owner also shall be put to death (21:29).</a:t>
            </a:r>
          </a:p>
          <a:p>
            <a:pPr marL="0" indent="0">
              <a:buNone/>
            </a:pPr>
            <a:endParaRPr lang="en-US" sz="2000" i="1" dirty="0">
              <a:latin typeface="Arial Narrow" panose="020B0606020202030204" pitchFamily="34" charset="0"/>
            </a:endParaRPr>
          </a:p>
        </p:txBody>
      </p:sp>
      <p:pic>
        <p:nvPicPr>
          <p:cNvPr id="3" name="Content Placeholder 18">
            <a:extLst>
              <a:ext uri="{FF2B5EF4-FFF2-40B4-BE49-F238E27FC236}">
                <a16:creationId xmlns:a16="http://schemas.microsoft.com/office/drawing/2014/main" id="{1EC285BD-D7E8-B66F-B93A-62E9044C3E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6996" y="0"/>
            <a:ext cx="2398144" cy="6849292"/>
          </a:xfrm>
          <a:prstGeom prst="rect">
            <a:avLst/>
          </a:prstGeom>
        </p:spPr>
      </p:pic>
      <p:sp>
        <p:nvSpPr>
          <p:cNvPr id="6" name="TextBox 5">
            <a:extLst>
              <a:ext uri="{FF2B5EF4-FFF2-40B4-BE49-F238E27FC236}">
                <a16:creationId xmlns:a16="http://schemas.microsoft.com/office/drawing/2014/main" id="{C1326EF0-8087-ACBD-FE40-0401298BACFA}"/>
              </a:ext>
            </a:extLst>
          </p:cNvPr>
          <p:cNvSpPr txBox="1"/>
          <p:nvPr/>
        </p:nvSpPr>
        <p:spPr>
          <a:xfrm>
            <a:off x="4120408" y="6009866"/>
            <a:ext cx="14004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Louvre, Paris</a:t>
            </a:r>
          </a:p>
        </p:txBody>
      </p:sp>
      <p:sp>
        <p:nvSpPr>
          <p:cNvPr id="8" name="TextBox 7">
            <a:extLst>
              <a:ext uri="{FF2B5EF4-FFF2-40B4-BE49-F238E27FC236}">
                <a16:creationId xmlns:a16="http://schemas.microsoft.com/office/drawing/2014/main" id="{1AB74EB8-7946-B80E-D81A-B1706BC22565}"/>
              </a:ext>
            </a:extLst>
          </p:cNvPr>
          <p:cNvSpPr txBox="1"/>
          <p:nvPr/>
        </p:nvSpPr>
        <p:spPr>
          <a:xfrm>
            <a:off x="93593" y="595552"/>
            <a:ext cx="3302900"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Hammurabi’s Code, like most ancient Near Eastern law codes, is made up of case laws, that is, if “such and such” is the case, then “such and such” is the penalty.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The laws of Moses also contain many such </a:t>
            </a:r>
            <a:r>
              <a:rPr kumimoji="0" lang="en-US" altLang="en-US" sz="1800" b="1" i="1" u="sng" strike="noStrike" kern="1200" cap="none" spc="0" normalizeH="0" baseline="0" noProof="0" dirty="0">
                <a:ln>
                  <a:noFill/>
                </a:ln>
                <a:solidFill>
                  <a:prstClr val="black"/>
                </a:solidFill>
                <a:effectLst/>
                <a:uLnTx/>
                <a:uFillTx/>
                <a:latin typeface="Calibri" panose="020F0502020204030204"/>
                <a:ea typeface="+mn-ea"/>
                <a:cs typeface="+mn-cs"/>
              </a:rPr>
              <a:t>case laws</a:t>
            </a: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 (Ex.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However, the law of Moses also contains </a:t>
            </a:r>
            <a:r>
              <a:rPr kumimoji="0" lang="en-US" altLang="en-US" sz="1800" b="1" i="1" u="sng" strike="noStrike" kern="1200" cap="none" spc="0" normalizeH="0" baseline="0" noProof="0" dirty="0">
                <a:ln>
                  <a:noFill/>
                </a:ln>
                <a:solidFill>
                  <a:prstClr val="black"/>
                </a:solidFill>
                <a:effectLst/>
                <a:uLnTx/>
                <a:uFillTx/>
                <a:latin typeface="Calibri" panose="020F0502020204030204"/>
                <a:ea typeface="+mn-ea"/>
                <a:cs typeface="+mn-cs"/>
              </a:rPr>
              <a:t>apodictic laws</a:t>
            </a: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 that is, absolute laws (“you shall” and “you shall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Such laws are unique in the ancient world, and in Moses’ law they are the more important of the two kinds.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mn-ea"/>
                <a:cs typeface="+mn-cs"/>
              </a:rPr>
              <a:t>The heart of these apodictic laws are the Ten Commandments.</a:t>
            </a:r>
          </a:p>
        </p:txBody>
      </p:sp>
    </p:spTree>
    <p:extLst>
      <p:ext uri="{BB962C8B-B14F-4D97-AF65-F5344CB8AC3E}">
        <p14:creationId xmlns:p14="http://schemas.microsoft.com/office/powerpoint/2010/main" val="34220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3" dur="500"/>
                                        <p:tgtEl>
                                          <p:spTgt spid="5">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additive="base">
                                        <p:cTn id="3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5662-41BC-4F4B-93AB-29235934E5CD}"/>
              </a:ext>
            </a:extLst>
          </p:cNvPr>
          <p:cNvSpPr>
            <a:spLocks noGrp="1"/>
          </p:cNvSpPr>
          <p:nvPr>
            <p:ph type="title"/>
          </p:nvPr>
        </p:nvSpPr>
        <p:spPr>
          <a:xfrm>
            <a:off x="838200" y="48568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Covenant Ceremony (24)</a:t>
            </a:r>
          </a:p>
        </p:txBody>
      </p:sp>
      <p:sp>
        <p:nvSpPr>
          <p:cNvPr id="3" name="Content Placeholder 2">
            <a:extLst>
              <a:ext uri="{FF2B5EF4-FFF2-40B4-BE49-F238E27FC236}">
                <a16:creationId xmlns:a16="http://schemas.microsoft.com/office/drawing/2014/main" id="{C86E06AD-52E9-4DB0-B68A-8B2E6CA9A65B}"/>
              </a:ext>
            </a:extLst>
          </p:cNvPr>
          <p:cNvSpPr>
            <a:spLocks noGrp="1"/>
          </p:cNvSpPr>
          <p:nvPr>
            <p:ph idx="1"/>
          </p:nvPr>
        </p:nvSpPr>
        <p:spPr>
          <a:xfrm>
            <a:off x="975360" y="1351298"/>
            <a:ext cx="10683240" cy="5078168"/>
          </a:xfrm>
        </p:spPr>
        <p:txBody>
          <a:bodyPr>
            <a:normAutofit fontScale="85000" lnSpcReduction="10000"/>
          </a:bodyPr>
          <a:lstStyle/>
          <a:p>
            <a:pPr marL="0" indent="0">
              <a:buNone/>
            </a:pPr>
            <a:r>
              <a:rPr lang="en-US" sz="2800" b="1" dirty="0">
                <a:solidFill>
                  <a:srgbClr val="002060"/>
                </a:solidFill>
                <a:latin typeface="Comic Sans MS" panose="030F0702030302020204" pitchFamily="66" charset="0"/>
              </a:rPr>
              <a:t>Formal acceptance of the covenant was conducted in a special ceremony.</a:t>
            </a:r>
          </a:p>
          <a:p>
            <a:r>
              <a:rPr lang="en-US" sz="2400" i="1" dirty="0">
                <a:latin typeface="Comic Sans MS" panose="030F0702030302020204" pitchFamily="66" charset="0"/>
              </a:rPr>
              <a:t>The nation’s leaders were invited part way up the mountain, the people remaining below and only Moses ascending to the summit.</a:t>
            </a:r>
          </a:p>
          <a:p>
            <a:r>
              <a:rPr lang="en-US" sz="2400" i="1" dirty="0">
                <a:latin typeface="Comic Sans MS" panose="030F0702030302020204" pitchFamily="66" charset="0"/>
              </a:rPr>
              <a:t>First the first time, the terms of the covenant were written down.</a:t>
            </a:r>
          </a:p>
          <a:p>
            <a:r>
              <a:rPr lang="en-US" sz="2400" i="1" dirty="0">
                <a:latin typeface="Comic Sans MS" panose="030F0702030302020204" pitchFamily="66" charset="0"/>
              </a:rPr>
              <a:t>An altar representing Yahweh and twelve pillars representing the twelve clans were erected.</a:t>
            </a:r>
          </a:p>
          <a:p>
            <a:pPr lvl="1"/>
            <a:r>
              <a:rPr lang="en-US" sz="2000" b="1" dirty="0">
                <a:solidFill>
                  <a:srgbClr val="C00000"/>
                </a:solidFill>
                <a:latin typeface="Comic Sans MS" panose="030F0702030302020204" pitchFamily="66" charset="0"/>
              </a:rPr>
              <a:t>Sacrifices were conducted, and Moses collected the sacrificial blood and dashed it on the altar and over the heads of the people, binding them to Yahweh in a blood oath</a:t>
            </a:r>
            <a:r>
              <a:rPr lang="en-US" sz="2200" i="1" dirty="0">
                <a:solidFill>
                  <a:srgbClr val="C00000"/>
                </a:solidFill>
                <a:latin typeface="Comic Sans MS" panose="030F0702030302020204" pitchFamily="66" charset="0"/>
              </a:rPr>
              <a:t>.</a:t>
            </a:r>
          </a:p>
          <a:p>
            <a:pPr lvl="1"/>
            <a:r>
              <a:rPr lang="en-US" sz="2000" b="1" dirty="0">
                <a:solidFill>
                  <a:srgbClr val="C00000"/>
                </a:solidFill>
                <a:latin typeface="Comic Sans MS" panose="030F0702030302020204" pitchFamily="66" charset="0"/>
              </a:rPr>
              <a:t>The Book of the Covenant was then read aloud, and the people gave their verbal assent to its terms.</a:t>
            </a:r>
          </a:p>
          <a:p>
            <a:r>
              <a:rPr lang="en-US" sz="2400" i="1" dirty="0">
                <a:latin typeface="Comic Sans MS" panose="030F0702030302020204" pitchFamily="66" charset="0"/>
              </a:rPr>
              <a:t>Moses then ascended Mt. Sinai where he remained for forty days and received the Ten Commandments written on stone tablets (cf. 31:18).</a:t>
            </a:r>
          </a:p>
        </p:txBody>
      </p:sp>
      <p:sp>
        <p:nvSpPr>
          <p:cNvPr id="4" name="Slide Number Placeholder 3">
            <a:extLst>
              <a:ext uri="{FF2B5EF4-FFF2-40B4-BE49-F238E27FC236}">
                <a16:creationId xmlns:a16="http://schemas.microsoft.com/office/drawing/2014/main" id="{7ACA0F67-05E7-4B8A-A64A-3CA6EDECB001}"/>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7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a:xfrm>
            <a:off x="228600" y="183051"/>
            <a:ext cx="6572794"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Broken Covenant</a:t>
            </a: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359229" y="889019"/>
            <a:ext cx="6572794" cy="5785929"/>
          </a:xfrm>
        </p:spPr>
        <p:txBody>
          <a:bodyPr>
            <a:normAutofit/>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During the lengthy stay of Moses atop Mt. Sinai, the people resorted to idolatry by making a golden calf (32).</a:t>
            </a:r>
          </a:p>
          <a:p>
            <a:pPr eaLnBrk="1" hangingPunct="1">
              <a:lnSpc>
                <a:spcPct val="90000"/>
              </a:lnSpc>
              <a:defRPr/>
            </a:pPr>
            <a:r>
              <a:rPr lang="en-US" altLang="en-US" sz="2400" i="1" dirty="0">
                <a:latin typeface="Comic Sans MS" panose="030F0702030302020204" pitchFamily="66" charset="0"/>
              </a:rPr>
              <a:t>The calf was a potent symbol of the god </a:t>
            </a:r>
            <a:r>
              <a:rPr lang="en-US" altLang="en-US" sz="2400" i="1" dirty="0" err="1">
                <a:latin typeface="Comic Sans MS" panose="030F0702030302020204" pitchFamily="66" charset="0"/>
              </a:rPr>
              <a:t>Ba’al</a:t>
            </a:r>
            <a:r>
              <a:rPr lang="en-US" altLang="en-US" sz="2400" i="1" dirty="0">
                <a:latin typeface="Comic Sans MS" panose="030F0702030302020204" pitchFamily="66" charset="0"/>
              </a:rPr>
              <a:t>, a form of pagan worship known in Egypt and universally practiced in Canaan.</a:t>
            </a:r>
          </a:p>
          <a:p>
            <a:pPr eaLnBrk="1" hangingPunct="1">
              <a:lnSpc>
                <a:spcPct val="90000"/>
              </a:lnSpc>
              <a:defRPr/>
            </a:pPr>
            <a:r>
              <a:rPr lang="en-US" altLang="en-US" sz="2400" i="1" dirty="0">
                <a:latin typeface="Comic Sans MS" panose="030F0702030302020204" pitchFamily="66" charset="0"/>
              </a:rPr>
              <a:t>Moses was so angry that he smashed the stone tables, symbolizing the breaking of the covenant (32:19).</a:t>
            </a:r>
          </a:p>
          <a:p>
            <a:pPr eaLnBrk="1" hangingPunct="1">
              <a:lnSpc>
                <a:spcPct val="90000"/>
              </a:lnSpc>
              <a:defRPr/>
            </a:pPr>
            <a:r>
              <a:rPr lang="en-US" altLang="en-US" sz="2400" i="1" dirty="0">
                <a:latin typeface="Comic Sans MS" panose="030F0702030302020204" pitchFamily="66" charset="0"/>
              </a:rPr>
              <a:t>This, in turn, meant that he had to go back up the mountain to obtain another set of the stone tablets (34:1).</a:t>
            </a:r>
          </a:p>
          <a:p>
            <a:pPr eaLnBrk="1" hangingPunct="1">
              <a:lnSpc>
                <a:spcPct val="90000"/>
              </a:lnSpc>
              <a:defRPr/>
            </a:pPr>
            <a:r>
              <a:rPr lang="en-US" altLang="en-US" sz="2400" i="1" dirty="0">
                <a:latin typeface="Comic Sans MS" panose="030F0702030302020204" pitchFamily="66" charset="0"/>
              </a:rPr>
              <a:t>This time when Moses descended, his face was changed (34:29-33).</a:t>
            </a:r>
          </a:p>
        </p:txBody>
      </p:sp>
      <p:pic>
        <p:nvPicPr>
          <p:cNvPr id="2" name="Picture 4" descr="bar083e01">
            <a:extLst>
              <a:ext uri="{FF2B5EF4-FFF2-40B4-BE49-F238E27FC236}">
                <a16:creationId xmlns:a16="http://schemas.microsoft.com/office/drawing/2014/main" id="{09FFA6D5-F155-A9AB-0BF4-B8DD4BD638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7038555" y="1268112"/>
            <a:ext cx="4900748" cy="40257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8476CD73-72A6-A019-A0F5-FE54495C718C}"/>
              </a:ext>
            </a:extLst>
          </p:cNvPr>
          <p:cNvSpPr txBox="1"/>
          <p:nvPr/>
        </p:nvSpPr>
        <p:spPr>
          <a:xfrm>
            <a:off x="7038555" y="5317409"/>
            <a:ext cx="4900748" cy="923330"/>
          </a:xfrm>
          <a:prstGeom prst="rect">
            <a:avLst/>
          </a:prstGeom>
          <a:noFill/>
        </p:spPr>
        <p:txBody>
          <a:bodyPr wrap="square" rtlCol="0">
            <a:spAutoFit/>
          </a:bodyPr>
          <a:lstStyle/>
          <a:p>
            <a:pPr algn="ctr" eaLnBrk="1" hangingPunct="1">
              <a:spcBef>
                <a:spcPct val="50000"/>
              </a:spcBef>
            </a:pPr>
            <a:r>
              <a:rPr lang="en-US" altLang="en-US" sz="1800" i="1" dirty="0"/>
              <a:t>Discovered by </a:t>
            </a:r>
            <a:r>
              <a:rPr lang="en-US" altLang="en-US" sz="1800" i="1" dirty="0" err="1"/>
              <a:t>Ofer</a:t>
            </a:r>
            <a:r>
              <a:rPr lang="en-US" altLang="en-US" sz="1800" i="1" dirty="0"/>
              <a:t> Broshi, an officer in the Israeli army, at an ancient “high place” in the territory of Manasseh, the golden calf may have been similar.</a:t>
            </a:r>
          </a:p>
        </p:txBody>
      </p:sp>
    </p:spTree>
    <p:extLst>
      <p:ext uri="{BB962C8B-B14F-4D97-AF65-F5344CB8AC3E}">
        <p14:creationId xmlns:p14="http://schemas.microsoft.com/office/powerpoint/2010/main" val="404790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p:cTn id="13" dur="500" fill="hold"/>
                                        <p:tgtEl>
                                          <p:spTgt spid="4229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229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additive="base">
                                        <p:cTn id="19"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additive="base">
                                        <p:cTn id="25"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2915">
                                            <p:txEl>
                                              <p:pRg st="4" end="4"/>
                                            </p:txEl>
                                          </p:spTgt>
                                        </p:tgtEl>
                                        <p:attrNameLst>
                                          <p:attrName>style.visibility</p:attrName>
                                        </p:attrNameLst>
                                      </p:cBhvr>
                                      <p:to>
                                        <p:strVal val="visible"/>
                                      </p:to>
                                    </p:set>
                                    <p:anim calcmode="lin" valueType="num">
                                      <p:cBhvr additive="base">
                                        <p:cTn id="31" dur="500" fill="hold"/>
                                        <p:tgtEl>
                                          <p:spTgt spid="422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2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62ABD44-6FE4-4651-B15B-654D32C96CB2}"/>
              </a:ext>
            </a:extLst>
          </p:cNvPr>
          <p:cNvSpPr>
            <a:spLocks noGrp="1" noChangeArrowheads="1"/>
          </p:cNvSpPr>
          <p:nvPr>
            <p:ph type="title"/>
          </p:nvPr>
        </p:nvSpPr>
        <p:spPr>
          <a:xfrm>
            <a:off x="4925786" y="1856015"/>
            <a:ext cx="2111828" cy="1028700"/>
          </a:xfrm>
        </p:spPr>
        <p:txBody>
          <a:bodyPr/>
          <a:lstStyle/>
          <a:p>
            <a:pPr eaLnBrk="1" hangingPunct="1">
              <a:defRPr/>
            </a:pPr>
            <a:r>
              <a:rPr lang="en-US" altLang="en-US" sz="6000" dirty="0" err="1">
                <a:solidFill>
                  <a:srgbClr val="FFFF99"/>
                </a:solidFill>
                <a:latin typeface="Lucida Bright" pitchFamily="18" charset="0"/>
              </a:rPr>
              <a:t>Ba’al</a:t>
            </a:r>
            <a:endParaRPr lang="en-US" altLang="en-US" sz="6000" dirty="0">
              <a:solidFill>
                <a:srgbClr val="FFFF99"/>
              </a:solidFill>
              <a:latin typeface="Lucida Bright" pitchFamily="18" charset="0"/>
            </a:endParaRPr>
          </a:p>
        </p:txBody>
      </p:sp>
      <p:pic>
        <p:nvPicPr>
          <p:cNvPr id="46083" name="Picture 3" descr="bar083e03">
            <a:extLst>
              <a:ext uri="{FF2B5EF4-FFF2-40B4-BE49-F238E27FC236}">
                <a16:creationId xmlns:a16="http://schemas.microsoft.com/office/drawing/2014/main" id="{15C72473-EB6A-41F2-A6E0-FFFF1A9A1E6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26654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descr="OldTestament 014 (Changed)">
            <a:extLst>
              <a:ext uri="{FF2B5EF4-FFF2-40B4-BE49-F238E27FC236}">
                <a16:creationId xmlns:a16="http://schemas.microsoft.com/office/drawing/2014/main" id="{5EAE78C0-A9A9-47A8-82D4-FD962FBC08D1}"/>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7772401" y="277814"/>
            <a:ext cx="3022590" cy="6427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6">
            <a:extLst>
              <a:ext uri="{FF2B5EF4-FFF2-40B4-BE49-F238E27FC236}">
                <a16:creationId xmlns:a16="http://schemas.microsoft.com/office/drawing/2014/main" id="{C891C459-16F9-49B1-8F1E-4C31153E4996}"/>
              </a:ext>
            </a:extLst>
          </p:cNvPr>
          <p:cNvSpPr txBox="1">
            <a:spLocks noChangeArrowheads="1"/>
          </p:cNvSpPr>
          <p:nvPr/>
        </p:nvSpPr>
        <p:spPr bwMode="auto">
          <a:xfrm>
            <a:off x="4495800" y="3276600"/>
            <a:ext cx="2971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dirty="0" err="1">
                <a:solidFill>
                  <a:srgbClr val="DDDDDD"/>
                </a:solidFill>
                <a:latin typeface="Arial Narrow" panose="020B0606020202030204" pitchFamily="34" charset="0"/>
              </a:rPr>
              <a:t>Ba’al</a:t>
            </a:r>
            <a:r>
              <a:rPr lang="en-US" altLang="en-US" sz="2400" dirty="0">
                <a:solidFill>
                  <a:srgbClr val="DDDDDD"/>
                </a:solidFill>
                <a:latin typeface="Arial Narrow" panose="020B0606020202030204" pitchFamily="34" charset="0"/>
              </a:rPr>
              <a:t>, the Canaanite god of storm, often was depicted with an Egyptian-style crown. He also was believed to ride standing on a bull.</a:t>
            </a:r>
          </a:p>
        </p:txBody>
      </p:sp>
      <p:sp>
        <p:nvSpPr>
          <p:cNvPr id="46087" name="Rectangle 7">
            <a:extLst>
              <a:ext uri="{FF2B5EF4-FFF2-40B4-BE49-F238E27FC236}">
                <a16:creationId xmlns:a16="http://schemas.microsoft.com/office/drawing/2014/main" id="{59CC13A7-0C5D-4827-A399-8A2D582F1817}"/>
              </a:ext>
            </a:extLst>
          </p:cNvPr>
          <p:cNvSpPr>
            <a:spLocks noChangeArrowheads="1"/>
          </p:cNvSpPr>
          <p:nvPr/>
        </p:nvSpPr>
        <p:spPr bwMode="auto">
          <a:xfrm>
            <a:off x="1600200" y="228600"/>
            <a:ext cx="228600" cy="685800"/>
          </a:xfrm>
          <a:prstGeom prst="rect">
            <a:avLst/>
          </a:prstGeom>
          <a:solidFill>
            <a:srgbClr val="E5E5FF"/>
          </a:solidFill>
          <a:ln w="9525">
            <a:solidFill>
              <a:srgbClr val="E5E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DDDDDD"/>
              </a:solidFill>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5" name="Rectangle 7">
            <a:extLst>
              <a:ext uri="{FF2B5EF4-FFF2-40B4-BE49-F238E27FC236}">
                <a16:creationId xmlns:a16="http://schemas.microsoft.com/office/drawing/2014/main" id="{C2886E57-8419-C6A1-57B4-94805F37F779}"/>
              </a:ext>
            </a:extLst>
          </p:cNvPr>
          <p:cNvSpPr>
            <a:spLocks noGrp="1" noRot="1" noChangeArrowheads="1"/>
          </p:cNvSpPr>
          <p:nvPr>
            <p:ph type="title"/>
          </p:nvPr>
        </p:nvSpPr>
        <p:spPr>
          <a:xfrm>
            <a:off x="6234545" y="1225118"/>
            <a:ext cx="5692342" cy="5282560"/>
          </a:xfrm>
        </p:spPr>
        <p:txBody>
          <a:bodyPr/>
          <a:lstStyle/>
          <a:p>
            <a:r>
              <a:rPr lang="en-US" altLang="en-US" sz="2400" dirty="0">
                <a:latin typeface="Agency FB" panose="020B0503020202020204" pitchFamily="34" charset="0"/>
              </a:rPr>
              <a:t>      The Hebrew word in Ex. 34:29 describing the skin of Moses’ face is </a:t>
            </a:r>
            <a:r>
              <a:rPr lang="en-US" altLang="en-US" sz="2400" b="0" dirty="0" err="1">
                <a:latin typeface="HebrewTh" pitchFamily="2" charset="0"/>
              </a:rPr>
              <a:t>Nrq</a:t>
            </a:r>
            <a:r>
              <a:rPr lang="en-US" altLang="en-US" sz="2400" dirty="0">
                <a:latin typeface="Agency FB" panose="020B0503020202020204" pitchFamily="34" charset="0"/>
              </a:rPr>
              <a:t> (= horn).  Hence, St. </a:t>
            </a:r>
            <a:r>
              <a:rPr lang="en-US" altLang="en-US" sz="2400">
                <a:latin typeface="Agency FB" panose="020B0503020202020204" pitchFamily="34" charset="0"/>
              </a:rPr>
              <a:t>Jerome in </a:t>
            </a:r>
            <a:r>
              <a:rPr lang="en-US" altLang="en-US" sz="2400" dirty="0">
                <a:latin typeface="Agency FB" panose="020B0503020202020204" pitchFamily="34" charset="0"/>
              </a:rPr>
              <a:t>the Latin Vulgate rendered it as “horned,” which is why medieval depictions of Moses show him with horns. Modern translators follow the LXX rather than the Hebrew text, and so does Paul in 2 Corinthians, where the LXX describes Moses’ face as </a:t>
            </a:r>
            <a:r>
              <a:rPr lang="en-US" altLang="en-US" sz="2400" b="0" dirty="0" err="1">
                <a:latin typeface="Greekth" panose="02020803070505020304" pitchFamily="18" charset="0"/>
              </a:rPr>
              <a:t>dedo</a:t>
            </a:r>
            <a:r>
              <a:rPr lang="en-US" altLang="en-US" sz="2400" b="0" dirty="0">
                <a:latin typeface="Greekth" panose="02020803070505020304" pitchFamily="18" charset="0"/>
              </a:rPr>
              <a:t>&lt;</a:t>
            </a:r>
            <a:r>
              <a:rPr lang="en-US" altLang="en-US" sz="2400" b="0" dirty="0" err="1">
                <a:latin typeface="Greekth" panose="02020803070505020304" pitchFamily="18" charset="0"/>
              </a:rPr>
              <a:t>castai</a:t>
            </a:r>
            <a:r>
              <a:rPr lang="en-US" altLang="en-US" sz="2400" dirty="0">
                <a:latin typeface="Agency FB" panose="020B0503020202020204" pitchFamily="34" charset="0"/>
              </a:rPr>
              <a:t> (= glorified or radiant).</a:t>
            </a:r>
          </a:p>
        </p:txBody>
      </p:sp>
      <p:sp>
        <p:nvSpPr>
          <p:cNvPr id="109578" name="Text Box 10">
            <a:extLst>
              <a:ext uri="{FF2B5EF4-FFF2-40B4-BE49-F238E27FC236}">
                <a16:creationId xmlns:a16="http://schemas.microsoft.com/office/drawing/2014/main" id="{BE73BD66-1598-603B-919F-28A487A59278}"/>
              </a:ext>
            </a:extLst>
          </p:cNvPr>
          <p:cNvSpPr txBox="1">
            <a:spLocks noChangeArrowheads="1"/>
          </p:cNvSpPr>
          <p:nvPr/>
        </p:nvSpPr>
        <p:spPr bwMode="auto">
          <a:xfrm>
            <a:off x="6234545" y="776451"/>
            <a:ext cx="32894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b="1" dirty="0">
                <a:solidFill>
                  <a:srgbClr val="FFFFFF"/>
                </a:solidFill>
                <a:latin typeface="Arial Narrow" panose="020B0606020202030204" pitchFamily="34" charset="0"/>
                <a:cs typeface="Arial" panose="020B0604020202020204" pitchFamily="34" charset="0"/>
              </a:rPr>
              <a:t>MICHELANGELO’S MOSES WITH HORNS</a:t>
            </a:r>
          </a:p>
        </p:txBody>
      </p:sp>
      <p:pic>
        <p:nvPicPr>
          <p:cNvPr id="1026" name="Picture 2" descr="horns of Moses">
            <a:extLst>
              <a:ext uri="{FF2B5EF4-FFF2-40B4-BE49-F238E27FC236}">
                <a16:creationId xmlns:a16="http://schemas.microsoft.com/office/drawing/2014/main" id="{F2932CBA-01E0-C75A-DAD6-34A2B8BAC30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014135" y="-9592"/>
            <a:ext cx="4853098" cy="6867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EB2E-96D1-424E-9462-89123F03E7DB}"/>
              </a:ext>
            </a:extLst>
          </p:cNvPr>
          <p:cNvSpPr>
            <a:spLocks noGrp="1"/>
          </p:cNvSpPr>
          <p:nvPr>
            <p:ph type="title"/>
          </p:nvPr>
        </p:nvSpPr>
        <p:spPr>
          <a:xfrm>
            <a:off x="838200" y="199934"/>
            <a:ext cx="10515600" cy="637198"/>
          </a:xfrm>
        </p:spPr>
        <p:txBody>
          <a:bodyPr>
            <a:noAutofit/>
          </a:bodyPr>
          <a:lstStyle/>
          <a:p>
            <a:r>
              <a:rPr lang="en-US" sz="4000" dirty="0">
                <a:solidFill>
                  <a:srgbClr val="C00000"/>
                </a:solidFill>
              </a:rPr>
              <a:t>Moses’ Vision of God (33:12-23)</a:t>
            </a:r>
          </a:p>
        </p:txBody>
      </p:sp>
      <p:sp>
        <p:nvSpPr>
          <p:cNvPr id="3" name="Content Placeholder 2">
            <a:extLst>
              <a:ext uri="{FF2B5EF4-FFF2-40B4-BE49-F238E27FC236}">
                <a16:creationId xmlns:a16="http://schemas.microsoft.com/office/drawing/2014/main" id="{16EBC7E0-014C-488C-B177-DF89CE98AC1A}"/>
              </a:ext>
            </a:extLst>
          </p:cNvPr>
          <p:cNvSpPr>
            <a:spLocks noGrp="1"/>
          </p:cNvSpPr>
          <p:nvPr>
            <p:ph idx="1"/>
          </p:nvPr>
        </p:nvSpPr>
        <p:spPr>
          <a:xfrm>
            <a:off x="838200" y="937260"/>
            <a:ext cx="10515600" cy="3942965"/>
          </a:xfrm>
        </p:spPr>
        <p:txBody>
          <a:bodyPr>
            <a:normAutofit/>
          </a:bodyPr>
          <a:lstStyle/>
          <a:p>
            <a:pPr marL="0" indent="0">
              <a:buNone/>
            </a:pPr>
            <a:r>
              <a:rPr lang="en-US" sz="2800" b="1" dirty="0">
                <a:solidFill>
                  <a:srgbClr val="FF0000"/>
                </a:solidFill>
              </a:rPr>
              <a:t>While on the holy mountain, Moses asked to see God’s glory. No mortal is able to survive a full vision of God (cf. 19:21; 33:20), but various degrees of partial vision are granted.</a:t>
            </a:r>
          </a:p>
          <a:p>
            <a:r>
              <a:rPr lang="en-US" sz="2400" i="1" dirty="0"/>
              <a:t>These degrees of visibility correspond to the religious hierarchy of the nation:</a:t>
            </a:r>
          </a:p>
          <a:p>
            <a:pPr lvl="1"/>
            <a:r>
              <a:rPr lang="en-US" sz="2000" b="1" dirty="0">
                <a:solidFill>
                  <a:srgbClr val="C00000"/>
                </a:solidFill>
              </a:rPr>
              <a:t>The people beheld Yahweh from a distance.</a:t>
            </a:r>
          </a:p>
          <a:p>
            <a:pPr lvl="1"/>
            <a:r>
              <a:rPr lang="en-US" sz="2000" b="1" dirty="0">
                <a:solidFill>
                  <a:srgbClr val="C00000"/>
                </a:solidFill>
              </a:rPr>
              <a:t>The leaders beheld Yahweh from below but closer than the people.</a:t>
            </a:r>
          </a:p>
          <a:p>
            <a:pPr lvl="1"/>
            <a:r>
              <a:rPr lang="en-US" sz="2000" b="1" dirty="0">
                <a:solidFill>
                  <a:srgbClr val="C00000"/>
                </a:solidFill>
              </a:rPr>
              <a:t>Moses, at the summit, was granted the closest vision of all, and here, he would be granted an even greater degree of vision (34:29-36).</a:t>
            </a:r>
            <a:endParaRPr lang="en-US" sz="2400" i="1" dirty="0"/>
          </a:p>
        </p:txBody>
      </p:sp>
      <p:sp>
        <p:nvSpPr>
          <p:cNvPr id="4" name="Slide Number Placeholder 3">
            <a:extLst>
              <a:ext uri="{FF2B5EF4-FFF2-40B4-BE49-F238E27FC236}">
                <a16:creationId xmlns:a16="http://schemas.microsoft.com/office/drawing/2014/main" id="{25508E03-00C2-450F-A9EB-F15804543ABB}"/>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19442B-0011-4ED1-95AB-624166ACCE7D}"/>
              </a:ext>
            </a:extLst>
          </p:cNvPr>
          <p:cNvSpPr txBox="1"/>
          <p:nvPr/>
        </p:nvSpPr>
        <p:spPr>
          <a:xfrm>
            <a:off x="390418" y="5208998"/>
            <a:ext cx="11478462" cy="1200329"/>
          </a:xfrm>
          <a:prstGeom prst="rect">
            <a:avLst/>
          </a:prstGeom>
          <a:solidFill>
            <a:schemeClr val="accent5">
              <a:lumMod val="50000"/>
            </a:schemeClr>
          </a:solidFill>
        </p:spPr>
        <p:txBody>
          <a:bodyPr wrap="square" rtlCol="0">
            <a:spAutoFit/>
          </a:bodyPr>
          <a:lstStyle/>
          <a:p>
            <a:pPr algn="ctr"/>
            <a:r>
              <a:rPr lang="en-US" sz="2400" i="1" dirty="0">
                <a:solidFill>
                  <a:srgbClr val="FFFF99"/>
                </a:solidFill>
                <a:latin typeface="Eras Demi ITC" panose="020B0805030504020804" pitchFamily="34" charset="0"/>
              </a:rPr>
              <a:t>Moses’ intimate vision of God is now replicated in the New Testament people of God who have been blessed with the Holy Spirit in a new covenant, written not on tables of stone but in their hearts (2 Co. 3:3, 12, 15-18).</a:t>
            </a:r>
          </a:p>
        </p:txBody>
      </p:sp>
    </p:spTree>
    <p:extLst>
      <p:ext uri="{BB962C8B-B14F-4D97-AF65-F5344CB8AC3E}">
        <p14:creationId xmlns:p14="http://schemas.microsoft.com/office/powerpoint/2010/main" val="15077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4530725"/>
          </a:xfrm>
        </p:spPr>
        <p:txBody>
          <a:bodyPr/>
          <a:lstStyle/>
          <a:p>
            <a:pPr marL="0" indent="0">
              <a:buNone/>
            </a:pPr>
            <a:r>
              <a:rPr lang="en-US" sz="4000" i="1" dirty="0">
                <a:latin typeface="Garamond" panose="02020404030301010803" pitchFamily="18" charset="0"/>
              </a:rPr>
              <a:t>And you show that you are a letter from Christ delivered by us, written not with ink but with the Spirit of the living God, not on tablets of stone but on tablets of human hearts.</a:t>
            </a:r>
          </a:p>
          <a:p>
            <a:pPr marL="0" indent="0">
              <a:buNone/>
            </a:pPr>
            <a:r>
              <a:rPr lang="en-US" sz="4000" i="1" dirty="0">
                <a:latin typeface="Garamond" panose="02020404030301010803" pitchFamily="18" charset="0"/>
              </a:rPr>
              <a:t>…And we all, with unveiled faces, beholding the glory of the Lord, are being transformed into the same image from one degree of glory to another. For this comes from the Lord who is the Spirit.</a:t>
            </a:r>
            <a:r>
              <a:rPr lang="en-US" dirty="0">
                <a:latin typeface="Pristina" panose="03060402040406080204" pitchFamily="66" charset="0"/>
              </a:rPr>
              <a:t>							</a:t>
            </a:r>
            <a:r>
              <a:rPr lang="en-US" sz="2400" dirty="0">
                <a:latin typeface="Arial Narrow" panose="020B0606020202030204" pitchFamily="34" charset="0"/>
              </a:rPr>
              <a:t>2 Corinthians 3:3, 18</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39261107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Is there anything in Christianity comparable to the blood covenant described between Yahweh and the people of Israel? </a:t>
            </a:r>
          </a:p>
          <a:p>
            <a:pPr marL="0" indent="0">
              <a:buClr>
                <a:srgbClr val="FFFF99"/>
              </a:buClr>
              <a:buNone/>
            </a:pPr>
            <a:r>
              <a:rPr lang="en-US" sz="2800" i="1" dirty="0">
                <a:effectLst/>
              </a:rPr>
              <a:t>We typically think of idolatry as primitive and unrelated to life in the modern world. However, do you think there are modern forms of idolatry, and if so, what might they be?</a:t>
            </a:r>
          </a:p>
        </p:txBody>
      </p:sp>
    </p:spTree>
    <p:extLst>
      <p:ext uri="{BB962C8B-B14F-4D97-AF65-F5344CB8AC3E}">
        <p14:creationId xmlns:p14="http://schemas.microsoft.com/office/powerpoint/2010/main" val="20037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717322" y="1036320"/>
            <a:ext cx="4630127" cy="2699678"/>
          </a:xfrm>
        </p:spPr>
        <p:txBody>
          <a:bodyPr/>
          <a:lstStyle/>
          <a:p>
            <a:r>
              <a:rPr lang="en-US" sz="3600" i="1" dirty="0">
                <a:latin typeface="Garamond" panose="02020404030301010803" pitchFamily="18" charset="0"/>
              </a:rPr>
              <a:t>The Tabernacle</a:t>
            </a:r>
            <a:br>
              <a:rPr lang="en-US" sz="8800" dirty="0">
                <a:latin typeface="Greekth" panose="02020803070505020304" pitchFamily="18" charset="0"/>
              </a:rPr>
            </a:br>
            <a:r>
              <a:rPr lang="en-US" sz="8800" dirty="0" err="1">
                <a:latin typeface="Greekth" panose="02020803070505020304" pitchFamily="18" charset="0"/>
              </a:rPr>
              <a:t>Exodoj</a:t>
            </a:r>
            <a:endParaRPr lang="en-US" sz="8800" dirty="0">
              <a:latin typeface="Greekth" panose="02020803070505020304" pitchFamily="18" charset="0"/>
            </a:endParaRP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6717322" y="3735998"/>
            <a:ext cx="4630127" cy="1500187"/>
          </a:xfrm>
        </p:spPr>
        <p:txBody>
          <a:bodyPr>
            <a:normAutofit/>
          </a:bodyPr>
          <a:lstStyle/>
          <a:p>
            <a:r>
              <a:rPr lang="en-US" sz="4000" dirty="0" err="1">
                <a:latin typeface="HebrewTh" pitchFamily="2" charset="0"/>
              </a:rPr>
              <a:t>tOmw</a:t>
            </a:r>
            <a:r>
              <a:rPr lang="en-US" sz="4000" dirty="0">
                <a:latin typeface="HebrewTh" pitchFamily="2" charset="0"/>
              </a:rPr>
              <a:t>; hl.,xev4</a:t>
            </a:r>
          </a:p>
        </p:txBody>
      </p:sp>
      <p:pic>
        <p:nvPicPr>
          <p:cNvPr id="9" name="Picture Placeholder 8">
            <a:extLst>
              <a:ext uri="{FF2B5EF4-FFF2-40B4-BE49-F238E27FC236}">
                <a16:creationId xmlns:a16="http://schemas.microsoft.com/office/drawing/2014/main" id="{60F8F2D6-37BE-469A-809A-D8C4892231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844551" y="0"/>
            <a:ext cx="5039414" cy="6857999"/>
          </a:xfrm>
        </p:spPr>
      </p:pic>
      <p:pic>
        <p:nvPicPr>
          <p:cNvPr id="11" name="Picture 10">
            <a:extLst>
              <a:ext uri="{FF2B5EF4-FFF2-40B4-BE49-F238E27FC236}">
                <a16:creationId xmlns:a16="http://schemas.microsoft.com/office/drawing/2014/main" id="{788717DC-9CAB-46BE-9C9C-1A438DA86CDB}"/>
              </a:ext>
            </a:extLst>
          </p:cNvPr>
          <p:cNvPicPr>
            <a:picLocks noChangeAspect="1"/>
          </p:cNvPicPr>
          <p:nvPr/>
        </p:nvPicPr>
        <p:blipFill>
          <a:blip r:embed="rId3"/>
          <a:stretch>
            <a:fillRect/>
          </a:stretch>
        </p:blipFill>
        <p:spPr>
          <a:xfrm>
            <a:off x="4212532" y="4826976"/>
            <a:ext cx="5715000" cy="1562100"/>
          </a:xfrm>
          <a:prstGeom prst="rect">
            <a:avLst/>
          </a:prstGeom>
          <a:ln w="38100">
            <a:solidFill>
              <a:schemeClr val="tx1"/>
            </a:solidFill>
          </a:ln>
        </p:spPr>
      </p:pic>
    </p:spTree>
    <p:extLst>
      <p:ext uri="{BB962C8B-B14F-4D97-AF65-F5344CB8AC3E}">
        <p14:creationId xmlns:p14="http://schemas.microsoft.com/office/powerpoint/2010/main" val="15827983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4530725"/>
          </a:xfrm>
        </p:spPr>
        <p:txBody>
          <a:bodyPr/>
          <a:lstStyle/>
          <a:p>
            <a:pPr marL="0" indent="0">
              <a:buNone/>
            </a:pPr>
            <a:r>
              <a:rPr lang="en-US" sz="4000" i="1" dirty="0">
                <a:latin typeface="Garamond" panose="02020404030301010803" pitchFamily="18" charset="0"/>
              </a:rPr>
              <a:t>Yahweh said to Moses, “Tell the Israelites to bring me an offering…from each man whose heart prompts him to give.  Then have them make a sanctuary for me, and I will dwell among them. Make this tabernacle and all its furnishings exactly like the pattern I will show you.”</a:t>
            </a:r>
            <a:endParaRPr lang="en-US" sz="4000"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Ex. 25:1, 8-9</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202238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13E259D-81CB-BE12-6992-506B7DC1A27B}"/>
              </a:ext>
            </a:extLst>
          </p:cNvPr>
          <p:cNvSpPr>
            <a:spLocks noGrp="1" noChangeArrowheads="1"/>
          </p:cNvSpPr>
          <p:nvPr>
            <p:ph type="title"/>
          </p:nvPr>
        </p:nvSpPr>
        <p:spPr>
          <a:xfrm>
            <a:off x="288758" y="284747"/>
            <a:ext cx="11903242" cy="1343527"/>
          </a:xfrm>
        </p:spPr>
        <p:txBody>
          <a:bodyPr/>
          <a:lstStyle/>
          <a:p>
            <a:pPr eaLnBrk="1" hangingPunct="1">
              <a:lnSpc>
                <a:spcPct val="80000"/>
              </a:lnSpc>
              <a:defRPr/>
            </a:pPr>
            <a:r>
              <a:rPr lang="en-US" altLang="en-US" sz="3600" dirty="0">
                <a:latin typeface="Eras Bold ITC" pitchFamily="34" charset="0"/>
              </a:rPr>
              <a:t>	THE FIRST CREATION ACCOUNT ANSWERS A UNIVERSAL QUESTION: </a:t>
            </a:r>
            <a:br>
              <a:rPr lang="en-US" altLang="en-US" sz="3600" dirty="0">
                <a:latin typeface="Eras Bold ITC" pitchFamily="34" charset="0"/>
              </a:rPr>
            </a:br>
            <a:r>
              <a:rPr lang="en-US" altLang="en-US" sz="3600" dirty="0">
                <a:latin typeface="Eras Bold ITC" pitchFamily="34" charset="0"/>
              </a:rPr>
              <a:t>How does the universe exist?</a:t>
            </a:r>
          </a:p>
        </p:txBody>
      </p:sp>
      <p:sp>
        <p:nvSpPr>
          <p:cNvPr id="95235" name="Rectangle 3">
            <a:extLst>
              <a:ext uri="{FF2B5EF4-FFF2-40B4-BE49-F238E27FC236}">
                <a16:creationId xmlns:a16="http://schemas.microsoft.com/office/drawing/2014/main" id="{B0C0DA4C-483B-09A9-8ED4-37DCE4231D04}"/>
              </a:ext>
            </a:extLst>
          </p:cNvPr>
          <p:cNvSpPr>
            <a:spLocks noGrp="1" noChangeArrowheads="1"/>
          </p:cNvSpPr>
          <p:nvPr>
            <p:ph type="body" sz="half" idx="1"/>
          </p:nvPr>
        </p:nvSpPr>
        <p:spPr>
          <a:xfrm>
            <a:off x="473243" y="1913022"/>
            <a:ext cx="3533274" cy="4788568"/>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a:solidFill>
                  <a:srgbClr val="FFFFA7"/>
                </a:solidFill>
                <a:latin typeface="Agency FB" pitchFamily="2" charset="0"/>
              </a:rPr>
              <a:t>From Nothing</a:t>
            </a:r>
          </a:p>
          <a:p>
            <a:pPr eaLnBrk="1" hangingPunct="1">
              <a:lnSpc>
                <a:spcPct val="90000"/>
              </a:lnSpc>
              <a:buFont typeface="Wingdings" panose="05000000000000000000" pitchFamily="2" charset="2"/>
              <a:buNone/>
              <a:defRPr/>
            </a:pPr>
            <a:r>
              <a:rPr lang="en-US" altLang="en-US" sz="2400">
                <a:solidFill>
                  <a:srgbClr val="FFFFA7"/>
                </a:solidFill>
                <a:latin typeface="Arial Narrow" panose="020B0606020202030204" pitchFamily="34" charset="0"/>
              </a:rPr>
              <a:t>(atheism)</a:t>
            </a:r>
          </a:p>
          <a:p>
            <a:pPr eaLnBrk="1" hangingPunct="1">
              <a:lnSpc>
                <a:spcPct val="90000"/>
              </a:lnSpc>
              <a:buFont typeface="Wingdings" panose="05000000000000000000" pitchFamily="2" charset="2"/>
              <a:buNone/>
              <a:defRPr/>
            </a:pPr>
            <a:endParaRPr lang="en-US" altLang="en-US" sz="80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a:t>Here, one cannot assume the existence of anything—energy, mass or motion. Nothing means </a:t>
            </a:r>
            <a:r>
              <a:rPr lang="en-US" altLang="en-US" sz="2400" i="1" u="sng"/>
              <a:t>absolutely </a:t>
            </a:r>
            <a:r>
              <a:rPr lang="en-US" altLang="en-US" sz="2400" i="1"/>
              <a:t>nothing. </a:t>
            </a:r>
          </a:p>
          <a:p>
            <a:pPr eaLnBrk="1" hangingPunct="1">
              <a:lnSpc>
                <a:spcPct val="90000"/>
              </a:lnSpc>
              <a:buFont typeface="Wingdings" panose="05000000000000000000" pitchFamily="2" charset="2"/>
              <a:buNone/>
              <a:defRPr/>
            </a:pPr>
            <a:r>
              <a:rPr lang="en-US" altLang="en-US" sz="2400" i="1">
                <a:solidFill>
                  <a:schemeClr val="hlink"/>
                </a:solidFill>
              </a:rPr>
              <a:t>This position requires an incredible leap of logic.</a:t>
            </a:r>
          </a:p>
        </p:txBody>
      </p:sp>
      <p:sp>
        <p:nvSpPr>
          <p:cNvPr id="95236" name="Rectangle 4">
            <a:extLst>
              <a:ext uri="{FF2B5EF4-FFF2-40B4-BE49-F238E27FC236}">
                <a16:creationId xmlns:a16="http://schemas.microsoft.com/office/drawing/2014/main" id="{640ACDF8-6D53-5638-8D8D-4393750CABD8}"/>
              </a:ext>
            </a:extLst>
          </p:cNvPr>
          <p:cNvSpPr>
            <a:spLocks noGrp="1" noChangeArrowheads="1"/>
          </p:cNvSpPr>
          <p:nvPr>
            <p:ph type="body" sz="half" idx="2"/>
          </p:nvPr>
        </p:nvSpPr>
        <p:spPr>
          <a:xfrm>
            <a:off x="4363453" y="1913022"/>
            <a:ext cx="3533274" cy="4788568"/>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rgbClr val="FFFFA7"/>
                </a:solidFill>
                <a:latin typeface="Agency FB" pitchFamily="2" charset="0"/>
              </a:rPr>
              <a:t>From the Impersonal</a:t>
            </a:r>
          </a:p>
          <a:p>
            <a:pPr eaLnBrk="1" hangingPunct="1">
              <a:lnSpc>
                <a:spcPct val="90000"/>
              </a:lnSpc>
              <a:buFont typeface="Wingdings" panose="05000000000000000000" pitchFamily="2" charset="2"/>
              <a:buNone/>
              <a:defRPr/>
            </a:pPr>
            <a:r>
              <a:rPr lang="en-US" altLang="en-US" sz="2400" dirty="0">
                <a:solidFill>
                  <a:srgbClr val="FFFFA7"/>
                </a:solidFill>
                <a:latin typeface="Arial Narrow" panose="020B0606020202030204" pitchFamily="34" charset="0"/>
              </a:rPr>
              <a:t>(atheism/pantheism)</a:t>
            </a:r>
          </a:p>
          <a:p>
            <a:pPr eaLnBrk="1" hangingPunct="1">
              <a:lnSpc>
                <a:spcPct val="90000"/>
              </a:lnSpc>
              <a:buFont typeface="Wingdings" panose="05000000000000000000" pitchFamily="2" charset="2"/>
              <a:buNone/>
              <a:defRPr/>
            </a:pPr>
            <a:endParaRPr lang="en-US" altLang="en-US" sz="800" i="1" dirty="0">
              <a:solidFill>
                <a:srgbClr val="FFFFA7"/>
              </a:solidFill>
            </a:endParaRPr>
          </a:p>
          <a:p>
            <a:pPr eaLnBrk="1" hangingPunct="1">
              <a:lnSpc>
                <a:spcPct val="90000"/>
              </a:lnSpc>
              <a:buFont typeface="Wingdings" panose="05000000000000000000" pitchFamily="2" charset="2"/>
              <a:buNone/>
              <a:defRPr/>
            </a:pPr>
            <a:r>
              <a:rPr lang="en-US" altLang="en-US" sz="2400" i="1" dirty="0"/>
              <a:t>Here, one must begin with the eternal existence of impersonal matter that evolved into the personal.</a:t>
            </a:r>
          </a:p>
          <a:p>
            <a:pPr eaLnBrk="1" hangingPunct="1">
              <a:lnSpc>
                <a:spcPct val="90000"/>
              </a:lnSpc>
              <a:buFont typeface="Wingdings" panose="05000000000000000000" pitchFamily="2" charset="2"/>
              <a:buNone/>
              <a:defRPr/>
            </a:pPr>
            <a:r>
              <a:rPr lang="en-US" altLang="en-US" sz="2400" i="1" dirty="0">
                <a:solidFill>
                  <a:schemeClr val="hlink"/>
                </a:solidFill>
              </a:rPr>
              <a:t>It begs the question: can the impersonal give birth to the personal?</a:t>
            </a:r>
          </a:p>
        </p:txBody>
      </p:sp>
      <p:sp>
        <p:nvSpPr>
          <p:cNvPr id="95237" name="Rectangle 5">
            <a:extLst>
              <a:ext uri="{FF2B5EF4-FFF2-40B4-BE49-F238E27FC236}">
                <a16:creationId xmlns:a16="http://schemas.microsoft.com/office/drawing/2014/main" id="{C697B2F7-C849-5C5C-3D98-FC4020C5A83F}"/>
              </a:ext>
            </a:extLst>
          </p:cNvPr>
          <p:cNvSpPr>
            <a:spLocks noChangeArrowheads="1"/>
          </p:cNvSpPr>
          <p:nvPr/>
        </p:nvSpPr>
        <p:spPr bwMode="auto">
          <a:xfrm>
            <a:off x="8253664" y="1913022"/>
            <a:ext cx="3465093" cy="4788568"/>
          </a:xfrm>
          <a:prstGeom prst="rect">
            <a:avLst/>
          </a:prstGeom>
          <a:solidFill>
            <a:srgbClr val="003366"/>
          </a:soli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lang="en-US" altLang="en-US" sz="3600" dirty="0">
                <a:solidFill>
                  <a:srgbClr val="FFFFA7"/>
                </a:solidFill>
                <a:latin typeface="Agency FB" pitchFamily="2" charset="0"/>
              </a:rPr>
              <a:t>From t</a:t>
            </a:r>
            <a:r>
              <a:rPr kumimoji="0" lang="en-US" altLang="en-US" sz="3600" b="0" i="0" u="none" strike="noStrike" kern="1200" cap="none" spc="0" normalizeH="0" baseline="0" noProof="0" dirty="0">
                <a:ln>
                  <a:noFill/>
                </a:ln>
                <a:solidFill>
                  <a:srgbClr val="FFFFA7"/>
                </a:solidFill>
                <a:effectLst>
                  <a:outerShdw blurRad="38100" dist="38100" dir="2700000" algn="tl">
                    <a:srgbClr val="000000"/>
                  </a:outerShdw>
                </a:effectLst>
                <a:uLnTx/>
                <a:uFillTx/>
                <a:latin typeface="Agency FB" pitchFamily="2" charset="0"/>
                <a:ea typeface="+mn-ea"/>
                <a:cs typeface="Arial" panose="020B0604020202020204" pitchFamily="34" charset="0"/>
              </a:rPr>
              <a:t>he Personal</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0" u="none" strike="noStrike" kern="1200" cap="none" spc="0" normalizeH="0" baseline="0" noProof="0" dirty="0">
                <a:ln>
                  <a:noFill/>
                </a:ln>
                <a:solidFill>
                  <a:srgbClr val="FFFFA7"/>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(theism)</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FFFFA7"/>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Here, </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universe is the creation of a personal God. The universe has meaning that is derived from its Creator. </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dirty="0">
                <a:ln>
                  <a:noFill/>
                </a:ln>
                <a:solidFill>
                  <a:srgbClr val="FFCC00"/>
                </a:solidFill>
                <a:effectLst/>
                <a:uLnTx/>
                <a:uFillTx/>
                <a:latin typeface="Arial" panose="020B0604020202020204" pitchFamily="34" charset="0"/>
                <a:ea typeface="+mn-ea"/>
                <a:cs typeface="Arial" panose="020B0604020202020204" pitchFamily="34" charset="0"/>
              </a:rPr>
              <a:t>The personal gives birth to the personal.</a:t>
            </a:r>
          </a:p>
        </p:txBody>
      </p:sp>
    </p:spTree>
    <p:extLst>
      <p:ext uri="{BB962C8B-B14F-4D97-AF65-F5344CB8AC3E}">
        <p14:creationId xmlns:p14="http://schemas.microsoft.com/office/powerpoint/2010/main" val="613284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5235">
                                            <p:bg/>
                                          </p:spTgt>
                                        </p:tgtEl>
                                        <p:attrNameLst>
                                          <p:attrName>style.visibility</p:attrName>
                                        </p:attrNameLst>
                                      </p:cBhvr>
                                      <p:to>
                                        <p:strVal val="visible"/>
                                      </p:to>
                                    </p:set>
                                    <p:animEffect transition="in" filter="randombar(horizontal)">
                                      <p:cBhvr>
                                        <p:cTn id="7" dur="500"/>
                                        <p:tgtEl>
                                          <p:spTgt spid="95235">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5235">
                                            <p:txEl>
                                              <p:pRg st="0" end="0"/>
                                            </p:txEl>
                                          </p:spTgt>
                                        </p:tgtEl>
                                        <p:attrNameLst>
                                          <p:attrName>style.visibility</p:attrName>
                                        </p:attrNameLst>
                                      </p:cBhvr>
                                      <p:to>
                                        <p:strVal val="visible"/>
                                      </p:to>
                                    </p:set>
                                    <p:animEffect transition="in" filter="randombar(horizontal)">
                                      <p:cBhvr>
                                        <p:cTn id="10" dur="500"/>
                                        <p:tgtEl>
                                          <p:spTgt spid="9523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Effect transition="in" filter="randombar(horizontal)">
                                      <p:cBhvr>
                                        <p:cTn id="13" dur="500"/>
                                        <p:tgtEl>
                                          <p:spTgt spid="952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95235">
                                            <p:txEl>
                                              <p:pRg st="3" end="3"/>
                                            </p:txEl>
                                          </p:spTgt>
                                        </p:tgtEl>
                                        <p:attrNameLst>
                                          <p:attrName>style.visibility</p:attrName>
                                        </p:attrNameLst>
                                      </p:cBhvr>
                                      <p:to>
                                        <p:strVal val="visible"/>
                                      </p:to>
                                    </p:set>
                                    <p:animEffect transition="in" filter="randombar(horizontal)">
                                      <p:cBhvr>
                                        <p:cTn id="18" dur="500"/>
                                        <p:tgtEl>
                                          <p:spTgt spid="9523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animEffect transition="in" filter="randombar(horizontal)">
                                      <p:cBhvr>
                                        <p:cTn id="23" dur="500"/>
                                        <p:tgtEl>
                                          <p:spTgt spid="9523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95236">
                                            <p:bg/>
                                          </p:spTgt>
                                        </p:tgtEl>
                                        <p:attrNameLst>
                                          <p:attrName>style.visibility</p:attrName>
                                        </p:attrNameLst>
                                      </p:cBhvr>
                                      <p:to>
                                        <p:strVal val="visible"/>
                                      </p:to>
                                    </p:set>
                                    <p:animEffect transition="in" filter="randombar(horizontal)">
                                      <p:cBhvr>
                                        <p:cTn id="28" dur="500"/>
                                        <p:tgtEl>
                                          <p:spTgt spid="95236">
                                            <p:bg/>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95236">
                                            <p:txEl>
                                              <p:pRg st="0" end="0"/>
                                            </p:txEl>
                                          </p:spTgt>
                                        </p:tgtEl>
                                        <p:attrNameLst>
                                          <p:attrName>style.visibility</p:attrName>
                                        </p:attrNameLst>
                                      </p:cBhvr>
                                      <p:to>
                                        <p:strVal val="visible"/>
                                      </p:to>
                                    </p:set>
                                    <p:animEffect transition="in" filter="randombar(horizontal)">
                                      <p:cBhvr>
                                        <p:cTn id="31" dur="500"/>
                                        <p:tgtEl>
                                          <p:spTgt spid="95236">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95236">
                                            <p:txEl>
                                              <p:pRg st="1" end="1"/>
                                            </p:txEl>
                                          </p:spTgt>
                                        </p:tgtEl>
                                        <p:attrNameLst>
                                          <p:attrName>style.visibility</p:attrName>
                                        </p:attrNameLst>
                                      </p:cBhvr>
                                      <p:to>
                                        <p:strVal val="visible"/>
                                      </p:to>
                                    </p:set>
                                    <p:animEffect transition="in" filter="randombar(horizontal)">
                                      <p:cBhvr>
                                        <p:cTn id="34" dur="500"/>
                                        <p:tgtEl>
                                          <p:spTgt spid="95236">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95236">
                                            <p:txEl>
                                              <p:pRg st="3" end="3"/>
                                            </p:txEl>
                                          </p:spTgt>
                                        </p:tgtEl>
                                        <p:attrNameLst>
                                          <p:attrName>style.visibility</p:attrName>
                                        </p:attrNameLst>
                                      </p:cBhvr>
                                      <p:to>
                                        <p:strVal val="visible"/>
                                      </p:to>
                                    </p:set>
                                    <p:animEffect transition="in" filter="randombar(horizontal)">
                                      <p:cBhvr>
                                        <p:cTn id="39" dur="500"/>
                                        <p:tgtEl>
                                          <p:spTgt spid="95236">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95236">
                                            <p:txEl>
                                              <p:pRg st="4" end="4"/>
                                            </p:txEl>
                                          </p:spTgt>
                                        </p:tgtEl>
                                        <p:attrNameLst>
                                          <p:attrName>style.visibility</p:attrName>
                                        </p:attrNameLst>
                                      </p:cBhvr>
                                      <p:to>
                                        <p:strVal val="visible"/>
                                      </p:to>
                                    </p:set>
                                    <p:animEffect transition="in" filter="randombar(horizontal)">
                                      <p:cBhvr>
                                        <p:cTn id="44" dur="500"/>
                                        <p:tgtEl>
                                          <p:spTgt spid="95236">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95237">
                                            <p:bg/>
                                          </p:spTgt>
                                        </p:tgtEl>
                                        <p:attrNameLst>
                                          <p:attrName>style.visibility</p:attrName>
                                        </p:attrNameLst>
                                      </p:cBhvr>
                                      <p:to>
                                        <p:strVal val="visible"/>
                                      </p:to>
                                    </p:set>
                                    <p:animEffect transition="in" filter="randombar(horizontal)">
                                      <p:cBhvr>
                                        <p:cTn id="49" dur="500"/>
                                        <p:tgtEl>
                                          <p:spTgt spid="95237">
                                            <p:bg/>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95237">
                                            <p:txEl>
                                              <p:pRg st="0" end="0"/>
                                            </p:txEl>
                                          </p:spTgt>
                                        </p:tgtEl>
                                        <p:attrNameLst>
                                          <p:attrName>style.visibility</p:attrName>
                                        </p:attrNameLst>
                                      </p:cBhvr>
                                      <p:to>
                                        <p:strVal val="visible"/>
                                      </p:to>
                                    </p:set>
                                    <p:animEffect transition="in" filter="randombar(horizontal)">
                                      <p:cBhvr>
                                        <p:cTn id="52" dur="500"/>
                                        <p:tgtEl>
                                          <p:spTgt spid="95237">
                                            <p:txEl>
                                              <p:pRg st="0" end="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95237">
                                            <p:txEl>
                                              <p:pRg st="1" end="1"/>
                                            </p:txEl>
                                          </p:spTgt>
                                        </p:tgtEl>
                                        <p:attrNameLst>
                                          <p:attrName>style.visibility</p:attrName>
                                        </p:attrNameLst>
                                      </p:cBhvr>
                                      <p:to>
                                        <p:strVal val="visible"/>
                                      </p:to>
                                    </p:set>
                                    <p:animEffect transition="in" filter="randombar(horizontal)">
                                      <p:cBhvr>
                                        <p:cTn id="55" dur="500"/>
                                        <p:tgtEl>
                                          <p:spTgt spid="95237">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nodeType="clickEffect">
                                  <p:stCondLst>
                                    <p:cond delay="0"/>
                                  </p:stCondLst>
                                  <p:childTnLst>
                                    <p:set>
                                      <p:cBhvr>
                                        <p:cTn id="59" dur="1" fill="hold">
                                          <p:stCondLst>
                                            <p:cond delay="0"/>
                                          </p:stCondLst>
                                        </p:cTn>
                                        <p:tgtEl>
                                          <p:spTgt spid="95237">
                                            <p:txEl>
                                              <p:pRg st="3" end="3"/>
                                            </p:txEl>
                                          </p:spTgt>
                                        </p:tgtEl>
                                        <p:attrNameLst>
                                          <p:attrName>style.visibility</p:attrName>
                                        </p:attrNameLst>
                                      </p:cBhvr>
                                      <p:to>
                                        <p:strVal val="visible"/>
                                      </p:to>
                                    </p:set>
                                    <p:animEffect transition="in" filter="randombar(horizontal)">
                                      <p:cBhvr>
                                        <p:cTn id="60" dur="500"/>
                                        <p:tgtEl>
                                          <p:spTgt spid="95237">
                                            <p:txEl>
                                              <p:pRg st="3" end="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95237">
                                            <p:txEl>
                                              <p:pRg st="4" end="4"/>
                                            </p:txEl>
                                          </p:spTgt>
                                        </p:tgtEl>
                                        <p:attrNameLst>
                                          <p:attrName>style.visibility</p:attrName>
                                        </p:attrNameLst>
                                      </p:cBhvr>
                                      <p:to>
                                        <p:strVal val="visible"/>
                                      </p:to>
                                    </p:set>
                                    <p:animEffect transition="in" filter="randombar(horizontal)">
                                      <p:cBhvr>
                                        <p:cTn id="65" dur="500"/>
                                        <p:tgtEl>
                                          <p:spTgt spid="952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uiExpand="1" build="p" animBg="1"/>
      <p:bldP spid="95236" grpId="0" uiExpand="1" build="p" animBg="1"/>
      <p:bldP spid="95237" grpId="0" uiExpand="1" build="allAtOnce"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9E07F6E-E8A3-4627-B32B-6D575D68CD32}"/>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DB1F-A80D-4F2A-BF63-83482899DCB2}"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2130" name="Rectangle 2">
            <a:extLst>
              <a:ext uri="{FF2B5EF4-FFF2-40B4-BE49-F238E27FC236}">
                <a16:creationId xmlns:a16="http://schemas.microsoft.com/office/drawing/2014/main" id="{79535522-BD60-47C7-8465-DE458B52842A}"/>
              </a:ext>
            </a:extLst>
          </p:cNvPr>
          <p:cNvSpPr>
            <a:spLocks noGrp="1" noChangeArrowheads="1"/>
          </p:cNvSpPr>
          <p:nvPr>
            <p:ph type="title"/>
          </p:nvPr>
        </p:nvSpPr>
        <p:spPr>
          <a:xfrm>
            <a:off x="838200" y="616818"/>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Tabernacle or Sanctuary (25-31, 35-40)</a:t>
            </a:r>
          </a:p>
        </p:txBody>
      </p:sp>
      <p:sp>
        <p:nvSpPr>
          <p:cNvPr id="432131" name="Rectangle 3">
            <a:extLst>
              <a:ext uri="{FF2B5EF4-FFF2-40B4-BE49-F238E27FC236}">
                <a16:creationId xmlns:a16="http://schemas.microsoft.com/office/drawing/2014/main" id="{EAC319CC-367F-488E-A322-2675026E9FE6}"/>
              </a:ext>
            </a:extLst>
          </p:cNvPr>
          <p:cNvSpPr>
            <a:spLocks noGrp="1" noChangeArrowheads="1"/>
          </p:cNvSpPr>
          <p:nvPr>
            <p:ph type="body" idx="1"/>
          </p:nvPr>
        </p:nvSpPr>
        <p:spPr>
          <a:xfrm>
            <a:off x="838200" y="1442505"/>
            <a:ext cx="10515600" cy="4798677"/>
          </a:xfrm>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cs typeface="DaunPenh" panose="01010101010101010101" pitchFamily="2" charset="0"/>
              </a:rPr>
              <a:t>While Moses was on Mt. Sinai for 40 days and nights (24:18), Yahweh revealed to him the architecture for a moveable worship center.</a:t>
            </a:r>
          </a:p>
          <a:p>
            <a:pPr eaLnBrk="1" hangingPunct="1">
              <a:defRPr/>
            </a:pPr>
            <a:r>
              <a:rPr lang="en-US" altLang="en-US" sz="2400" i="1" dirty="0">
                <a:latin typeface="Comic Sans MS" panose="030F0702030302020204" pitchFamily="66" charset="0"/>
                <a:cs typeface="DaunPenh" panose="01010101010101010101" pitchFamily="2" charset="0"/>
              </a:rPr>
              <a:t>This sanctuary was to be at the center of the nation surrounded by concentric circles of holiness (Most Holy Place, Holy Place, Courtyard).</a:t>
            </a:r>
          </a:p>
          <a:p>
            <a:pPr eaLnBrk="1" hangingPunct="1">
              <a:defRPr/>
            </a:pPr>
            <a:r>
              <a:rPr lang="en-US" altLang="en-US" sz="2400" i="1" dirty="0">
                <a:latin typeface="Comic Sans MS" panose="030F0702030302020204" pitchFamily="66" charset="0"/>
                <a:cs typeface="DaunPenh" panose="01010101010101010101" pitchFamily="2" charset="0"/>
              </a:rPr>
              <a:t>It was to be built precisely after the pattern shown to Moses on the holy mountain.</a:t>
            </a:r>
          </a:p>
          <a:p>
            <a:pPr eaLnBrk="1" hangingPunct="1">
              <a:defRPr/>
            </a:pPr>
            <a:r>
              <a:rPr lang="en-US" altLang="en-US" sz="2400" i="1" dirty="0">
                <a:latin typeface="Comic Sans MS" panose="030F0702030302020204" pitchFamily="66" charset="0"/>
                <a:cs typeface="DaunPenh" panose="01010101010101010101" pitchFamily="2" charset="0"/>
              </a:rPr>
              <a:t>The glory of Yahweh that had enveloped Mt. Sinai later would take up residence within the Tabernacle, and the Tabernacle was a kind of moveable Mt. Sinai (cf. Ps. 68:17).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 calcmode="lin" valueType="num">
                                      <p:cBhvr>
                                        <p:cTn id="7" dur="500" fill="hold"/>
                                        <p:tgtEl>
                                          <p:spTgt spid="432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2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2131">
                                            <p:txEl>
                                              <p:pRg st="1" end="1"/>
                                            </p:txEl>
                                          </p:spTgt>
                                        </p:tgtEl>
                                        <p:attrNameLst>
                                          <p:attrName>style.visibility</p:attrName>
                                        </p:attrNameLst>
                                      </p:cBhvr>
                                      <p:to>
                                        <p:strVal val="visible"/>
                                      </p:to>
                                    </p:set>
                                    <p:anim calcmode="lin" valueType="num">
                                      <p:cBhvr additive="base">
                                        <p:cTn id="13" dur="500" fill="hold"/>
                                        <p:tgtEl>
                                          <p:spTgt spid="432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2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2131">
                                            <p:txEl>
                                              <p:pRg st="2" end="2"/>
                                            </p:txEl>
                                          </p:spTgt>
                                        </p:tgtEl>
                                        <p:attrNameLst>
                                          <p:attrName>style.visibility</p:attrName>
                                        </p:attrNameLst>
                                      </p:cBhvr>
                                      <p:to>
                                        <p:strVal val="visible"/>
                                      </p:to>
                                    </p:set>
                                    <p:anim calcmode="lin" valueType="num">
                                      <p:cBhvr additive="base">
                                        <p:cTn id="19" dur="500" fill="hold"/>
                                        <p:tgtEl>
                                          <p:spTgt spid="432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2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2131">
                                            <p:txEl>
                                              <p:pRg st="3" end="3"/>
                                            </p:txEl>
                                          </p:spTgt>
                                        </p:tgtEl>
                                        <p:attrNameLst>
                                          <p:attrName>style.visibility</p:attrName>
                                        </p:attrNameLst>
                                      </p:cBhvr>
                                      <p:to>
                                        <p:strVal val="visible"/>
                                      </p:to>
                                    </p:set>
                                    <p:anim calcmode="lin" valueType="num">
                                      <p:cBhvr additive="base">
                                        <p:cTn id="25" dur="500" fill="hold"/>
                                        <p:tgtEl>
                                          <p:spTgt spid="432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2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undefined">
            <a:extLst>
              <a:ext uri="{FF2B5EF4-FFF2-40B4-BE49-F238E27FC236}">
                <a16:creationId xmlns:a16="http://schemas.microsoft.com/office/drawing/2014/main" id="{EA230EE5-1E31-A9EA-359D-8A07ED75B9E2}"/>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ln>
            <a:noFill/>
          </a:ln>
        </p:spPr>
      </p:pic>
      <p:sp>
        <p:nvSpPr>
          <p:cNvPr id="8" name="Title 2">
            <a:extLst>
              <a:ext uri="{FF2B5EF4-FFF2-40B4-BE49-F238E27FC236}">
                <a16:creationId xmlns:a16="http://schemas.microsoft.com/office/drawing/2014/main" id="{187AACAA-1638-840A-5367-1C55532D85B4}"/>
              </a:ext>
            </a:extLst>
          </p:cNvPr>
          <p:cNvSpPr txBox="1">
            <a:spLocks/>
          </p:cNvSpPr>
          <p:nvPr/>
        </p:nvSpPr>
        <p:spPr>
          <a:xfrm>
            <a:off x="1527208" y="5975894"/>
            <a:ext cx="9137584" cy="6371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solidFill>
                  <a:schemeClr val="bg1"/>
                </a:solidFill>
                <a:effectLst>
                  <a:outerShdw blurRad="38100" dist="38100" dir="2700000" algn="tl">
                    <a:srgbClr val="000000">
                      <a:alpha val="43137"/>
                    </a:srgbClr>
                  </a:outerShdw>
                </a:effectLst>
              </a:rPr>
              <a:t>Model of the tabernacle in </a:t>
            </a:r>
            <a:r>
              <a:rPr lang="en-US" dirty="0" err="1">
                <a:solidFill>
                  <a:schemeClr val="bg1"/>
                </a:solidFill>
                <a:effectLst>
                  <a:outerShdw blurRad="38100" dist="38100" dir="2700000" algn="tl">
                    <a:srgbClr val="000000">
                      <a:alpha val="43137"/>
                    </a:srgbClr>
                  </a:outerShdw>
                </a:effectLst>
              </a:rPr>
              <a:t>Timnah</a:t>
            </a:r>
            <a:r>
              <a:rPr lang="en-US" dirty="0">
                <a:solidFill>
                  <a:schemeClr val="bg1"/>
                </a:solidFill>
                <a:effectLst>
                  <a:outerShdw blurRad="38100" dist="38100" dir="2700000" algn="tl">
                    <a:srgbClr val="000000">
                      <a:alpha val="43137"/>
                    </a:srgbClr>
                  </a:outerShdw>
                </a:effectLst>
              </a:rPr>
              <a:t> Park, Israel</a:t>
            </a:r>
          </a:p>
        </p:txBody>
      </p:sp>
    </p:spTree>
    <p:extLst>
      <p:ext uri="{BB962C8B-B14F-4D97-AF65-F5344CB8AC3E}">
        <p14:creationId xmlns:p14="http://schemas.microsoft.com/office/powerpoint/2010/main" val="815408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tabernacleLayout[1]">
            <a:extLst>
              <a:ext uri="{FF2B5EF4-FFF2-40B4-BE49-F238E27FC236}">
                <a16:creationId xmlns:a16="http://schemas.microsoft.com/office/drawing/2014/main" id="{2451767B-492E-422B-A2C2-1C6E3FC197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371108-0F6D-44CA-8DB3-929D865441E6}"/>
              </a:ext>
            </a:extLst>
          </p:cNvPr>
          <p:cNvSpPr txBox="1"/>
          <p:nvPr/>
        </p:nvSpPr>
        <p:spPr>
          <a:xfrm>
            <a:off x="1981200" y="4572000"/>
            <a:ext cx="2209800" cy="1219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THREE METALS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Gold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Silver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Bronze</a:t>
            </a:r>
          </a:p>
        </p:txBody>
      </p:sp>
      <p:sp>
        <p:nvSpPr>
          <p:cNvPr id="3" name="TextBox 2">
            <a:extLst>
              <a:ext uri="{FF2B5EF4-FFF2-40B4-BE49-F238E27FC236}">
                <a16:creationId xmlns:a16="http://schemas.microsoft.com/office/drawing/2014/main" id="{E359DB25-DF42-4A2D-BDFF-65AF34F46033}"/>
              </a:ext>
            </a:extLst>
          </p:cNvPr>
          <p:cNvSpPr txBox="1"/>
          <p:nvPr/>
        </p:nvSpPr>
        <p:spPr>
          <a:xfrm>
            <a:off x="4495800" y="4549776"/>
            <a:ext cx="2667000" cy="23082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SEVEN FABRICS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Blue wool yarn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Purple wool yarn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Crimson wool yarn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Fine linen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Goat’s hair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Ram skins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Leather</a:t>
            </a:r>
          </a:p>
        </p:txBody>
      </p:sp>
      <p:sp>
        <p:nvSpPr>
          <p:cNvPr id="4" name="TextBox 3">
            <a:extLst>
              <a:ext uri="{FF2B5EF4-FFF2-40B4-BE49-F238E27FC236}">
                <a16:creationId xmlns:a16="http://schemas.microsoft.com/office/drawing/2014/main" id="{9958B620-DE8B-4151-AF2E-8B8E42D13B7E}"/>
              </a:ext>
            </a:extLst>
          </p:cNvPr>
          <p:cNvSpPr txBox="1"/>
          <p:nvPr/>
        </p:nvSpPr>
        <p:spPr>
          <a:xfrm>
            <a:off x="7467600" y="4572001"/>
            <a:ext cx="3276600" cy="1477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ucida Bright" panose="02020603050405020304" pitchFamily="18" charset="0"/>
                <a:ea typeface="+mn-ea"/>
                <a:cs typeface="+mn-cs"/>
              </a:rPr>
              <a:t>OTHER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Acacia wood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Oil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Spices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9D90A0">
                    <a:lumMod val="75000"/>
                  </a:srgbClr>
                </a:solidFill>
                <a:effectLst/>
                <a:uLnTx/>
                <a:uFillTx/>
                <a:latin typeface="Lucida Bright" panose="02020603050405020304" pitchFamily="18" charset="0"/>
                <a:ea typeface="+mn-ea"/>
                <a:cs typeface="+mn-cs"/>
              </a:rPr>
              <a:t>Precious stones</a:t>
            </a:r>
          </a:p>
        </p:txBody>
      </p:sp>
      <p:sp>
        <p:nvSpPr>
          <p:cNvPr id="5" name="TextBox 4">
            <a:extLst>
              <a:ext uri="{FF2B5EF4-FFF2-40B4-BE49-F238E27FC236}">
                <a16:creationId xmlns:a16="http://schemas.microsoft.com/office/drawing/2014/main" id="{F7D82F85-5A43-43C1-9350-29D81F0DCB7F}"/>
              </a:ext>
            </a:extLst>
          </p:cNvPr>
          <p:cNvSpPr txBox="1"/>
          <p:nvPr/>
        </p:nvSpPr>
        <p:spPr>
          <a:xfrm>
            <a:off x="1676400" y="4191000"/>
            <a:ext cx="8839200"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A66AC">
                    <a:lumMod val="75000"/>
                  </a:srgbClr>
                </a:solidFill>
                <a:effectLst/>
                <a:uLnTx/>
                <a:uFillTx/>
                <a:latin typeface="Arial Narrow" panose="020B0606020202030204" pitchFamily="34" charset="0"/>
                <a:ea typeface="+mn-ea"/>
                <a:cs typeface="+mn-cs"/>
              </a:rPr>
              <a:t>The materials in the tabernacle reflect differing levels of holiness</a:t>
            </a:r>
            <a:r>
              <a:rPr kumimoji="0" lang="en-US" sz="1800" b="0" i="0" u="none" strike="noStrike" kern="1200" cap="none" spc="0" normalizeH="0" baseline="0" noProof="0" dirty="0">
                <a:ln>
                  <a:noFill/>
                </a:ln>
                <a:solidFill>
                  <a:prstClr val="white"/>
                </a:solidFill>
                <a:effectLst/>
                <a:uLnTx/>
                <a:uFillTx/>
                <a:latin typeface="Lucida Bright" panose="02020603050405020304" pitchFamily="18" charset="0"/>
                <a:ea typeface="+mn-ea"/>
                <a:cs typeface="+mn-cs"/>
              </a:rPr>
              <a:t>.</a:t>
            </a:r>
          </a:p>
        </p:txBody>
      </p:sp>
      <p:sp>
        <p:nvSpPr>
          <p:cNvPr id="7" name="Rectangle 6">
            <a:extLst>
              <a:ext uri="{FF2B5EF4-FFF2-40B4-BE49-F238E27FC236}">
                <a16:creationId xmlns:a16="http://schemas.microsoft.com/office/drawing/2014/main" id="{E3A51859-4872-4CDF-A3C9-54D22F2EC52D}"/>
              </a:ext>
            </a:extLst>
          </p:cNvPr>
          <p:cNvSpPr/>
          <p:nvPr/>
        </p:nvSpPr>
        <p:spPr>
          <a:xfrm>
            <a:off x="9982200" y="3962400"/>
            <a:ext cx="5334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D1AB426-8EEC-4F6A-A6F7-B35960D93C83}"/>
              </a:ext>
            </a:extLst>
          </p:cNvPr>
          <p:cNvSpPr/>
          <p:nvPr/>
        </p:nvSpPr>
        <p:spPr>
          <a:xfrm>
            <a:off x="9304020" y="6326189"/>
            <a:ext cx="2057400" cy="53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8EA-FAFD-48D3-ABE2-84D5BCD61C7C}"/>
              </a:ext>
            </a:extLst>
          </p:cNvPr>
          <p:cNvSpPr>
            <a:spLocks noGrp="1"/>
          </p:cNvSpPr>
          <p:nvPr>
            <p:ph type="title"/>
          </p:nvPr>
        </p:nvSpPr>
        <p:spPr>
          <a:xfrm>
            <a:off x="838200" y="657134"/>
            <a:ext cx="10515600" cy="637198"/>
          </a:xfrm>
        </p:spPr>
        <p:txBody>
          <a:bodyPr>
            <a:noAutofit/>
          </a:bodyPr>
          <a:lstStyle/>
          <a:p>
            <a:pPr>
              <a:defRPr/>
            </a:pPr>
            <a:r>
              <a:rPr lang="en-US" sz="4000" dirty="0">
                <a:solidFill>
                  <a:srgbClr val="C00000"/>
                </a:solidFill>
              </a:rPr>
              <a:t>The Levels of Holiness</a:t>
            </a:r>
          </a:p>
        </p:txBody>
      </p:sp>
      <p:sp>
        <p:nvSpPr>
          <p:cNvPr id="6" name="Content Placeholder 5">
            <a:extLst>
              <a:ext uri="{FF2B5EF4-FFF2-40B4-BE49-F238E27FC236}">
                <a16:creationId xmlns:a16="http://schemas.microsoft.com/office/drawing/2014/main" id="{D823EE59-BFF3-4F37-94BE-D76BA10222DC}"/>
              </a:ext>
            </a:extLst>
          </p:cNvPr>
          <p:cNvSpPr>
            <a:spLocks noGrp="1"/>
          </p:cNvSpPr>
          <p:nvPr>
            <p:ph idx="1"/>
          </p:nvPr>
        </p:nvSpPr>
        <p:spPr>
          <a:xfrm>
            <a:off x="838200" y="1508760"/>
            <a:ext cx="9525000" cy="4892040"/>
          </a:xfrm>
        </p:spPr>
        <p:txBody>
          <a:bodyPr>
            <a:normAutofit lnSpcReduction="10000"/>
          </a:bodyPr>
          <a:lstStyle/>
          <a:p>
            <a:pPr marL="0" indent="0">
              <a:buNone/>
              <a:defRPr/>
            </a:pPr>
            <a:r>
              <a:rPr lang="en-US" sz="2800" b="1" dirty="0">
                <a:solidFill>
                  <a:srgbClr val="FF0000"/>
                </a:solidFill>
              </a:rPr>
              <a:t>The diminishing levels of holiness as one moves from the interior to the exterior is reflected in the classes of individuals who are permitted to officiate between these levels:</a:t>
            </a:r>
          </a:p>
          <a:p>
            <a:pPr>
              <a:defRPr/>
            </a:pPr>
            <a:r>
              <a:rPr lang="en-US" sz="2400" i="1" dirty="0"/>
              <a:t>The high priest alone can move between the Most Holy Place and the Holy Place.</a:t>
            </a:r>
          </a:p>
          <a:p>
            <a:pPr>
              <a:defRPr/>
            </a:pPr>
            <a:r>
              <a:rPr lang="en-US" sz="2400" i="1" dirty="0"/>
              <a:t>The large class of priests are permitted to move between the Holy Place and the Outer Court.</a:t>
            </a:r>
          </a:p>
          <a:p>
            <a:pPr>
              <a:defRPr/>
            </a:pPr>
            <a:r>
              <a:rPr lang="en-US" sz="2400" i="1" dirty="0"/>
              <a:t>The Israelites themselves are permitted to move between the Outer Court and the Encampment, but they can come no closer to the sanctuary than the altar.</a:t>
            </a:r>
          </a:p>
        </p:txBody>
      </p:sp>
      <p:sp>
        <p:nvSpPr>
          <p:cNvPr id="5" name="Slide Number Placeholder 4">
            <a:extLst>
              <a:ext uri="{FF2B5EF4-FFF2-40B4-BE49-F238E27FC236}">
                <a16:creationId xmlns:a16="http://schemas.microsoft.com/office/drawing/2014/main" id="{8E14E756-BDEF-4779-83F0-D1399E8ED255}"/>
              </a:ext>
            </a:extLst>
          </p:cNvPr>
          <p:cNvSpPr>
            <a:spLocks noGrp="1"/>
          </p:cNvSpPr>
          <p:nvPr>
            <p:ph type="sldNum" sz="quarter" idx="12"/>
          </p:nvPr>
        </p:nvSpPr>
        <p:spPr>
          <a:xfrm>
            <a:off x="10858500" y="6429467"/>
            <a:ext cx="1010380" cy="2685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11D12-7905-48C5-AECE-CD11526CC2A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0231-2BF9-4407-8D81-F2E5F1B33935}"/>
              </a:ext>
            </a:extLst>
          </p:cNvPr>
          <p:cNvSpPr>
            <a:spLocks noGrp="1"/>
          </p:cNvSpPr>
          <p:nvPr>
            <p:ph type="title"/>
          </p:nvPr>
        </p:nvSpPr>
        <p:spPr>
          <a:xfrm>
            <a:off x="838200" y="19993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Building the Tabernacle (25-31, 35-39)</a:t>
            </a:r>
          </a:p>
        </p:txBody>
      </p:sp>
      <p:sp>
        <p:nvSpPr>
          <p:cNvPr id="3" name="Content Placeholder 2">
            <a:extLst>
              <a:ext uri="{FF2B5EF4-FFF2-40B4-BE49-F238E27FC236}">
                <a16:creationId xmlns:a16="http://schemas.microsoft.com/office/drawing/2014/main" id="{748D4D43-9846-4C7C-AEAA-CC3CFE353CD0}"/>
              </a:ext>
            </a:extLst>
          </p:cNvPr>
          <p:cNvSpPr>
            <a:spLocks noGrp="1"/>
          </p:cNvSpPr>
          <p:nvPr>
            <p:ph idx="1"/>
          </p:nvPr>
        </p:nvSpPr>
        <p:spPr>
          <a:xfrm>
            <a:off x="838200" y="1028700"/>
            <a:ext cx="10515600" cy="5629365"/>
          </a:xfrm>
        </p:spPr>
        <p:txBody>
          <a:bodyPr>
            <a:normAutofit/>
          </a:bodyPr>
          <a:lstStyle/>
          <a:p>
            <a:pPr marL="0" indent="0">
              <a:buNone/>
            </a:pPr>
            <a:r>
              <a:rPr lang="en-US" sz="2800" b="1" dirty="0">
                <a:solidFill>
                  <a:srgbClr val="002060"/>
                </a:solidFill>
                <a:latin typeface="Comic Sans MS" panose="030F0702030302020204" pitchFamily="66" charset="0"/>
              </a:rPr>
              <a:t>Instructions for the Tabernacle and its actual construction are separated by the episode of the golden calf. </a:t>
            </a:r>
          </a:p>
          <a:p>
            <a:r>
              <a:rPr lang="en-US" sz="2400" i="1" dirty="0">
                <a:latin typeface="Comic Sans MS" panose="030F0702030302020204" pitchFamily="66" charset="0"/>
              </a:rPr>
              <a:t>The construction of the Tabernacle seems to have occurred over several months while the Israelites were encamped at Mt. Sinai, though we are told nothing in particular about the construction process.</a:t>
            </a:r>
          </a:p>
          <a:p>
            <a:r>
              <a:rPr lang="en-US" sz="2400" i="1" dirty="0">
                <a:latin typeface="Comic Sans MS" panose="030F0702030302020204" pitchFamily="66" charset="0"/>
              </a:rPr>
              <a:t>The primary craftsman, Bezalel, was filled with the Holy Spirit to carry out the work (31:1-3), and he, along with Oholiab and various other artisans, completed the work (31:4-11). </a:t>
            </a:r>
          </a:p>
          <a:p>
            <a:r>
              <a:rPr lang="en-US" sz="2400" i="1" dirty="0">
                <a:latin typeface="Comic Sans MS" panose="030F0702030302020204" pitchFamily="66" charset="0"/>
              </a:rPr>
              <a:t>This will be the first reference in the Bible to spiritual gifts, something St. Paul will enlarge on in his letters.</a:t>
            </a:r>
          </a:p>
        </p:txBody>
      </p:sp>
      <p:sp>
        <p:nvSpPr>
          <p:cNvPr id="4" name="Slide Number Placeholder 3">
            <a:extLst>
              <a:ext uri="{FF2B5EF4-FFF2-40B4-BE49-F238E27FC236}">
                <a16:creationId xmlns:a16="http://schemas.microsoft.com/office/drawing/2014/main" id="{F31B73DB-BE66-46EB-A4CA-FB4B0554A47D}"/>
              </a:ext>
            </a:extLst>
          </p:cNvPr>
          <p:cNvSpPr>
            <a:spLocks noGrp="1"/>
          </p:cNvSpPr>
          <p:nvPr>
            <p:ph type="sldNum" sz="quarter" idx="12"/>
          </p:nvPr>
        </p:nvSpPr>
        <p:spPr>
          <a:xfrm>
            <a:off x="11109960" y="6429466"/>
            <a:ext cx="7589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86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CD4C-628A-4151-94F3-F2468204905D}"/>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Measurements</a:t>
            </a:r>
          </a:p>
        </p:txBody>
      </p:sp>
      <p:sp>
        <p:nvSpPr>
          <p:cNvPr id="3" name="Content Placeholder 2">
            <a:extLst>
              <a:ext uri="{FF2B5EF4-FFF2-40B4-BE49-F238E27FC236}">
                <a16:creationId xmlns:a16="http://schemas.microsoft.com/office/drawing/2014/main" id="{AACEF235-FA9A-449A-8DB5-9C6D28BAAE00}"/>
              </a:ext>
            </a:extLst>
          </p:cNvPr>
          <p:cNvSpPr>
            <a:spLocks noGrp="1"/>
          </p:cNvSpPr>
          <p:nvPr>
            <p:ph idx="1"/>
          </p:nvPr>
        </p:nvSpPr>
        <p:spPr>
          <a:xfrm>
            <a:off x="838200" y="773723"/>
            <a:ext cx="10866120" cy="6084277"/>
          </a:xfrm>
        </p:spPr>
        <p:txBody>
          <a:bodyPr>
            <a:normAutofit/>
          </a:bodyPr>
          <a:lstStyle/>
          <a:p>
            <a:pPr marL="0" indent="0">
              <a:buNone/>
            </a:pPr>
            <a:r>
              <a:rPr lang="en-US" sz="2800" b="1" dirty="0">
                <a:solidFill>
                  <a:srgbClr val="002060"/>
                </a:solidFill>
                <a:latin typeface="Comic Sans MS" panose="030F0702030302020204" pitchFamily="66" charset="0"/>
              </a:rPr>
              <a:t>Various efforts have been made to replicate the Tabernacle and its furnishings, but admittedly there are gaps in our knowledge.</a:t>
            </a:r>
          </a:p>
          <a:p>
            <a:r>
              <a:rPr lang="en-US" sz="2400" i="1" dirty="0">
                <a:latin typeface="Comic Sans MS" panose="030F0702030302020204" pitchFamily="66" charset="0"/>
              </a:rPr>
              <a:t>The basic measurements are given in cubits, but this measurement is less than precise by modern standards. </a:t>
            </a:r>
          </a:p>
          <a:p>
            <a:r>
              <a:rPr lang="en-US" sz="2400" i="1" dirty="0">
                <a:latin typeface="Comic Sans MS" panose="030F0702030302020204" pitchFamily="66" charset="0"/>
              </a:rPr>
              <a:t>The actual length of a cubit varied according to date and region, the Egyptian cubit being a bit longer (about 21” or 53 centimeters) and the Mesopotamian cubit shorter (about 18” or 45 centimeters).</a:t>
            </a:r>
          </a:p>
          <a:p>
            <a:pPr lvl="1"/>
            <a:r>
              <a:rPr lang="en-US" sz="2200" b="1" dirty="0">
                <a:latin typeface="Comic Sans MS" panose="030F0702030302020204" pitchFamily="66" charset="0"/>
              </a:rPr>
              <a:t>The Hebrew word </a:t>
            </a:r>
            <a:r>
              <a:rPr lang="en-US" sz="2200" dirty="0">
                <a:latin typeface="HebrewTh" pitchFamily="2" charset="0"/>
              </a:rPr>
              <a:t>hm0Axi</a:t>
            </a:r>
            <a:r>
              <a:rPr lang="en-US" sz="2200" dirty="0">
                <a:latin typeface="Comic Sans MS" panose="030F0702030302020204" pitchFamily="66" charset="0"/>
              </a:rPr>
              <a:t> </a:t>
            </a:r>
            <a:r>
              <a:rPr lang="en-US" sz="2200" b="1" dirty="0">
                <a:latin typeface="Comic Sans MS" panose="030F0702030302020204" pitchFamily="66" charset="0"/>
              </a:rPr>
              <a:t>(= cubit) is the same root as the word for forearm, i.e., the distance between the elbow and the fingertips.</a:t>
            </a:r>
          </a:p>
          <a:p>
            <a:pPr lvl="1"/>
            <a:r>
              <a:rPr lang="en-US" sz="2200" b="1" dirty="0">
                <a:latin typeface="Comic Sans MS" panose="030F0702030302020204" pitchFamily="66" charset="0"/>
              </a:rPr>
              <a:t>The reference in 2 Chr. 3:3 to “cubits of the old standard” suggests that more than one reckoning was in use.</a:t>
            </a:r>
            <a:r>
              <a:rPr lang="en-US" sz="2600" i="1" dirty="0">
                <a:latin typeface="Comic Sans MS" panose="030F0702030302020204" pitchFamily="66" charset="0"/>
              </a:rPr>
              <a:t> </a:t>
            </a:r>
          </a:p>
        </p:txBody>
      </p:sp>
      <p:sp>
        <p:nvSpPr>
          <p:cNvPr id="4" name="Slide Number Placeholder 3">
            <a:extLst>
              <a:ext uri="{FF2B5EF4-FFF2-40B4-BE49-F238E27FC236}">
                <a16:creationId xmlns:a16="http://schemas.microsoft.com/office/drawing/2014/main" id="{D580B826-4237-43C0-83BD-C49013C3FEF5}"/>
              </a:ext>
            </a:extLst>
          </p:cNvPr>
          <p:cNvSpPr>
            <a:spLocks noGrp="1"/>
          </p:cNvSpPr>
          <p:nvPr>
            <p:ph type="sldNum" sz="quarter" idx="12"/>
          </p:nvPr>
        </p:nvSpPr>
        <p:spPr>
          <a:xfrm>
            <a:off x="10995660" y="6429466"/>
            <a:ext cx="8732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5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lvl="0" indent="0">
              <a:buClr>
                <a:srgbClr val="FFFF99"/>
              </a:buClr>
              <a:buNone/>
            </a:pPr>
            <a:r>
              <a:rPr lang="en-US" sz="2800" i="1" dirty="0">
                <a:solidFill>
                  <a:srgbClr val="FFFFFF"/>
                </a:solidFill>
                <a:effectLst/>
              </a:rPr>
              <a:t>The ideas of holy time and holy space have been greatly diminished in contemporary Christianity. How does the ancient tabernacle speak to this reduction?</a:t>
            </a:r>
          </a:p>
          <a:p>
            <a:pPr marL="0" lvl="0" indent="0">
              <a:buClr>
                <a:srgbClr val="FFFF99"/>
              </a:buClr>
              <a:buNone/>
            </a:pPr>
            <a:endParaRPr lang="en-US" sz="800" i="1" dirty="0">
              <a:solidFill>
                <a:srgbClr val="FFFFFF"/>
              </a:solidFill>
              <a:effectLst/>
            </a:endParaRPr>
          </a:p>
          <a:p>
            <a:pPr marL="0" lvl="0" indent="0">
              <a:buClr>
                <a:srgbClr val="FFFF99"/>
              </a:buClr>
              <a:buNone/>
            </a:pPr>
            <a:r>
              <a:rPr lang="en-US" sz="2800" i="1" dirty="0">
                <a:solidFill>
                  <a:srgbClr val="FFFFFF"/>
                </a:solidFill>
                <a:effectLst/>
              </a:rPr>
              <a:t>Moses was instructed to build the tabernacle precisely according to the pattern he saw on Mt. Sinai. Do you think there is a tabernacle or temple in the heavenlies?</a:t>
            </a:r>
            <a:endParaRPr lang="en-US" sz="2800" i="1" dirty="0">
              <a:effectLst/>
            </a:endParaRPr>
          </a:p>
        </p:txBody>
      </p:sp>
    </p:spTree>
    <p:extLst>
      <p:ext uri="{BB962C8B-B14F-4D97-AF65-F5344CB8AC3E}">
        <p14:creationId xmlns:p14="http://schemas.microsoft.com/office/powerpoint/2010/main" val="182942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CC889689-94A8-4357-85B3-67BC2909D78E}"/>
              </a:ext>
            </a:extLst>
          </p:cNvPr>
          <p:cNvSpPr>
            <a:spLocks noGrp="1" noChangeArrowheads="1"/>
          </p:cNvSpPr>
          <p:nvPr>
            <p:ph type="title"/>
          </p:nvPr>
        </p:nvSpPr>
        <p:spPr>
          <a:xfrm>
            <a:off x="1097280" y="128337"/>
            <a:ext cx="5554980" cy="1531620"/>
          </a:xfrm>
        </p:spPr>
        <p:txBody>
          <a:bodyPr/>
          <a:lstStyle/>
          <a:p>
            <a:pPr algn="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Ark as a Throne </a:t>
            </a:r>
            <a:r>
              <a:rPr lang="en-US" alt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(25:10-22; 37:1-9; cf. Is. 37:16)</a:t>
            </a:r>
          </a:p>
        </p:txBody>
      </p:sp>
      <p:sp>
        <p:nvSpPr>
          <p:cNvPr id="435203" name="Rectangle 3">
            <a:extLst>
              <a:ext uri="{FF2B5EF4-FFF2-40B4-BE49-F238E27FC236}">
                <a16:creationId xmlns:a16="http://schemas.microsoft.com/office/drawing/2014/main" id="{2816CB21-176E-4181-BAFA-5482352FFCE2}"/>
              </a:ext>
            </a:extLst>
          </p:cNvPr>
          <p:cNvSpPr>
            <a:spLocks noGrp="1" noChangeArrowheads="1"/>
          </p:cNvSpPr>
          <p:nvPr>
            <p:ph type="body" sz="half" idx="1"/>
          </p:nvPr>
        </p:nvSpPr>
        <p:spPr>
          <a:xfrm>
            <a:off x="22859" y="1781876"/>
            <a:ext cx="6629401" cy="4442460"/>
          </a:xfrm>
        </p:spPr>
        <p:txBody>
          <a:bodyPr>
            <a:normAutofit/>
          </a:bodyPr>
          <a:lstStyle/>
          <a:p>
            <a:pPr algn="r" eaLnBrk="1" hangingPunct="1">
              <a:lnSpc>
                <a:spcPct val="90000"/>
              </a:lnSpc>
              <a:buFont typeface="Wingdings" panose="05000000000000000000" pitchFamily="2" charset="2"/>
              <a:buNone/>
              <a:defRPr/>
            </a:pPr>
            <a:r>
              <a:rPr lang="en-US" altLang="en-US" sz="2800" b="1"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Variously called the Ark of the Covenant or the Ark of the Testimony, this rectangular box symbolized Israel’s binding agreement with God and contained the Ten Commandments</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p>
          <a:p>
            <a:pPr algn="r" eaLnBrk="1" hangingPunct="1">
              <a:lnSpc>
                <a:spcPct val="90000"/>
              </a:lnSpc>
              <a:buFont typeface="Wingdings" panose="05000000000000000000" pitchFamily="2" charset="2"/>
              <a:buNone/>
              <a:defRPr/>
            </a:pPr>
            <a:r>
              <a:rPr lang="en-US" altLang="en-US" sz="2400" i="1" dirty="0">
                <a:latin typeface="Calibri Light" panose="020F0302020204030204" pitchFamily="34" charset="0"/>
                <a:ea typeface="Calibri Light" panose="020F0302020204030204" pitchFamily="34" charset="0"/>
                <a:cs typeface="Calibri Light" panose="020F0302020204030204" pitchFamily="34" charset="0"/>
              </a:rPr>
              <a:t>Here, the glory of God rested between/above the cherubim, and from this throne he would speak.</a:t>
            </a:r>
          </a:p>
          <a:p>
            <a:pPr algn="r" eaLnBrk="1" hangingPunct="1">
              <a:lnSpc>
                <a:spcPct val="90000"/>
              </a:lnSpc>
              <a:buFont typeface="Wingdings" panose="05000000000000000000" pitchFamily="2" charset="2"/>
              <a:buNone/>
              <a:defRPr/>
            </a:pPr>
            <a:r>
              <a:rPr lang="en-US" altLang="en-US" sz="2400" i="1" dirty="0">
                <a:latin typeface="Calibri Light" panose="020F0302020204030204" pitchFamily="34" charset="0"/>
                <a:ea typeface="Calibri Light" panose="020F0302020204030204" pitchFamily="34" charset="0"/>
                <a:cs typeface="Calibri Light" panose="020F0302020204030204" pitchFamily="34" charset="0"/>
              </a:rPr>
              <a:t>That the staves for carrying were on the shorter ends of the box is indicated by it’s later placement in Solomon’s temple, since the ends of the staves could be seen from the adjacent room (2 Chr. 5:9).</a:t>
            </a:r>
          </a:p>
        </p:txBody>
      </p:sp>
      <p:pic>
        <p:nvPicPr>
          <p:cNvPr id="138244" name="Picture 4" descr="Jericho">
            <a:extLst>
              <a:ext uri="{FF2B5EF4-FFF2-40B4-BE49-F238E27FC236}">
                <a16:creationId xmlns:a16="http://schemas.microsoft.com/office/drawing/2014/main" id="{55FAA288-CAE6-4D4D-A147-1198BF6AF98C}"/>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a:ext>
            </a:extLst>
          </a:blip>
          <a:srcRect/>
          <a:stretch>
            <a:fillRect/>
          </a:stretch>
        </p:blipFill>
        <p:spPr>
          <a:xfrm>
            <a:off x="6892925" y="0"/>
            <a:ext cx="5299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8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p:cTn id="7" dur="500" fill="hold"/>
                                        <p:tgtEl>
                                          <p:spTgt spid="435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5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5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5203">
                                            <p:txEl>
                                              <p:pRg st="1" end="1"/>
                                            </p:txEl>
                                          </p:spTgt>
                                        </p:tgtEl>
                                        <p:attrNameLst>
                                          <p:attrName>style.visibility</p:attrName>
                                        </p:attrNameLst>
                                      </p:cBhvr>
                                      <p:to>
                                        <p:strVal val="visible"/>
                                      </p:to>
                                    </p:set>
                                    <p:anim calcmode="lin" valueType="num">
                                      <p:cBhvr additive="base">
                                        <p:cTn id="14" dur="500" fill="hold"/>
                                        <p:tgtEl>
                                          <p:spTgt spid="4352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35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5203">
                                            <p:txEl>
                                              <p:pRg st="2" end="2"/>
                                            </p:txEl>
                                          </p:spTgt>
                                        </p:tgtEl>
                                        <p:attrNameLst>
                                          <p:attrName>style.visibility</p:attrName>
                                        </p:attrNameLst>
                                      </p:cBhvr>
                                      <p:to>
                                        <p:strVal val="visible"/>
                                      </p:to>
                                    </p:set>
                                    <p:anim calcmode="lin" valueType="num">
                                      <p:cBhvr additive="base">
                                        <p:cTn id="20" dur="500" fill="hold"/>
                                        <p:tgtEl>
                                          <p:spTgt spid="4352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35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9553-962F-4377-BB20-1119AA2D5BA4}"/>
              </a:ext>
            </a:extLst>
          </p:cNvPr>
          <p:cNvSpPr>
            <a:spLocks noGrp="1"/>
          </p:cNvSpPr>
          <p:nvPr>
            <p:ph type="title"/>
          </p:nvPr>
        </p:nvSpPr>
        <p:spPr>
          <a:xfrm>
            <a:off x="1059180" y="536433"/>
            <a:ext cx="5036820" cy="1322386"/>
          </a:xfrm>
        </p:spPr>
        <p:txBody>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Table for the Bread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(25:23-30; 37:10-16)</a:t>
            </a:r>
          </a:p>
        </p:txBody>
      </p:sp>
      <p:sp>
        <p:nvSpPr>
          <p:cNvPr id="3" name="Text Placeholder 2">
            <a:extLst>
              <a:ext uri="{FF2B5EF4-FFF2-40B4-BE49-F238E27FC236}">
                <a16:creationId xmlns:a16="http://schemas.microsoft.com/office/drawing/2014/main" id="{FCE685DD-B9F2-434B-B594-C1B8C580949E}"/>
              </a:ext>
            </a:extLst>
          </p:cNvPr>
          <p:cNvSpPr>
            <a:spLocks noGrp="1"/>
          </p:cNvSpPr>
          <p:nvPr>
            <p:ph type="body" sz="half" idx="1"/>
          </p:nvPr>
        </p:nvSpPr>
        <p:spPr>
          <a:xfrm>
            <a:off x="205740" y="2059709"/>
            <a:ext cx="5890260" cy="4520476"/>
          </a:xfrm>
        </p:spPr>
        <p:txBody>
          <a:bodyPr>
            <a:normAutofit/>
          </a:bodyPr>
          <a:lstStyle/>
          <a:p>
            <a:pPr marL="0" indent="0" algn="r">
              <a:lnSpc>
                <a:spcPct val="100000"/>
              </a:lnSpc>
              <a:spcBef>
                <a:spcPts val="0"/>
              </a:spcBef>
              <a:buNone/>
            </a:pPr>
            <a:r>
              <a:rPr lang="en-US" sz="2800" b="1"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The actual style of this table can only be conjectured.</a:t>
            </a:r>
          </a:p>
          <a:p>
            <a:pPr marL="0" indent="0" algn="r">
              <a:lnSpc>
                <a:spcPct val="100000"/>
              </a:lnSpc>
              <a:spcBef>
                <a:spcPts val="0"/>
              </a:spcBef>
              <a:buNone/>
            </a:pPr>
            <a:r>
              <a:rPr lang="en-US" sz="2400" i="1" dirty="0">
                <a:latin typeface="Calibri Light" panose="020F0302020204030204" pitchFamily="34" charset="0"/>
                <a:ea typeface="Calibri Light" panose="020F0302020204030204" pitchFamily="34" charset="0"/>
                <a:cs typeface="Calibri Light" panose="020F0302020204030204" pitchFamily="34" charset="0"/>
              </a:rPr>
              <a:t>Based both on Scripture and Jewish rabbinical tradition, the table contained an elaborate set of shelving.</a:t>
            </a:r>
          </a:p>
          <a:p>
            <a:pPr marL="0" indent="0" algn="r">
              <a:lnSpc>
                <a:spcPct val="100000"/>
              </a:lnSpc>
              <a:spcBef>
                <a:spcPts val="0"/>
              </a:spcBef>
              <a:buNone/>
            </a:pPr>
            <a:r>
              <a:rPr lang="en-US" sz="2400" i="1" dirty="0">
                <a:latin typeface="Calibri Light" panose="020F0302020204030204" pitchFamily="34" charset="0"/>
                <a:ea typeface="Calibri Light" panose="020F0302020204030204" pitchFamily="34" charset="0"/>
                <a:cs typeface="Calibri Light" panose="020F0302020204030204" pitchFamily="34" charset="0"/>
              </a:rPr>
              <a:t>Later, it will be specified that the bread was to be laid out in two “piles” or “stacks,” six in each pile or stack (Lv. 24:6, NIV, ESV, NIB).</a:t>
            </a:r>
          </a:p>
        </p:txBody>
      </p:sp>
      <p:pic>
        <p:nvPicPr>
          <p:cNvPr id="7" name="Content Placeholder 6">
            <a:extLst>
              <a:ext uri="{FF2B5EF4-FFF2-40B4-BE49-F238E27FC236}">
                <a16:creationId xmlns:a16="http://schemas.microsoft.com/office/drawing/2014/main" id="{7A8B5516-5072-4982-BC08-43AFCA0BBBCE}"/>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16200000">
            <a:off x="5713237" y="709206"/>
            <a:ext cx="6852397" cy="5445189"/>
          </a:xfrm>
        </p:spPr>
      </p:pic>
    </p:spTree>
    <p:extLst>
      <p:ext uri="{BB962C8B-B14F-4D97-AF65-F5344CB8AC3E}">
        <p14:creationId xmlns:p14="http://schemas.microsoft.com/office/powerpoint/2010/main" val="34784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316A-FEA6-409A-9333-80884D239149}"/>
              </a:ext>
            </a:extLst>
          </p:cNvPr>
          <p:cNvSpPr>
            <a:spLocks noGrp="1"/>
          </p:cNvSpPr>
          <p:nvPr>
            <p:ph type="title"/>
          </p:nvPr>
        </p:nvSpPr>
        <p:spPr>
          <a:xfrm>
            <a:off x="4065069" y="136187"/>
            <a:ext cx="4389121" cy="1096963"/>
          </a:xfrm>
        </p:spPr>
        <p:txBody>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Lampstand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(25:31-40; 37:17-24)</a:t>
            </a:r>
          </a:p>
        </p:txBody>
      </p:sp>
      <p:sp>
        <p:nvSpPr>
          <p:cNvPr id="3" name="Text Placeholder 2">
            <a:extLst>
              <a:ext uri="{FF2B5EF4-FFF2-40B4-BE49-F238E27FC236}">
                <a16:creationId xmlns:a16="http://schemas.microsoft.com/office/drawing/2014/main" id="{46A406D6-8B7C-43E7-8E99-076E6AD67320}"/>
              </a:ext>
            </a:extLst>
          </p:cNvPr>
          <p:cNvSpPr>
            <a:spLocks noGrp="1"/>
          </p:cNvSpPr>
          <p:nvPr>
            <p:ph type="body" sz="half" idx="1"/>
          </p:nvPr>
        </p:nvSpPr>
        <p:spPr>
          <a:xfrm>
            <a:off x="0" y="1041351"/>
            <a:ext cx="3368842" cy="5719668"/>
          </a:xfrm>
        </p:spPr>
        <p:txBody>
          <a:bodyPr>
            <a:normAutofit/>
          </a:bodyPr>
          <a:lstStyle/>
          <a:p>
            <a:pPr marL="0" indent="0" algn="r">
              <a:lnSpc>
                <a:spcPct val="100000"/>
              </a:lnSpc>
              <a:spcBef>
                <a:spcPts val="0"/>
              </a:spcBef>
              <a:buNone/>
            </a:pPr>
            <a:r>
              <a:rPr lang="en-US" sz="2800" b="1" dirty="0">
                <a:solidFill>
                  <a:srgbClr val="002060"/>
                </a:solidFill>
                <a:latin typeface="+mn-lt"/>
              </a:rPr>
              <a:t>The Menorah was the only light in the Tabernacle.</a:t>
            </a:r>
          </a:p>
          <a:p>
            <a:pPr marL="0" indent="0" algn="r">
              <a:lnSpc>
                <a:spcPct val="100000"/>
              </a:lnSpc>
              <a:spcBef>
                <a:spcPts val="0"/>
              </a:spcBef>
              <a:buNone/>
            </a:pPr>
            <a:r>
              <a:rPr lang="en-US" sz="2400" i="1" dirty="0">
                <a:latin typeface="+mn-lt"/>
              </a:rPr>
              <a:t>While we can only conjecture its appearance based on the biblical description, we do have a visual representation of the Menorah from the 2</a:t>
            </a:r>
            <a:r>
              <a:rPr lang="en-US" sz="2400" i="1" baseline="30000" dirty="0">
                <a:latin typeface="+mn-lt"/>
              </a:rPr>
              <a:t>nd</a:t>
            </a:r>
            <a:r>
              <a:rPr lang="en-US" sz="2400" i="1" dirty="0">
                <a:latin typeface="+mn-lt"/>
              </a:rPr>
              <a:t> Temple Period, since the Romans who destroyed the temple took it to Rome as a spoil of war.</a:t>
            </a:r>
          </a:p>
        </p:txBody>
      </p:sp>
      <p:pic>
        <p:nvPicPr>
          <p:cNvPr id="6" name="Content Placeholder 8">
            <a:extLst>
              <a:ext uri="{FF2B5EF4-FFF2-40B4-BE49-F238E27FC236}">
                <a16:creationId xmlns:a16="http://schemas.microsoft.com/office/drawing/2014/main" id="{7F714E28-7A43-2426-74BC-286416900028}"/>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l="-579"/>
          <a:stretch/>
        </p:blipFill>
        <p:spPr>
          <a:xfrm>
            <a:off x="3513221" y="1361486"/>
            <a:ext cx="8678779" cy="4836856"/>
          </a:xfrm>
        </p:spPr>
      </p:pic>
      <p:sp>
        <p:nvSpPr>
          <p:cNvPr id="8" name="TextBox 7">
            <a:extLst>
              <a:ext uri="{FF2B5EF4-FFF2-40B4-BE49-F238E27FC236}">
                <a16:creationId xmlns:a16="http://schemas.microsoft.com/office/drawing/2014/main" id="{45F87CC5-6E56-7F95-4550-15280225EE66}"/>
              </a:ext>
            </a:extLst>
          </p:cNvPr>
          <p:cNvSpPr txBox="1"/>
          <p:nvPr/>
        </p:nvSpPr>
        <p:spPr>
          <a:xfrm>
            <a:off x="3850105" y="6256422"/>
            <a:ext cx="7780421" cy="400110"/>
          </a:xfrm>
          <a:prstGeom prst="rect">
            <a:avLst/>
          </a:prstGeom>
          <a:noFill/>
        </p:spPr>
        <p:txBody>
          <a:bodyPr wrap="square" rtlCol="0">
            <a:spAutoFit/>
          </a:bodyPr>
          <a:lstStyle/>
          <a:p>
            <a:pPr algn="ctr"/>
            <a:r>
              <a:rPr lang="en-US" sz="2000" b="1" dirty="0"/>
              <a:t>From the Arch of Titus, Rome</a:t>
            </a:r>
          </a:p>
        </p:txBody>
      </p:sp>
    </p:spTree>
    <p:extLst>
      <p:ext uri="{BB962C8B-B14F-4D97-AF65-F5344CB8AC3E}">
        <p14:creationId xmlns:p14="http://schemas.microsoft.com/office/powerpoint/2010/main" val="7011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a:extLst>
            <a:ext uri="{FF2B5EF4-FFF2-40B4-BE49-F238E27FC236}">
              <a16:creationId xmlns:a16="http://schemas.microsoft.com/office/drawing/2014/main" id="{9BEC11EF-F28A-29D6-84F1-9863E99CBC98}"/>
            </a:ext>
          </a:extLst>
        </p:cNvPr>
        <p:cNvGrpSpPr/>
        <p:nvPr/>
      </p:nvGrpSpPr>
      <p:grpSpPr>
        <a:xfrm>
          <a:off x="0" y="0"/>
          <a:ext cx="0" cy="0"/>
          <a:chOff x="0" y="0"/>
          <a:chExt cx="0" cy="0"/>
        </a:xfrm>
      </p:grpSpPr>
      <p:pic>
        <p:nvPicPr>
          <p:cNvPr id="4098" name="Picture 2" descr="MPj04012850000[1]">
            <a:extLst>
              <a:ext uri="{FF2B5EF4-FFF2-40B4-BE49-F238E27FC236}">
                <a16:creationId xmlns:a16="http://schemas.microsoft.com/office/drawing/2014/main" id="{F2C7A171-9090-194D-AE88-3078A5F0F12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688" y="-16200"/>
            <a:ext cx="12172962" cy="68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65A95572-5B11-8BBE-5C9E-579E92A7CD41}"/>
              </a:ext>
            </a:extLst>
          </p:cNvPr>
          <p:cNvSpPr txBox="1">
            <a:spLocks noChangeArrowheads="1"/>
          </p:cNvSpPr>
          <p:nvPr/>
        </p:nvSpPr>
        <p:spPr bwMode="auto">
          <a:xfrm>
            <a:off x="882316" y="3580180"/>
            <a:ext cx="7359315"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6000" b="0" i="0" u="none" strike="noStrike" kern="1200" cap="none" spc="0" normalizeH="0" baseline="0" noProof="0" dirty="0">
                <a:ln>
                  <a:noFill/>
                </a:ln>
                <a:solidFill>
                  <a:srgbClr val="FFFFBD"/>
                </a:solidFill>
                <a:effectLst/>
                <a:uLnTx/>
                <a:uFillTx/>
                <a:latin typeface="HebrewTh" pitchFamily="2" charset="0"/>
                <a:ea typeface="+mn-ea"/>
                <a:cs typeface="Arial" panose="020B0604020202020204" pitchFamily="34" charset="0"/>
              </a:rPr>
              <a:t>	</a:t>
            </a:r>
            <a:r>
              <a:rPr kumimoji="0" lang="en-US" altLang="en-US" sz="60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	  tywixr2B</a:t>
            </a:r>
            <a:r>
              <a:rPr kumimoji="0" lang="en-US" altLang="en-US" sz="72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3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In the beginning…</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54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panose="020B0604020202020204" pitchFamily="34" charset="0"/>
              </a:rPr>
              <a:t>The Book of Genesis</a:t>
            </a:r>
            <a:r>
              <a:rPr kumimoji="0" lang="en-US" altLang="en-US" sz="36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a:rPr>
              <a:t> </a:t>
            </a:r>
          </a:p>
          <a:p>
            <a:pPr marL="0" marR="0" lvl="0" indent="0" algn="r" defTabSz="914400" rtl="0" eaLnBrk="1" fontAlgn="base" latinLnBrk="0" hangingPunct="1">
              <a:lnSpc>
                <a:spcPct val="75000"/>
              </a:lnSpc>
              <a:spcBef>
                <a:spcPts val="0"/>
              </a:spcBef>
              <a:spcAft>
                <a:spcPct val="0"/>
              </a:spcAft>
              <a:buClrTx/>
              <a:buSzTx/>
              <a:buFont typeface="Wingdings" panose="05000000000000000000" pitchFamily="2" charset="2"/>
              <a:buNone/>
              <a:tabLst/>
              <a:defRPr/>
            </a:pPr>
            <a:r>
              <a:rPr kumimoji="0" lang="en-US" altLang="en-US" sz="3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Creation (Part 2)</a:t>
            </a:r>
            <a:r>
              <a:rPr kumimoji="0" lang="en-US" altLang="en-US" sz="5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p>
        </p:txBody>
      </p:sp>
    </p:spTree>
    <p:extLst>
      <p:ext uri="{BB962C8B-B14F-4D97-AF65-F5344CB8AC3E}">
        <p14:creationId xmlns:p14="http://schemas.microsoft.com/office/powerpoint/2010/main" val="7996349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56D7-E9C2-4A36-BDA2-56F5C67CD1BF}"/>
              </a:ext>
            </a:extLst>
          </p:cNvPr>
          <p:cNvSpPr>
            <a:spLocks noGrp="1"/>
          </p:cNvSpPr>
          <p:nvPr>
            <p:ph type="title"/>
          </p:nvPr>
        </p:nvSpPr>
        <p:spPr>
          <a:xfrm>
            <a:off x="215766" y="588554"/>
            <a:ext cx="4837497" cy="943066"/>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Altar of Incense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(30:1-10; 37:25-28)</a:t>
            </a:r>
          </a:p>
        </p:txBody>
      </p:sp>
      <p:sp>
        <p:nvSpPr>
          <p:cNvPr id="4" name="Content Placeholder 3">
            <a:extLst>
              <a:ext uri="{FF2B5EF4-FFF2-40B4-BE49-F238E27FC236}">
                <a16:creationId xmlns:a16="http://schemas.microsoft.com/office/drawing/2014/main" id="{E2E2F63C-BC09-4A86-92F4-3C6EB5BB6629}"/>
              </a:ext>
            </a:extLst>
          </p:cNvPr>
          <p:cNvSpPr>
            <a:spLocks noGrp="1"/>
          </p:cNvSpPr>
          <p:nvPr>
            <p:ph sz="half" idx="1"/>
          </p:nvPr>
        </p:nvSpPr>
        <p:spPr>
          <a:xfrm>
            <a:off x="365760" y="1828800"/>
            <a:ext cx="4687503" cy="4800600"/>
          </a:xfrm>
        </p:spPr>
        <p:txBody>
          <a:bodyPr>
            <a:normAutofit/>
          </a:bodyPr>
          <a:lstStyle/>
          <a:p>
            <a:pPr marL="0" indent="0" algn="r">
              <a:lnSpc>
                <a:spcPct val="100000"/>
              </a:lnSpc>
              <a:buNone/>
            </a:pPr>
            <a:r>
              <a:rPr lang="en-US" sz="2800" b="1"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The altar for burning incense, a substance with strong odor concocted from plant materials (30:34-38), rested in front of the inner curtain (30:6)</a:t>
            </a:r>
          </a:p>
          <a:p>
            <a:pPr marL="0" indent="0" algn="r">
              <a:lnSpc>
                <a:spcPct val="100000"/>
              </a:lnSpc>
              <a:buNone/>
            </a:pPr>
            <a:r>
              <a:rPr lang="en-US" sz="2400" i="1" dirty="0">
                <a:latin typeface="Calibri Light" panose="020F0302020204030204" pitchFamily="34" charset="0"/>
                <a:ea typeface="Calibri Light" panose="020F0302020204030204" pitchFamily="34" charset="0"/>
                <a:cs typeface="Calibri Light" panose="020F0302020204030204" pitchFamily="34" charset="0"/>
              </a:rPr>
              <a:t>An anomaly is the reference in the Letter to the Hebrews that it was placed inside, not outside, the curtain (cf. He. 9:3-5).</a:t>
            </a:r>
          </a:p>
        </p:txBody>
      </p:sp>
      <p:pic>
        <p:nvPicPr>
          <p:cNvPr id="11" name="Content Placeholder 10">
            <a:extLst>
              <a:ext uri="{FF2B5EF4-FFF2-40B4-BE49-F238E27FC236}">
                <a16:creationId xmlns:a16="http://schemas.microsoft.com/office/drawing/2014/main" id="{D0F52F72-0497-46C2-91CE-B40A7A14B390}"/>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314704" y="0"/>
            <a:ext cx="6877297" cy="6858000"/>
          </a:xfrm>
        </p:spPr>
      </p:pic>
    </p:spTree>
    <p:extLst>
      <p:ext uri="{BB962C8B-B14F-4D97-AF65-F5344CB8AC3E}">
        <p14:creationId xmlns:p14="http://schemas.microsoft.com/office/powerpoint/2010/main" val="22618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5" descr="ARS45">
            <a:extLst>
              <a:ext uri="{FF2B5EF4-FFF2-40B4-BE49-F238E27FC236}">
                <a16:creationId xmlns:a16="http://schemas.microsoft.com/office/drawing/2014/main" id="{3F8E1338-5C66-4BB3-8988-CE82DDECD248}"/>
              </a:ext>
            </a:extLst>
          </p:cNvPr>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287945"/>
            <a:ext cx="7917180" cy="628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5C8A9FE5-2688-44F3-80FC-B4B5B2D207E1}"/>
              </a:ext>
            </a:extLst>
          </p:cNvPr>
          <p:cNvSpPr txBox="1">
            <a:spLocks noChangeArrowheads="1"/>
          </p:cNvSpPr>
          <p:nvPr/>
        </p:nvSpPr>
        <p:spPr bwMode="auto">
          <a:xfrm>
            <a:off x="8206740" y="287945"/>
            <a:ext cx="371856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The largest Israelite four-horned altar so far discovered is this one from Beersheba in southern Judah. While the altar from the Tabernacle has never been discovered (and, of course, it was not made from stone, since it had to be portable), the “horns” on this one gives us some idea of how it may have looked.</a:t>
            </a:r>
            <a:r>
              <a:rPr kumimoji="0" lang="en-US" altLang="en-U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p>
        </p:txBody>
      </p:sp>
    </p:spTree>
  </p:cSld>
  <p:clrMapOvr>
    <a:masterClrMapping/>
  </p:clrMapOvr>
  <p:transition spd="med">
    <p:zoom dir="in"/>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AF0D-5F51-484A-8AEE-CBA9428F74F1}"/>
              </a:ext>
            </a:extLst>
          </p:cNvPr>
          <p:cNvSpPr>
            <a:spLocks noGrp="1"/>
          </p:cNvSpPr>
          <p:nvPr>
            <p:ph type="title"/>
          </p:nvPr>
        </p:nvSpPr>
        <p:spPr>
          <a:xfrm>
            <a:off x="1271337" y="402431"/>
            <a:ext cx="5257800" cy="1234440"/>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Bronze Basin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(30:18-20; 38:8)</a:t>
            </a:r>
          </a:p>
        </p:txBody>
      </p:sp>
      <p:sp>
        <p:nvSpPr>
          <p:cNvPr id="4" name="Content Placeholder 3">
            <a:extLst>
              <a:ext uri="{FF2B5EF4-FFF2-40B4-BE49-F238E27FC236}">
                <a16:creationId xmlns:a16="http://schemas.microsoft.com/office/drawing/2014/main" id="{5BC1DC27-3E68-42CE-869D-B292B9F6AC0A}"/>
              </a:ext>
            </a:extLst>
          </p:cNvPr>
          <p:cNvSpPr>
            <a:spLocks noGrp="1"/>
          </p:cNvSpPr>
          <p:nvPr>
            <p:ph sz="half" idx="1"/>
          </p:nvPr>
        </p:nvSpPr>
        <p:spPr>
          <a:xfrm>
            <a:off x="228600" y="1769269"/>
            <a:ext cx="6300537" cy="4686300"/>
          </a:xfrm>
        </p:spPr>
        <p:txBody>
          <a:bodyPr>
            <a:normAutofit/>
          </a:bodyPr>
          <a:lstStyle/>
          <a:p>
            <a:pPr marL="0" indent="0" algn="r">
              <a:lnSpc>
                <a:spcPct val="100000"/>
              </a:lnSpc>
              <a:buNone/>
            </a:pPr>
            <a:r>
              <a:rPr lang="en-US" sz="2800" b="1"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Also called the Laver, this implement for washing was placed between the Bronze Altar and the Sanctuary.</a:t>
            </a:r>
          </a:p>
          <a:p>
            <a:pPr marL="0" indent="0" algn="r">
              <a:lnSpc>
                <a:spcPct val="100000"/>
              </a:lnSpc>
              <a:buNone/>
            </a:pPr>
            <a:r>
              <a:rPr lang="en-US" sz="2400" i="1" dirty="0">
                <a:latin typeface="Calibri Light" panose="020F0302020204030204" pitchFamily="34" charset="0"/>
                <a:ea typeface="Calibri Light" panose="020F0302020204030204" pitchFamily="34" charset="0"/>
                <a:cs typeface="Calibri Light" panose="020F0302020204030204" pitchFamily="34" charset="0"/>
              </a:rPr>
              <a:t>Because it was used for washing feet as well as hands, it may have been relatively small or at least set low to the ground.</a:t>
            </a:r>
          </a:p>
          <a:p>
            <a:pPr marL="0" indent="0" algn="r">
              <a:lnSpc>
                <a:spcPct val="100000"/>
              </a:lnSpc>
              <a:buNone/>
            </a:pPr>
            <a:r>
              <a:rPr lang="en-US" sz="2400" i="1" dirty="0">
                <a:latin typeface="Calibri Light" panose="020F0302020204030204" pitchFamily="34" charset="0"/>
                <a:ea typeface="Calibri Light" panose="020F0302020204030204" pitchFamily="34" charset="0"/>
                <a:cs typeface="Calibri Light" panose="020F0302020204030204" pitchFamily="34" charset="0"/>
              </a:rPr>
              <a:t>Later, Solomon would construct a huge basin along with ten other smaller ones (1 Kg. 7:23-37; 2 Chr. 4:2-6).</a:t>
            </a:r>
          </a:p>
        </p:txBody>
      </p:sp>
      <p:pic>
        <p:nvPicPr>
          <p:cNvPr id="8" name="Content Placeholder 7">
            <a:extLst>
              <a:ext uri="{FF2B5EF4-FFF2-40B4-BE49-F238E27FC236}">
                <a16:creationId xmlns:a16="http://schemas.microsoft.com/office/drawing/2014/main" id="{EE8AC37A-6AC5-4940-BD43-FAD06606B25B}"/>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6823604" y="1"/>
            <a:ext cx="5047513" cy="6858000"/>
          </a:xfrm>
        </p:spPr>
      </p:pic>
    </p:spTree>
    <p:extLst>
      <p:ext uri="{BB962C8B-B14F-4D97-AF65-F5344CB8AC3E}">
        <p14:creationId xmlns:p14="http://schemas.microsoft.com/office/powerpoint/2010/main" val="11940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DED8-1882-4323-B76A-D952763EDBAA}"/>
              </a:ext>
            </a:extLst>
          </p:cNvPr>
          <p:cNvSpPr>
            <a:spLocks noGrp="1"/>
          </p:cNvSpPr>
          <p:nvPr>
            <p:ph type="title"/>
          </p:nvPr>
        </p:nvSpPr>
        <p:spPr>
          <a:xfrm>
            <a:off x="392143" y="670065"/>
            <a:ext cx="4561822" cy="774358"/>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Coverings</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(26:1, 7, 14; 36:8, 14, 19)</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4" name="Content Placeholder 3">
            <a:extLst>
              <a:ext uri="{FF2B5EF4-FFF2-40B4-BE49-F238E27FC236}">
                <a16:creationId xmlns:a16="http://schemas.microsoft.com/office/drawing/2014/main" id="{8DE610EA-0F54-477A-895F-54AD2CBD4F70}"/>
              </a:ext>
            </a:extLst>
          </p:cNvPr>
          <p:cNvSpPr>
            <a:spLocks noGrp="1"/>
          </p:cNvSpPr>
          <p:nvPr>
            <p:ph sz="half" idx="1"/>
          </p:nvPr>
        </p:nvSpPr>
        <p:spPr>
          <a:xfrm>
            <a:off x="247636" y="1671783"/>
            <a:ext cx="4850837" cy="5186218"/>
          </a:xfrm>
        </p:spPr>
        <p:txBody>
          <a:bodyPr>
            <a:normAutofit/>
          </a:bodyPr>
          <a:lstStyle/>
          <a:p>
            <a:pPr marL="0" indent="0" algn="r">
              <a:lnSpc>
                <a:spcPct val="100000"/>
              </a:lnSpc>
              <a:buNone/>
            </a:pPr>
            <a:r>
              <a:rPr lang="en-US" sz="2800" b="1" dirty="0">
                <a:solidFill>
                  <a:srgbClr val="002060"/>
                </a:solidFill>
              </a:rPr>
              <a:t>Three layers of coverings were draped over the sanctuary.</a:t>
            </a:r>
          </a:p>
          <a:p>
            <a:pPr marL="0" indent="0" algn="r">
              <a:lnSpc>
                <a:spcPct val="100000"/>
              </a:lnSpc>
              <a:buNone/>
            </a:pPr>
            <a:r>
              <a:rPr lang="en-US" sz="2400" b="1" i="1" dirty="0"/>
              <a:t>INNER LAYER:  </a:t>
            </a:r>
            <a:r>
              <a:rPr lang="en-US" sz="2400" i="1" dirty="0"/>
              <a:t>linen tapestry embroidered with cherubim</a:t>
            </a:r>
          </a:p>
          <a:p>
            <a:pPr marL="0" indent="0" algn="r">
              <a:lnSpc>
                <a:spcPct val="100000"/>
              </a:lnSpc>
              <a:buNone/>
            </a:pPr>
            <a:r>
              <a:rPr lang="en-US" sz="2400" b="1" i="1" dirty="0"/>
              <a:t>MIDDLE LAYER: </a:t>
            </a:r>
            <a:r>
              <a:rPr lang="en-US" sz="2400" i="1" dirty="0"/>
              <a:t>goat’s hair fabric</a:t>
            </a:r>
          </a:p>
          <a:p>
            <a:pPr marL="0" indent="0" algn="r">
              <a:lnSpc>
                <a:spcPct val="100000"/>
              </a:lnSpc>
              <a:buNone/>
            </a:pPr>
            <a:r>
              <a:rPr lang="en-US" sz="2400" b="1" i="1" dirty="0"/>
              <a:t>OUTER LAYER: </a:t>
            </a:r>
            <a:r>
              <a:rPr lang="en-US" sz="2400" i="1" dirty="0"/>
              <a:t>rams’ skins dyed red or tanned and </a:t>
            </a:r>
            <a:r>
              <a:rPr lang="en-US" sz="2400" dirty="0" err="1">
                <a:latin typeface="HebrewTh" pitchFamily="2" charset="0"/>
              </a:rPr>
              <a:t>wHaTa</a:t>
            </a:r>
            <a:r>
              <a:rPr lang="en-US" sz="2400" dirty="0"/>
              <a:t> </a:t>
            </a:r>
            <a:r>
              <a:rPr lang="en-US" sz="2400" i="1" dirty="0"/>
              <a:t>(this latter word is various translated as “badger skins” (KJV) or “porpoise” or “seal skins” (RV, JPS, NASB) or “goat skins” (RSV, ESV, NLT) or “durable leather” (NRSV, NET, NIV, NIB, NJB).</a:t>
            </a:r>
          </a:p>
        </p:txBody>
      </p:sp>
      <p:pic>
        <p:nvPicPr>
          <p:cNvPr id="11" name="Content Placeholder 10">
            <a:extLst>
              <a:ext uri="{FF2B5EF4-FFF2-40B4-BE49-F238E27FC236}">
                <a16:creationId xmlns:a16="http://schemas.microsoft.com/office/drawing/2014/main" id="{CBC2EE47-6C6B-4BF1-9693-A599D276E079}"/>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5400000">
            <a:off x="5384272" y="72097"/>
            <a:ext cx="6869900" cy="6741057"/>
          </a:xfrm>
        </p:spPr>
      </p:pic>
    </p:spTree>
    <p:extLst>
      <p:ext uri="{BB962C8B-B14F-4D97-AF65-F5344CB8AC3E}">
        <p14:creationId xmlns:p14="http://schemas.microsoft.com/office/powerpoint/2010/main" val="41175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371-8454-4FB0-A89D-0AA554C0A2FB}"/>
              </a:ext>
            </a:extLst>
          </p:cNvPr>
          <p:cNvSpPr>
            <a:spLocks noGrp="1"/>
          </p:cNvSpPr>
          <p:nvPr>
            <p:ph type="title"/>
          </p:nvPr>
        </p:nvSpPr>
        <p:spPr>
          <a:xfrm>
            <a:off x="4565072" y="787646"/>
            <a:ext cx="6705600" cy="805906"/>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Priestly Vestments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(28; 39)</a:t>
            </a:r>
          </a:p>
        </p:txBody>
      </p:sp>
      <p:sp>
        <p:nvSpPr>
          <p:cNvPr id="3" name="Slide Number Placeholder 2">
            <a:extLst>
              <a:ext uri="{FF2B5EF4-FFF2-40B4-BE49-F238E27FC236}">
                <a16:creationId xmlns:a16="http://schemas.microsoft.com/office/drawing/2014/main" id="{B0825726-8039-45A7-8996-F153E10EA615}"/>
              </a:ext>
            </a:extLst>
          </p:cNvPr>
          <p:cNvSpPr>
            <a:spLocks noGrp="1"/>
          </p:cNvSpPr>
          <p:nvPr>
            <p:ph type="sldNum" sz="quarter" idx="14"/>
          </p:nvPr>
        </p:nvSpPr>
        <p:spPr>
          <a:xfrm>
            <a:off x="10934700" y="6332220"/>
            <a:ext cx="934180" cy="3892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761DFB92-EE8E-4AA3-BB8C-CF1E67829B86}"/>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257300" y="-25161"/>
            <a:ext cx="2857500" cy="6883161"/>
          </a:xfrm>
        </p:spPr>
      </p:pic>
      <p:sp>
        <p:nvSpPr>
          <p:cNvPr id="5" name="Content Placeholder 4">
            <a:extLst>
              <a:ext uri="{FF2B5EF4-FFF2-40B4-BE49-F238E27FC236}">
                <a16:creationId xmlns:a16="http://schemas.microsoft.com/office/drawing/2014/main" id="{80C7CD68-31EF-412A-BA57-54D7EDF06110}"/>
              </a:ext>
            </a:extLst>
          </p:cNvPr>
          <p:cNvSpPr>
            <a:spLocks noGrp="1"/>
          </p:cNvSpPr>
          <p:nvPr>
            <p:ph sz="half" idx="2"/>
          </p:nvPr>
        </p:nvSpPr>
        <p:spPr>
          <a:xfrm>
            <a:off x="4648199" y="1909204"/>
            <a:ext cx="7129242" cy="4617643"/>
          </a:xfrm>
        </p:spPr>
        <p:txBody>
          <a:bodyPr>
            <a:normAutofit/>
          </a:bodyPr>
          <a:lstStyle/>
          <a:p>
            <a:pPr marL="0" indent="0">
              <a:lnSpc>
                <a:spcPct val="100000"/>
              </a:lnSpc>
              <a:buNone/>
            </a:pPr>
            <a:r>
              <a:rPr lang="en-US" sz="2800" b="1" dirty="0">
                <a:solidFill>
                  <a:srgbClr val="002060"/>
                </a:solidFill>
              </a:rPr>
              <a:t>Garments for the ordinary priests and for the high priest were highly specialized. </a:t>
            </a:r>
          </a:p>
          <a:p>
            <a:pPr>
              <a:lnSpc>
                <a:spcPct val="100000"/>
              </a:lnSpc>
            </a:pPr>
            <a:r>
              <a:rPr lang="en-US" sz="2400" i="1" dirty="0"/>
              <a:t>Ordinary priests had linen undergarments, tunics, sashes, and turbans.</a:t>
            </a:r>
          </a:p>
          <a:p>
            <a:pPr>
              <a:lnSpc>
                <a:spcPct val="100000"/>
              </a:lnSpc>
            </a:pPr>
            <a:r>
              <a:rPr lang="en-US" sz="2400" i="1" dirty="0"/>
              <a:t>The high priest had additional accoutrements: bells on his robe, an ephod (with engraved names of the 12 tribes on his shoulders), a </a:t>
            </a:r>
            <a:r>
              <a:rPr lang="en-US" sz="2400" i="1" dirty="0" err="1"/>
              <a:t>breastpiece</a:t>
            </a:r>
            <a:r>
              <a:rPr lang="en-US" sz="2400" i="1" dirty="0"/>
              <a:t> (with four rows of precious stones along with </a:t>
            </a:r>
            <a:r>
              <a:rPr lang="en-US" sz="2400" i="1" dirty="0" err="1"/>
              <a:t>Urim</a:t>
            </a:r>
            <a:r>
              <a:rPr lang="en-US" sz="2400" i="1" dirty="0"/>
              <a:t> and Thummim), an elaborate outer robe, and a forehead diadem (engraved with “Holy to Yahweh”).</a:t>
            </a:r>
          </a:p>
        </p:txBody>
      </p:sp>
    </p:spTree>
    <p:extLst>
      <p:ext uri="{BB962C8B-B14F-4D97-AF65-F5344CB8AC3E}">
        <p14:creationId xmlns:p14="http://schemas.microsoft.com/office/powerpoint/2010/main" val="15247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6D36570-CEC5-4754-95FA-DE91E30A0637}"/>
              </a:ext>
            </a:extLst>
          </p:cNvPr>
          <p:cNvSpPr>
            <a:spLocks noGrp="1" noChangeArrowheads="1"/>
          </p:cNvSpPr>
          <p:nvPr>
            <p:ph type="title"/>
          </p:nvPr>
        </p:nvSpPr>
        <p:spPr>
          <a:xfrm rot="16200000">
            <a:off x="-1792603" y="3063240"/>
            <a:ext cx="5581650" cy="731520"/>
          </a:xfrm>
        </p:spPr>
        <p:txBody>
          <a:bodyPr/>
          <a:lstStyle/>
          <a:p>
            <a:pPr eaLnBrk="1" hangingPunct="1">
              <a:defRPr/>
            </a:pPr>
            <a:r>
              <a:rPr lang="en-US" altLang="en-US" sz="6600" dirty="0">
                <a:latin typeface="Impact" panose="020B0806030902050204" pitchFamily="34" charset="0"/>
              </a:rPr>
              <a:t>Anointing</a:t>
            </a:r>
            <a:endParaRPr lang="en-US" altLang="en-US" sz="6600" dirty="0">
              <a:latin typeface="Tahoma" panose="020B0604030504040204" pitchFamily="34" charset="0"/>
            </a:endParaRPr>
          </a:p>
        </p:txBody>
      </p:sp>
      <p:pic>
        <p:nvPicPr>
          <p:cNvPr id="52227" name="Picture 3" descr="Horn-shaped-flask(2)[1]">
            <a:extLst>
              <a:ext uri="{FF2B5EF4-FFF2-40B4-BE49-F238E27FC236}">
                <a16:creationId xmlns:a16="http://schemas.microsoft.com/office/drawing/2014/main" id="{0835C82E-2B56-413D-A66C-F7240AE024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7361" y="0"/>
            <a:ext cx="104199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D8DCE13A-5389-4BBA-ADA4-420D5BC8C5AF}"/>
              </a:ext>
            </a:extLst>
          </p:cNvPr>
          <p:cNvSpPr txBox="1">
            <a:spLocks noChangeArrowheads="1"/>
          </p:cNvSpPr>
          <p:nvPr/>
        </p:nvSpPr>
        <p:spPr bwMode="auto">
          <a:xfrm>
            <a:off x="2026920" y="382012"/>
            <a:ext cx="5638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The anointing of the high priest may have been with an implement similar to this horn excavated at Megiddo (northern Israel) from the 15th century BC. This horn of elephant ivory has gold bands and originally was used for perfume. The people of Israel used similar horns for anointing oil. High priests were anointed for office, and later, kings were anointed to rule.</a:t>
            </a:r>
          </a:p>
        </p:txBody>
      </p:sp>
      <p:sp>
        <p:nvSpPr>
          <p:cNvPr id="52229" name="Text Box 5">
            <a:extLst>
              <a:ext uri="{FF2B5EF4-FFF2-40B4-BE49-F238E27FC236}">
                <a16:creationId xmlns:a16="http://schemas.microsoft.com/office/drawing/2014/main" id="{139D7E9B-1E57-4592-B513-6C070D074757}"/>
              </a:ext>
            </a:extLst>
          </p:cNvPr>
          <p:cNvSpPr txBox="1">
            <a:spLocks noChangeArrowheads="1"/>
          </p:cNvSpPr>
          <p:nvPr/>
        </p:nvSpPr>
        <p:spPr bwMode="auto">
          <a:xfrm>
            <a:off x="7978139" y="4216154"/>
            <a:ext cx="3581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800000"/>
                </a:solidFill>
                <a:effectLst/>
                <a:uLnTx/>
                <a:uFillTx/>
                <a:latin typeface="Arial Narrow" panose="020B0606020202030204" pitchFamily="34" charset="0"/>
                <a:ea typeface="+mn-ea"/>
                <a:cs typeface="Arial" panose="020B0604020202020204" pitchFamily="34" charset="0"/>
              </a:rPr>
              <a:t>Anointing with oil symbolized consecration for service. The anointing oil was composed according to a special recipe (cf. Ex. 30:22ff.).</a:t>
            </a:r>
          </a:p>
        </p:txBody>
      </p:sp>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89F-D304-4063-97FD-CB355B7E2D84}"/>
              </a:ext>
            </a:extLst>
          </p:cNvPr>
          <p:cNvSpPr>
            <a:spLocks noGrp="1"/>
          </p:cNvSpPr>
          <p:nvPr>
            <p:ph type="title"/>
          </p:nvPr>
        </p:nvSpPr>
        <p:spPr>
          <a:xfrm>
            <a:off x="838200" y="68103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Erection of the Tabernacle (40:1-33)</a:t>
            </a:r>
          </a:p>
        </p:txBody>
      </p:sp>
      <p:sp>
        <p:nvSpPr>
          <p:cNvPr id="3" name="Content Placeholder 2">
            <a:extLst>
              <a:ext uri="{FF2B5EF4-FFF2-40B4-BE49-F238E27FC236}">
                <a16:creationId xmlns:a16="http://schemas.microsoft.com/office/drawing/2014/main" id="{4E7A140B-F662-4DDF-BDA5-DD39F515732A}"/>
              </a:ext>
            </a:extLst>
          </p:cNvPr>
          <p:cNvSpPr>
            <a:spLocks noGrp="1"/>
          </p:cNvSpPr>
          <p:nvPr>
            <p:ph idx="1"/>
          </p:nvPr>
        </p:nvSpPr>
        <p:spPr>
          <a:xfrm>
            <a:off x="838200" y="1746768"/>
            <a:ext cx="10515600" cy="4254165"/>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Book of Exodus closes with the erection of the Tabernacle by Moses.</a:t>
            </a:r>
          </a:p>
          <a:p>
            <a:r>
              <a:rPr lang="en-US" sz="2400" i="1" dirty="0">
                <a:latin typeface="Comic Sans MS" panose="030F0702030302020204" pitchFamily="66" charset="0"/>
              </a:rPr>
              <a:t>This event occurred almost one year after the exodus from Egypt (40:2, 17; cf. 12:2-3) and 9-10 months after the Israelites arrived at Mt. Sinai (19:1).</a:t>
            </a:r>
          </a:p>
          <a:p>
            <a:r>
              <a:rPr lang="en-US" sz="2400" i="1" dirty="0">
                <a:latin typeface="Comic Sans MS" panose="030F0702030302020204" pitchFamily="66" charset="0"/>
              </a:rPr>
              <a:t>All the furniture and implements constructed by Bezalel and his assistants were now put together for the first time.</a:t>
            </a:r>
          </a:p>
          <a:p>
            <a:r>
              <a:rPr lang="en-US" sz="2400" i="1" dirty="0">
                <a:latin typeface="Comic Sans MS" panose="030F0702030302020204" pitchFamily="66" charset="0"/>
              </a:rPr>
              <a:t>The sanctuary and all the other implements were consecrated with anointing oil, along with Aaron and his sons.</a:t>
            </a:r>
          </a:p>
        </p:txBody>
      </p:sp>
      <p:sp>
        <p:nvSpPr>
          <p:cNvPr id="4" name="Slide Number Placeholder 3">
            <a:extLst>
              <a:ext uri="{FF2B5EF4-FFF2-40B4-BE49-F238E27FC236}">
                <a16:creationId xmlns:a16="http://schemas.microsoft.com/office/drawing/2014/main" id="{EF45A53B-9228-4B6D-BABF-960D861E7AA4}"/>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7543-16B1-4B24-AB74-3C98576ECB5F}"/>
              </a:ext>
            </a:extLst>
          </p:cNvPr>
          <p:cNvSpPr>
            <a:spLocks noGrp="1"/>
          </p:cNvSpPr>
          <p:nvPr>
            <p:ph type="title"/>
          </p:nvPr>
        </p:nvSpPr>
        <p:spPr>
          <a:xfrm>
            <a:off x="838200" y="42957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Descent of the Glory Cloud (40:34-38)</a:t>
            </a:r>
          </a:p>
        </p:txBody>
      </p:sp>
      <p:sp>
        <p:nvSpPr>
          <p:cNvPr id="3" name="Content Placeholder 2">
            <a:extLst>
              <a:ext uri="{FF2B5EF4-FFF2-40B4-BE49-F238E27FC236}">
                <a16:creationId xmlns:a16="http://schemas.microsoft.com/office/drawing/2014/main" id="{EC8B85DB-CC7D-4D71-A167-4B79E86CB9E7}"/>
              </a:ext>
            </a:extLst>
          </p:cNvPr>
          <p:cNvSpPr>
            <a:spLocks noGrp="1"/>
          </p:cNvSpPr>
          <p:nvPr>
            <p:ph idx="1"/>
          </p:nvPr>
        </p:nvSpPr>
        <p:spPr>
          <a:xfrm>
            <a:off x="838200" y="1303020"/>
            <a:ext cx="10515600" cy="5212715"/>
          </a:xfrm>
        </p:spPr>
        <p:txBody>
          <a:bodyPr>
            <a:normAutofit/>
          </a:bodyPr>
          <a:lstStyle/>
          <a:p>
            <a:pPr marL="0" indent="0">
              <a:buNone/>
            </a:pPr>
            <a:r>
              <a:rPr lang="en-US" sz="2800" b="1" dirty="0">
                <a:solidFill>
                  <a:srgbClr val="002060"/>
                </a:solidFill>
                <a:latin typeface="Comic Sans MS" panose="030F0702030302020204" pitchFamily="66" charset="0"/>
              </a:rPr>
              <a:t>The glory that the Israelites had seen in the pillar of cloud (16:6-7, 10) and which had covered the mountain of God (24:16) now filled the sanctuary.</a:t>
            </a:r>
          </a:p>
          <a:p>
            <a:r>
              <a:rPr lang="en-US" sz="2400" i="1" dirty="0">
                <a:latin typeface="Comic Sans MS" panose="030F0702030302020204" pitchFamily="66" charset="0"/>
              </a:rPr>
              <a:t>Neither Moses nor the priests were able to enter the sanctuary at this point.</a:t>
            </a:r>
          </a:p>
          <a:p>
            <a:r>
              <a:rPr lang="en-US" sz="2400" i="1" dirty="0">
                <a:latin typeface="Comic Sans MS" panose="030F0702030302020204" pitchFamily="66" charset="0"/>
              </a:rPr>
              <a:t>The cloud of glory would now lead the Israelites throughout all their travels toward the land of Canaan.</a:t>
            </a:r>
          </a:p>
          <a:p>
            <a:r>
              <a:rPr lang="en-US" sz="2400" i="1" dirty="0">
                <a:latin typeface="Comic Sans MS" panose="030F0702030302020204" pitchFamily="66" charset="0"/>
              </a:rPr>
              <a:t>Later in the Aramaic Targums, the presence of God would be referred to as the </a:t>
            </a:r>
            <a:r>
              <a:rPr lang="en-US" sz="2400" i="1" u="sng" dirty="0">
                <a:latin typeface="Comic Sans MS" panose="030F0702030302020204" pitchFamily="66" charset="0"/>
              </a:rPr>
              <a:t>Shekinah</a:t>
            </a:r>
            <a:r>
              <a:rPr lang="en-US" sz="2400" i="1" dirty="0">
                <a:latin typeface="Comic Sans MS" panose="030F0702030302020204" pitchFamily="66" charset="0"/>
              </a:rPr>
              <a:t> (= to abide, to settle).</a:t>
            </a:r>
            <a:endParaRPr lang="en-US" sz="2400" i="1" u="sng"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8F3BB054-4FBA-4685-BADC-ED6D36EFC456}"/>
              </a:ext>
            </a:extLst>
          </p:cNvPr>
          <p:cNvSpPr>
            <a:spLocks noGrp="1"/>
          </p:cNvSpPr>
          <p:nvPr>
            <p:ph type="sldNum" sz="quarter" idx="12"/>
          </p:nvPr>
        </p:nvSpPr>
        <p:spPr>
          <a:xfrm>
            <a:off x="11132820" y="6446520"/>
            <a:ext cx="736060" cy="2749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3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lvl="0" indent="0">
              <a:buClr>
                <a:srgbClr val="FFFF99"/>
              </a:buClr>
              <a:buNone/>
            </a:pPr>
            <a:r>
              <a:rPr lang="en-US" sz="2800" i="1" dirty="0">
                <a:solidFill>
                  <a:srgbClr val="FFFFFF"/>
                </a:solidFill>
                <a:effectLst/>
              </a:rPr>
              <a:t>Bezalel was filled with the Holy Spirit to enable him to oversee the building of the tabernacle and its furnishings. How would you define a spiritual gift, and what might be its relationship to one’s natural abilities?</a:t>
            </a:r>
          </a:p>
          <a:p>
            <a:pPr marL="0" lvl="0" indent="0">
              <a:buClr>
                <a:srgbClr val="FFFF99"/>
              </a:buClr>
              <a:buNone/>
            </a:pPr>
            <a:endParaRPr lang="en-US" sz="800" i="1" dirty="0">
              <a:solidFill>
                <a:srgbClr val="FFFFFF"/>
              </a:solidFill>
              <a:effectLst/>
            </a:endParaRPr>
          </a:p>
          <a:p>
            <a:pPr marL="0" lvl="0" indent="0">
              <a:buClr>
                <a:srgbClr val="FFFF99"/>
              </a:buClr>
              <a:buNone/>
            </a:pPr>
            <a:r>
              <a:rPr lang="en-US" sz="2800" i="1" dirty="0">
                <a:solidFill>
                  <a:srgbClr val="FFFFFF"/>
                </a:solidFill>
                <a:effectLst/>
              </a:rPr>
              <a:t>What elements from the tabernacle have passed over into the concepts and practice of Christian worship?</a:t>
            </a:r>
            <a:endParaRPr lang="en-US" sz="2800" i="1" dirty="0">
              <a:effectLst/>
            </a:endParaRPr>
          </a:p>
        </p:txBody>
      </p:sp>
    </p:spTree>
    <p:extLst>
      <p:ext uri="{BB962C8B-B14F-4D97-AF65-F5344CB8AC3E}">
        <p14:creationId xmlns:p14="http://schemas.microsoft.com/office/powerpoint/2010/main" val="30573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5" name="Rectangle 3">
            <a:extLst>
              <a:ext uri="{FF2B5EF4-FFF2-40B4-BE49-F238E27FC236}">
                <a16:creationId xmlns:a16="http://schemas.microsoft.com/office/drawing/2014/main" id="{14D20DFD-45A2-4AA6-BB0B-E78B9713FABA}"/>
              </a:ext>
            </a:extLst>
          </p:cNvPr>
          <p:cNvSpPr>
            <a:spLocks noGrp="1" noChangeArrowheads="1"/>
          </p:cNvSpPr>
          <p:nvPr>
            <p:ph type="subTitle" idx="1"/>
          </p:nvPr>
        </p:nvSpPr>
        <p:spPr/>
        <p:txBody>
          <a:bodyPr/>
          <a:lstStyle/>
          <a:p>
            <a:pPr eaLnBrk="1" hangingPunct="1">
              <a:defRPr/>
            </a:pPr>
            <a:endParaRPr lang="en-US" altLang="en-US"/>
          </a:p>
        </p:txBody>
      </p:sp>
      <p:pic>
        <p:nvPicPr>
          <p:cNvPr id="95236" name="Picture 4" descr="MPj04048900000[1]">
            <a:extLst>
              <a:ext uri="{FF2B5EF4-FFF2-40B4-BE49-F238E27FC236}">
                <a16:creationId xmlns:a16="http://schemas.microsoft.com/office/drawing/2014/main" id="{FC937351-35CD-49DA-B43C-789F3A0DB6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50800"/>
            <a:ext cx="9144000" cy="6908800"/>
          </a:xfrm>
          <a:prstGeom prst="rect">
            <a:avLst/>
          </a:prstGeom>
          <a:gradFill rotWithShape="1">
            <a:gsLst>
              <a:gs pos="0">
                <a:schemeClr val="bg2">
                  <a:alpha val="21001"/>
                </a:schemeClr>
              </a:gs>
              <a:gs pos="50000">
                <a:schemeClr val="bg2">
                  <a:gamma/>
                  <a:shade val="46275"/>
                  <a:invGamma/>
                  <a:alpha val="17000"/>
                </a:schemeClr>
              </a:gs>
              <a:gs pos="100000">
                <a:schemeClr val="bg2">
                  <a:alpha val="21001"/>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38" name="Text Box 6">
            <a:extLst>
              <a:ext uri="{FF2B5EF4-FFF2-40B4-BE49-F238E27FC236}">
                <a16:creationId xmlns:a16="http://schemas.microsoft.com/office/drawing/2014/main" id="{39FC630F-7043-4FF8-B62D-23C53E0A1410}"/>
              </a:ext>
            </a:extLst>
          </p:cNvPr>
          <p:cNvSpPr txBox="1">
            <a:spLocks noChangeArrowheads="1"/>
          </p:cNvSpPr>
          <p:nvPr/>
        </p:nvSpPr>
        <p:spPr bwMode="auto">
          <a:xfrm>
            <a:off x="1828800" y="2459504"/>
            <a:ext cx="882765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6000" b="0" i="0" u="none" strike="noStrike" kern="1200" cap="none" spc="0" normalizeH="0" baseline="0" noProof="0" dirty="0">
                <a:ln>
                  <a:noFill/>
                </a:ln>
                <a:solidFill>
                  <a:srgbClr val="312517"/>
                </a:solidFill>
                <a:effectLst>
                  <a:outerShdw blurRad="38100" dist="38100" dir="2700000" algn="tl">
                    <a:srgbClr val="000000"/>
                  </a:outerShdw>
                </a:effectLst>
                <a:uLnTx/>
                <a:uFillTx/>
                <a:latin typeface="Wide Latin" pitchFamily="18" charset="0"/>
                <a:ea typeface="+mn-ea"/>
                <a:cs typeface="Arial" panose="020B0604020202020204" pitchFamily="34" charset="0"/>
              </a:rPr>
              <a:t>Leviticus and Numbers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312517"/>
                </a:solidFill>
                <a:effectLst/>
                <a:uLnTx/>
                <a:uFillTx/>
                <a:latin typeface="Aptos" panose="020B0004020202020204" pitchFamily="34" charset="0"/>
                <a:ea typeface="+mn-ea"/>
                <a:cs typeface="Arial" panose="020B0604020202020204" pitchFamily="34" charset="0"/>
              </a:rPr>
              <a:t>The Sacrificial System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717826-691C-35F5-C7E7-59ACE18EC2F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255D1-EA3F-53CE-420D-56FB4DD028A0}"/>
              </a:ext>
            </a:extLst>
          </p:cNvPr>
          <p:cNvSpPr>
            <a:spLocks noGrp="1"/>
          </p:cNvSpPr>
          <p:nvPr>
            <p:ph idx="1"/>
          </p:nvPr>
        </p:nvSpPr>
        <p:spPr>
          <a:xfrm>
            <a:off x="266700" y="107668"/>
            <a:ext cx="11525250" cy="5664482"/>
          </a:xfrm>
        </p:spPr>
        <p:txBody>
          <a:bodyPr/>
          <a:lstStyle/>
          <a:p>
            <a:pPr marL="0" indent="0">
              <a:buNone/>
            </a:pPr>
            <a:r>
              <a:rPr lang="en-US" sz="2800" i="1" dirty="0">
                <a:latin typeface="Bookman Old Style" panose="02050604050505020204" pitchFamily="18" charset="0"/>
              </a:rPr>
              <a:t>Then God said, “Let us make man (‘</a:t>
            </a:r>
            <a:r>
              <a:rPr lang="en-US" sz="2800" i="1" dirty="0" err="1">
                <a:latin typeface="Bookman Old Style" panose="02050604050505020204" pitchFamily="18" charset="0"/>
              </a:rPr>
              <a:t>adam</a:t>
            </a:r>
            <a:r>
              <a:rPr lang="en-US" sz="2800" i="1" dirty="0">
                <a:latin typeface="Bookman Old Style" panose="02050604050505020204" pitchFamily="18" charset="0"/>
              </a:rPr>
              <a:t>) in our image, in our likeness...”  So God created man (‘</a:t>
            </a:r>
            <a:r>
              <a:rPr lang="en-US" sz="2800" i="1" dirty="0" err="1">
                <a:latin typeface="Bookman Old Style" panose="02050604050505020204" pitchFamily="18" charset="0"/>
              </a:rPr>
              <a:t>adam</a:t>
            </a:r>
            <a:r>
              <a:rPr lang="en-US" sz="2800" i="1" dirty="0">
                <a:latin typeface="Bookman Old Style" panose="02050604050505020204" pitchFamily="18" charset="0"/>
              </a:rPr>
              <a:t>) in his own image, in the image of God he created them; male and female he created them.</a:t>
            </a:r>
          </a:p>
          <a:p>
            <a:pPr marL="0" indent="0">
              <a:buNone/>
            </a:pPr>
            <a:r>
              <a:rPr lang="en-US" sz="2800" i="1" dirty="0">
                <a:latin typeface="Bookman Old Style" panose="02050604050505020204" pitchFamily="18" charset="0"/>
              </a:rPr>
              <a:t>							</a:t>
            </a:r>
            <a:r>
              <a:rPr lang="en-US" sz="2000" i="1" dirty="0">
                <a:latin typeface="Bookman Old Style" panose="02050604050505020204" pitchFamily="18" charset="0"/>
              </a:rPr>
              <a:t>Genesis 1:26-27</a:t>
            </a:r>
          </a:p>
          <a:p>
            <a:pPr marL="0" indent="0">
              <a:buNone/>
            </a:pPr>
            <a:r>
              <a:rPr lang="en-US" sz="2800" i="1" dirty="0">
                <a:latin typeface="Bookman Old Style" panose="02050604050505020204" pitchFamily="18" charset="0"/>
              </a:rPr>
              <a:t>And the L</a:t>
            </a:r>
            <a:r>
              <a:rPr lang="en-US" sz="2400" i="1" dirty="0">
                <a:latin typeface="Bookman Old Style" panose="02050604050505020204" pitchFamily="18" charset="0"/>
              </a:rPr>
              <a:t>ORD</a:t>
            </a:r>
            <a:r>
              <a:rPr lang="en-US" sz="2800" i="1" dirty="0">
                <a:latin typeface="Bookman Old Style" panose="02050604050505020204" pitchFamily="18" charset="0"/>
              </a:rPr>
              <a:t> God formed man (‘</a:t>
            </a:r>
            <a:r>
              <a:rPr lang="en-US" sz="2800" i="1" dirty="0" err="1">
                <a:latin typeface="Bookman Old Style" panose="02050604050505020204" pitchFamily="18" charset="0"/>
              </a:rPr>
              <a:t>adam</a:t>
            </a:r>
            <a:r>
              <a:rPr lang="en-US" sz="2800" i="1" dirty="0">
                <a:latin typeface="Bookman Old Style" panose="02050604050505020204" pitchFamily="18" charset="0"/>
              </a:rPr>
              <a:t>) from the dust of the ground and breathed into his nostrils the breath of life, and man became a living being.</a:t>
            </a:r>
          </a:p>
          <a:p>
            <a:pPr marL="0" indent="0">
              <a:buNone/>
            </a:pPr>
            <a:r>
              <a:rPr lang="en-US" sz="2800" i="1" dirty="0">
                <a:latin typeface="Bookman Old Style" panose="02050604050505020204" pitchFamily="18" charset="0"/>
              </a:rPr>
              <a:t>							</a:t>
            </a:r>
            <a:r>
              <a:rPr lang="en-US" sz="2000" i="1" dirty="0">
                <a:latin typeface="Bookman Old Style" panose="02050604050505020204" pitchFamily="18" charset="0"/>
              </a:rPr>
              <a:t>Genesis 2:7</a:t>
            </a:r>
          </a:p>
          <a:p>
            <a:pPr marL="0" indent="0">
              <a:buNone/>
            </a:pPr>
            <a:r>
              <a:rPr lang="en-US" sz="2800" i="1" dirty="0">
                <a:latin typeface="Bookman Old Style" panose="02050604050505020204" pitchFamily="18" charset="0"/>
              </a:rPr>
              <a:t>When God created man (‘</a:t>
            </a:r>
            <a:r>
              <a:rPr lang="en-US" sz="2800" i="1" dirty="0" err="1">
                <a:latin typeface="Bookman Old Style" panose="02050604050505020204" pitchFamily="18" charset="0"/>
              </a:rPr>
              <a:t>adam</a:t>
            </a:r>
            <a:r>
              <a:rPr lang="en-US" sz="2800" i="1" dirty="0">
                <a:latin typeface="Bookman Old Style" panose="02050604050505020204" pitchFamily="18" charset="0"/>
              </a:rPr>
              <a:t>), he made him in the likeness of God. He created them male and female; at the time they were created, he blessed them and called them “man” (‘</a:t>
            </a:r>
            <a:r>
              <a:rPr lang="en-US" sz="2800" i="1" dirty="0" err="1">
                <a:latin typeface="Bookman Old Style" panose="02050604050505020204" pitchFamily="18" charset="0"/>
              </a:rPr>
              <a:t>adam</a:t>
            </a:r>
            <a:r>
              <a:rPr lang="en-US" sz="2800" i="1" dirty="0">
                <a:latin typeface="Bookman Old Style" panose="02050604050505020204" pitchFamily="18" charset="0"/>
              </a:rPr>
              <a:t>).</a:t>
            </a:r>
          </a:p>
          <a:p>
            <a:pPr marL="0" indent="0">
              <a:buNone/>
            </a:pPr>
            <a:r>
              <a:rPr lang="en-US" sz="2800" i="1" dirty="0">
                <a:latin typeface="Bookman Old Style" panose="02050604050505020204" pitchFamily="18" charset="0"/>
              </a:rPr>
              <a:t>							</a:t>
            </a:r>
            <a:r>
              <a:rPr lang="en-US" sz="2000" i="1" dirty="0">
                <a:latin typeface="Bookman Old Style" panose="02050604050505020204" pitchFamily="18" charset="0"/>
              </a:rPr>
              <a:t>Genesis. 5:1-2</a:t>
            </a:r>
          </a:p>
        </p:txBody>
      </p:sp>
      <p:sp>
        <p:nvSpPr>
          <p:cNvPr id="2" name="TextBox 1">
            <a:extLst>
              <a:ext uri="{FF2B5EF4-FFF2-40B4-BE49-F238E27FC236}">
                <a16:creationId xmlns:a16="http://schemas.microsoft.com/office/drawing/2014/main" id="{E75847FF-2C63-7D11-EC0F-D85EED5CA827}"/>
              </a:ext>
            </a:extLst>
          </p:cNvPr>
          <p:cNvSpPr txBox="1"/>
          <p:nvPr/>
        </p:nvSpPr>
        <p:spPr>
          <a:xfrm>
            <a:off x="266700" y="5919335"/>
            <a:ext cx="11791950" cy="830997"/>
          </a:xfrm>
          <a:prstGeom prst="rect">
            <a:avLst/>
          </a:prstGeom>
          <a:solidFill>
            <a:srgbClr val="800000"/>
          </a:solidFill>
        </p:spPr>
        <p:txBody>
          <a:bodyPr wrap="square" rtlCol="0">
            <a:spAutoFit/>
          </a:bodyPr>
          <a:lstStyle/>
          <a:p>
            <a:r>
              <a:rPr lang="en-US" sz="4800" dirty="0">
                <a:solidFill>
                  <a:srgbClr val="FFFF99"/>
                </a:solidFill>
                <a:latin typeface="Agency FB" panose="020B0503020202020204" pitchFamily="34" charset="0"/>
              </a:rPr>
              <a:t>“Remember that you are dust, and to dust you shall return.”</a:t>
            </a:r>
          </a:p>
        </p:txBody>
      </p:sp>
    </p:spTree>
    <p:extLst>
      <p:ext uri="{BB962C8B-B14F-4D97-AF65-F5344CB8AC3E}">
        <p14:creationId xmlns:p14="http://schemas.microsoft.com/office/powerpoint/2010/main" val="5032001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5F4834D3-1F81-46EC-AB92-82DE4698386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2EF5B8-EDED-4A4B-ABB8-E58AE44DF21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86722" name="Rectangle 2">
            <a:extLst>
              <a:ext uri="{FF2B5EF4-FFF2-40B4-BE49-F238E27FC236}">
                <a16:creationId xmlns:a16="http://schemas.microsoft.com/office/drawing/2014/main" id="{961F23FE-1602-4DD2-ABEF-4F4D35C4A07F}"/>
              </a:ext>
            </a:extLst>
          </p:cNvPr>
          <p:cNvSpPr>
            <a:spLocks noGrp="1" noChangeArrowheads="1"/>
          </p:cNvSpPr>
          <p:nvPr>
            <p:ph type="title"/>
          </p:nvPr>
        </p:nvSpPr>
        <p:spPr>
          <a:xfrm>
            <a:off x="182880" y="190169"/>
            <a:ext cx="8229600" cy="914400"/>
          </a:xfrm>
        </p:spPr>
        <p:txBody>
          <a:bodyPr/>
          <a:lstStyle/>
          <a:p>
            <a:pPr eaLnBrk="1" hangingPunct="1">
              <a:defRPr/>
            </a:pPr>
            <a:r>
              <a:rPr lang="en-US" altLang="en-US" sz="4000" dirty="0">
                <a:solidFill>
                  <a:srgbClr val="D8B274"/>
                </a:solidFill>
              </a:rPr>
              <a:t>Locations</a:t>
            </a:r>
            <a:r>
              <a:rPr lang="en-US" altLang="en-US" sz="4000" dirty="0"/>
              <a:t> of the Exodus Literature</a:t>
            </a:r>
          </a:p>
        </p:txBody>
      </p:sp>
      <p:sp>
        <p:nvSpPr>
          <p:cNvPr id="38916" name="AutoShape 3">
            <a:extLst>
              <a:ext uri="{FF2B5EF4-FFF2-40B4-BE49-F238E27FC236}">
                <a16:creationId xmlns:a16="http://schemas.microsoft.com/office/drawing/2014/main" id="{E53C423D-49AD-4841-92E0-AB3D82C5A9A2}"/>
              </a:ext>
            </a:extLst>
          </p:cNvPr>
          <p:cNvSpPr>
            <a:spLocks noChangeArrowheads="1"/>
          </p:cNvSpPr>
          <p:nvPr/>
        </p:nvSpPr>
        <p:spPr bwMode="auto">
          <a:xfrm>
            <a:off x="182880" y="1195070"/>
            <a:ext cx="3360420" cy="36576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8917" name="AutoShape 4">
            <a:extLst>
              <a:ext uri="{FF2B5EF4-FFF2-40B4-BE49-F238E27FC236}">
                <a16:creationId xmlns:a16="http://schemas.microsoft.com/office/drawing/2014/main" id="{E8DD942E-D05B-48BA-BA56-338C2E4A92AE}"/>
              </a:ext>
            </a:extLst>
          </p:cNvPr>
          <p:cNvSpPr>
            <a:spLocks noChangeArrowheads="1"/>
          </p:cNvSpPr>
          <p:nvPr/>
        </p:nvSpPr>
        <p:spPr bwMode="auto">
          <a:xfrm>
            <a:off x="2830830" y="1455738"/>
            <a:ext cx="3360420" cy="37338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8918" name="AutoShape 5">
            <a:extLst>
              <a:ext uri="{FF2B5EF4-FFF2-40B4-BE49-F238E27FC236}">
                <a16:creationId xmlns:a16="http://schemas.microsoft.com/office/drawing/2014/main" id="{6B830B25-A003-4558-A3D7-29A0238783CB}"/>
              </a:ext>
            </a:extLst>
          </p:cNvPr>
          <p:cNvSpPr>
            <a:spLocks noChangeArrowheads="1"/>
          </p:cNvSpPr>
          <p:nvPr/>
        </p:nvSpPr>
        <p:spPr bwMode="auto">
          <a:xfrm>
            <a:off x="5499736" y="1816735"/>
            <a:ext cx="3185160" cy="36576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8919" name="AutoShape 6">
            <a:extLst>
              <a:ext uri="{FF2B5EF4-FFF2-40B4-BE49-F238E27FC236}">
                <a16:creationId xmlns:a16="http://schemas.microsoft.com/office/drawing/2014/main" id="{2B7708F3-9B58-47F1-BCAC-E9C34B1F1948}"/>
              </a:ext>
            </a:extLst>
          </p:cNvPr>
          <p:cNvSpPr>
            <a:spLocks noChangeArrowheads="1"/>
          </p:cNvSpPr>
          <p:nvPr/>
        </p:nvSpPr>
        <p:spPr bwMode="auto">
          <a:xfrm>
            <a:off x="8001002" y="2125662"/>
            <a:ext cx="3185160" cy="37338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86727" name="Text Box 7">
            <a:extLst>
              <a:ext uri="{FF2B5EF4-FFF2-40B4-BE49-F238E27FC236}">
                <a16:creationId xmlns:a16="http://schemas.microsoft.com/office/drawing/2014/main" id="{84C81D7F-19DE-4C24-A6A1-7A170E41493F}"/>
              </a:ext>
            </a:extLst>
          </p:cNvPr>
          <p:cNvSpPr txBox="1">
            <a:spLocks noChangeArrowheads="1"/>
          </p:cNvSpPr>
          <p:nvPr/>
        </p:nvSpPr>
        <p:spPr bwMode="auto">
          <a:xfrm>
            <a:off x="1322070" y="1541055"/>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nard MT Condensed" pitchFamily="18" charset="0"/>
                <a:ea typeface="+mn-ea"/>
                <a:cs typeface="Arial" panose="020B0604020202020204" pitchFamily="34" charset="0"/>
              </a:rPr>
              <a:t>EGYPT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Ex. 1-12</a:t>
            </a:r>
          </a:p>
        </p:txBody>
      </p:sp>
      <p:sp>
        <p:nvSpPr>
          <p:cNvPr id="286728" name="Text Box 8">
            <a:extLst>
              <a:ext uri="{FF2B5EF4-FFF2-40B4-BE49-F238E27FC236}">
                <a16:creationId xmlns:a16="http://schemas.microsoft.com/office/drawing/2014/main" id="{C03B6AE2-E3DC-4ADD-BA6C-2D613D1D3EE3}"/>
              </a:ext>
            </a:extLst>
          </p:cNvPr>
          <p:cNvSpPr txBox="1">
            <a:spLocks noChangeArrowheads="1"/>
          </p:cNvSpPr>
          <p:nvPr/>
        </p:nvSpPr>
        <p:spPr bwMode="auto">
          <a:xfrm>
            <a:off x="3775710" y="1782762"/>
            <a:ext cx="22783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nard MT Condensed" pitchFamily="18" charset="0"/>
                <a:ea typeface="+mn-ea"/>
                <a:cs typeface="Arial" panose="020B0604020202020204" pitchFamily="34" charset="0"/>
              </a:rPr>
              <a:t>SINAI</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Ex. 19-40</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Lv. 1-27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Nu. 1-9</a:t>
            </a:r>
          </a:p>
        </p:txBody>
      </p:sp>
      <p:sp>
        <p:nvSpPr>
          <p:cNvPr id="286729" name="Text Box 9">
            <a:extLst>
              <a:ext uri="{FF2B5EF4-FFF2-40B4-BE49-F238E27FC236}">
                <a16:creationId xmlns:a16="http://schemas.microsoft.com/office/drawing/2014/main" id="{EDC1170F-AAA8-4000-8E1B-005A4FF0AA1B}"/>
              </a:ext>
            </a:extLst>
          </p:cNvPr>
          <p:cNvSpPr txBox="1">
            <a:spLocks noChangeArrowheads="1"/>
          </p:cNvSpPr>
          <p:nvPr/>
        </p:nvSpPr>
        <p:spPr bwMode="auto">
          <a:xfrm>
            <a:off x="6432235" y="2133600"/>
            <a:ext cx="1905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nard MT Condensed" pitchFamily="18" charset="0"/>
                <a:ea typeface="+mn-ea"/>
                <a:cs typeface="Arial" panose="020B0604020202020204" pitchFamily="34" charset="0"/>
              </a:rPr>
              <a:t>KADESH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Nu. 13-19</a:t>
            </a:r>
          </a:p>
        </p:txBody>
      </p:sp>
      <p:sp>
        <p:nvSpPr>
          <p:cNvPr id="286730" name="Text Box 10">
            <a:extLst>
              <a:ext uri="{FF2B5EF4-FFF2-40B4-BE49-F238E27FC236}">
                <a16:creationId xmlns:a16="http://schemas.microsoft.com/office/drawing/2014/main" id="{0EBE441D-3225-49FC-9BB2-49A0726DD725}"/>
              </a:ext>
            </a:extLst>
          </p:cNvPr>
          <p:cNvSpPr txBox="1">
            <a:spLocks noChangeArrowheads="1"/>
          </p:cNvSpPr>
          <p:nvPr/>
        </p:nvSpPr>
        <p:spPr bwMode="auto">
          <a:xfrm>
            <a:off x="8860156" y="2551906"/>
            <a:ext cx="19050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nard MT Condensed" pitchFamily="18" charset="0"/>
                <a:ea typeface="+mn-ea"/>
                <a:cs typeface="Arial" panose="020B0604020202020204" pitchFamily="34" charset="0"/>
              </a:rPr>
              <a:t>MOAB</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Nu. 22-36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t>Dt. 1-34</a:t>
            </a:r>
          </a:p>
        </p:txBody>
      </p:sp>
      <p:sp>
        <p:nvSpPr>
          <p:cNvPr id="286731" name="Text Box 11">
            <a:extLst>
              <a:ext uri="{FF2B5EF4-FFF2-40B4-BE49-F238E27FC236}">
                <a16:creationId xmlns:a16="http://schemas.microsoft.com/office/drawing/2014/main" id="{2A4E6465-565B-4365-B127-08160F163CB6}"/>
              </a:ext>
            </a:extLst>
          </p:cNvPr>
          <p:cNvSpPr txBox="1">
            <a:spLocks noChangeArrowheads="1"/>
          </p:cNvSpPr>
          <p:nvPr/>
        </p:nvSpPr>
        <p:spPr bwMode="auto">
          <a:xfrm>
            <a:off x="182880" y="5787147"/>
            <a:ext cx="18793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	        	     	</a:t>
            </a:r>
            <a:endParaRPr kumimoji="0" lang="en-US" altLang="en-US" sz="40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86732" name="Text Box 12">
            <a:extLst>
              <a:ext uri="{FF2B5EF4-FFF2-40B4-BE49-F238E27FC236}">
                <a16:creationId xmlns:a16="http://schemas.microsoft.com/office/drawing/2014/main" id="{C31B215D-74A8-475B-A9C8-851A4FA139C7}"/>
              </a:ext>
            </a:extLst>
          </p:cNvPr>
          <p:cNvSpPr txBox="1">
            <a:spLocks noChangeArrowheads="1"/>
          </p:cNvSpPr>
          <p:nvPr/>
        </p:nvSpPr>
        <p:spPr bwMode="auto">
          <a:xfrm>
            <a:off x="41565" y="5111811"/>
            <a:ext cx="1768894"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E2CAAA">
                    <a:lumMod val="75000"/>
                  </a:srgbClr>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Travels:</a:t>
            </a:r>
          </a:p>
        </p:txBody>
      </p:sp>
      <p:sp>
        <p:nvSpPr>
          <p:cNvPr id="2" name="TextBox 1">
            <a:extLst>
              <a:ext uri="{FF2B5EF4-FFF2-40B4-BE49-F238E27FC236}">
                <a16:creationId xmlns:a16="http://schemas.microsoft.com/office/drawing/2014/main" id="{AA6F3A51-1B00-4403-BBB7-199541542FB5}"/>
              </a:ext>
            </a:extLst>
          </p:cNvPr>
          <p:cNvSpPr txBox="1"/>
          <p:nvPr/>
        </p:nvSpPr>
        <p:spPr>
          <a:xfrm>
            <a:off x="1788025" y="5257509"/>
            <a:ext cx="2453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Ex. 13-18</a:t>
            </a: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
        <p:nvSpPr>
          <p:cNvPr id="3" name="TextBox 2">
            <a:extLst>
              <a:ext uri="{FF2B5EF4-FFF2-40B4-BE49-F238E27FC236}">
                <a16:creationId xmlns:a16="http://schemas.microsoft.com/office/drawing/2014/main" id="{FCD43D8B-98B9-4B25-A4F6-A6DC48E4E398}"/>
              </a:ext>
            </a:extLst>
          </p:cNvPr>
          <p:cNvSpPr txBox="1"/>
          <p:nvPr/>
        </p:nvSpPr>
        <p:spPr>
          <a:xfrm>
            <a:off x="4550275" y="5560367"/>
            <a:ext cx="2146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Nu. 10-12</a:t>
            </a: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
        <p:nvSpPr>
          <p:cNvPr id="4" name="TextBox 3">
            <a:extLst>
              <a:ext uri="{FF2B5EF4-FFF2-40B4-BE49-F238E27FC236}">
                <a16:creationId xmlns:a16="http://schemas.microsoft.com/office/drawing/2014/main" id="{11A849A3-A878-4D0B-8700-4514805199BE}"/>
              </a:ext>
            </a:extLst>
          </p:cNvPr>
          <p:cNvSpPr txBox="1"/>
          <p:nvPr/>
        </p:nvSpPr>
        <p:spPr>
          <a:xfrm>
            <a:off x="7133549" y="5937556"/>
            <a:ext cx="2557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t>Nu. 20-21</a:t>
            </a: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randombar(horizontal)">
                                      <p:cBhvr>
                                        <p:cTn id="7" dur="500"/>
                                        <p:tgtEl>
                                          <p:spTgt spid="38916"/>
                                        </p:tgtEl>
                                      </p:cBhvr>
                                    </p:animEffect>
                                  </p:childTnLst>
                                </p:cTn>
                              </p:par>
                              <p:par>
                                <p:cTn id="8" presetID="14" presetClass="entr" presetSubtype="10" fill="hold" nodeType="withEffect">
                                  <p:stCondLst>
                                    <p:cond delay="0"/>
                                  </p:stCondLst>
                                  <p:childTnLst>
                                    <p:set>
                                      <p:cBhvr>
                                        <p:cTn id="9" dur="1" fill="hold">
                                          <p:stCondLst>
                                            <p:cond delay="0"/>
                                          </p:stCondLst>
                                        </p:cTn>
                                        <p:tgtEl>
                                          <p:spTgt spid="286727">
                                            <p:txEl>
                                              <p:pRg st="0" end="0"/>
                                            </p:txEl>
                                          </p:spTgt>
                                        </p:tgtEl>
                                        <p:attrNameLst>
                                          <p:attrName>style.visibility</p:attrName>
                                        </p:attrNameLst>
                                      </p:cBhvr>
                                      <p:to>
                                        <p:strVal val="visible"/>
                                      </p:to>
                                    </p:set>
                                    <p:animEffect transition="in" filter="randombar(horizontal)">
                                      <p:cBhvr>
                                        <p:cTn id="10" dur="500"/>
                                        <p:tgtEl>
                                          <p:spTgt spid="28672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86727">
                                            <p:txEl>
                                              <p:pRg st="1" end="1"/>
                                            </p:txEl>
                                          </p:spTgt>
                                        </p:tgtEl>
                                        <p:attrNameLst>
                                          <p:attrName>style.visibility</p:attrName>
                                        </p:attrNameLst>
                                      </p:cBhvr>
                                      <p:to>
                                        <p:strVal val="visible"/>
                                      </p:to>
                                    </p:set>
                                    <p:animEffect transition="in" filter="randombar(horizontal)">
                                      <p:cBhvr>
                                        <p:cTn id="13" dur="500"/>
                                        <p:tgtEl>
                                          <p:spTgt spid="28672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randombar(horizontal)">
                                      <p:cBhvr>
                                        <p:cTn id="25" dur="500"/>
                                        <p:tgtEl>
                                          <p:spTgt spid="38917"/>
                                        </p:tgtEl>
                                      </p:cBhvr>
                                    </p:animEffect>
                                  </p:childTnLst>
                                </p:cTn>
                              </p:par>
                              <p:par>
                                <p:cTn id="26" presetID="14" presetClass="entr" presetSubtype="10" fill="hold" nodeType="withEffect">
                                  <p:stCondLst>
                                    <p:cond delay="0"/>
                                  </p:stCondLst>
                                  <p:childTnLst>
                                    <p:set>
                                      <p:cBhvr>
                                        <p:cTn id="27" dur="1" fill="hold">
                                          <p:stCondLst>
                                            <p:cond delay="0"/>
                                          </p:stCondLst>
                                        </p:cTn>
                                        <p:tgtEl>
                                          <p:spTgt spid="286728">
                                            <p:txEl>
                                              <p:pRg st="0" end="0"/>
                                            </p:txEl>
                                          </p:spTgt>
                                        </p:tgtEl>
                                        <p:attrNameLst>
                                          <p:attrName>style.visibility</p:attrName>
                                        </p:attrNameLst>
                                      </p:cBhvr>
                                      <p:to>
                                        <p:strVal val="visible"/>
                                      </p:to>
                                    </p:set>
                                    <p:animEffect transition="in" filter="randombar(horizontal)">
                                      <p:cBhvr>
                                        <p:cTn id="28" dur="500"/>
                                        <p:tgtEl>
                                          <p:spTgt spid="286728">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86728">
                                            <p:txEl>
                                              <p:pRg st="1" end="1"/>
                                            </p:txEl>
                                          </p:spTgt>
                                        </p:tgtEl>
                                        <p:attrNameLst>
                                          <p:attrName>style.visibility</p:attrName>
                                        </p:attrNameLst>
                                      </p:cBhvr>
                                      <p:to>
                                        <p:strVal val="visible"/>
                                      </p:to>
                                    </p:set>
                                    <p:animEffect transition="in" filter="randombar(horizontal)">
                                      <p:cBhvr>
                                        <p:cTn id="31" dur="500"/>
                                        <p:tgtEl>
                                          <p:spTgt spid="286728">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86728">
                                            <p:txEl>
                                              <p:pRg st="2" end="2"/>
                                            </p:txEl>
                                          </p:spTgt>
                                        </p:tgtEl>
                                        <p:attrNameLst>
                                          <p:attrName>style.visibility</p:attrName>
                                        </p:attrNameLst>
                                      </p:cBhvr>
                                      <p:to>
                                        <p:strVal val="visible"/>
                                      </p:to>
                                    </p:set>
                                    <p:animEffect transition="in" filter="randombar(horizontal)">
                                      <p:cBhvr>
                                        <p:cTn id="34" dur="500"/>
                                        <p:tgtEl>
                                          <p:spTgt spid="286728">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86728">
                                            <p:txEl>
                                              <p:pRg st="3" end="3"/>
                                            </p:txEl>
                                          </p:spTgt>
                                        </p:tgtEl>
                                        <p:attrNameLst>
                                          <p:attrName>style.visibility</p:attrName>
                                        </p:attrNameLst>
                                      </p:cBhvr>
                                      <p:to>
                                        <p:strVal val="visible"/>
                                      </p:to>
                                    </p:set>
                                    <p:animEffect transition="in" filter="randombar(horizontal)">
                                      <p:cBhvr>
                                        <p:cTn id="37" dur="500"/>
                                        <p:tgtEl>
                                          <p:spTgt spid="28672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8918"/>
                                        </p:tgtEl>
                                        <p:attrNameLst>
                                          <p:attrName>style.visibility</p:attrName>
                                        </p:attrNameLst>
                                      </p:cBhvr>
                                      <p:to>
                                        <p:strVal val="visible"/>
                                      </p:to>
                                    </p:set>
                                    <p:animEffect transition="in" filter="randombar(horizontal)">
                                      <p:cBhvr>
                                        <p:cTn id="49" dur="500"/>
                                        <p:tgtEl>
                                          <p:spTgt spid="38918"/>
                                        </p:tgtEl>
                                      </p:cBhvr>
                                    </p:animEffect>
                                  </p:childTnLst>
                                </p:cTn>
                              </p:par>
                              <p:par>
                                <p:cTn id="50" presetID="14" presetClass="entr" presetSubtype="10" fill="hold" nodeType="withEffect">
                                  <p:stCondLst>
                                    <p:cond delay="0"/>
                                  </p:stCondLst>
                                  <p:childTnLst>
                                    <p:set>
                                      <p:cBhvr>
                                        <p:cTn id="51" dur="1" fill="hold">
                                          <p:stCondLst>
                                            <p:cond delay="0"/>
                                          </p:stCondLst>
                                        </p:cTn>
                                        <p:tgtEl>
                                          <p:spTgt spid="286729">
                                            <p:txEl>
                                              <p:pRg st="0" end="0"/>
                                            </p:txEl>
                                          </p:spTgt>
                                        </p:tgtEl>
                                        <p:attrNameLst>
                                          <p:attrName>style.visibility</p:attrName>
                                        </p:attrNameLst>
                                      </p:cBhvr>
                                      <p:to>
                                        <p:strVal val="visible"/>
                                      </p:to>
                                    </p:set>
                                    <p:animEffect transition="in" filter="randombar(horizontal)">
                                      <p:cBhvr>
                                        <p:cTn id="52" dur="500"/>
                                        <p:tgtEl>
                                          <p:spTgt spid="286729">
                                            <p:txEl>
                                              <p:pRg st="0" end="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286729">
                                            <p:txEl>
                                              <p:pRg st="1" end="1"/>
                                            </p:txEl>
                                          </p:spTgt>
                                        </p:tgtEl>
                                        <p:attrNameLst>
                                          <p:attrName>style.visibility</p:attrName>
                                        </p:attrNameLst>
                                      </p:cBhvr>
                                      <p:to>
                                        <p:strVal val="visible"/>
                                      </p:to>
                                    </p:set>
                                    <p:animEffect transition="in" filter="randombar(horizontal)">
                                      <p:cBhvr>
                                        <p:cTn id="55" dur="500"/>
                                        <p:tgtEl>
                                          <p:spTgt spid="28672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919"/>
                                        </p:tgtEl>
                                        <p:attrNameLst>
                                          <p:attrName>style.visibility</p:attrName>
                                        </p:attrNameLst>
                                      </p:cBhvr>
                                      <p:to>
                                        <p:strVal val="visible"/>
                                      </p:to>
                                    </p:set>
                                    <p:animEffect transition="in" filter="randombar(horizontal)">
                                      <p:cBhvr>
                                        <p:cTn id="67" dur="500"/>
                                        <p:tgtEl>
                                          <p:spTgt spid="38919"/>
                                        </p:tgtEl>
                                      </p:cBhvr>
                                    </p:animEffect>
                                  </p:childTnLst>
                                </p:cTn>
                              </p:par>
                              <p:par>
                                <p:cTn id="68" presetID="14" presetClass="entr" presetSubtype="10" fill="hold" nodeType="withEffect">
                                  <p:stCondLst>
                                    <p:cond delay="0"/>
                                  </p:stCondLst>
                                  <p:childTnLst>
                                    <p:set>
                                      <p:cBhvr>
                                        <p:cTn id="69" dur="1" fill="hold">
                                          <p:stCondLst>
                                            <p:cond delay="0"/>
                                          </p:stCondLst>
                                        </p:cTn>
                                        <p:tgtEl>
                                          <p:spTgt spid="286730">
                                            <p:txEl>
                                              <p:pRg st="0" end="0"/>
                                            </p:txEl>
                                          </p:spTgt>
                                        </p:tgtEl>
                                        <p:attrNameLst>
                                          <p:attrName>style.visibility</p:attrName>
                                        </p:attrNameLst>
                                      </p:cBhvr>
                                      <p:to>
                                        <p:strVal val="visible"/>
                                      </p:to>
                                    </p:set>
                                    <p:animEffect transition="in" filter="randombar(horizontal)">
                                      <p:cBhvr>
                                        <p:cTn id="70" dur="500"/>
                                        <p:tgtEl>
                                          <p:spTgt spid="286730">
                                            <p:txEl>
                                              <p:pRg st="0" end="0"/>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286730">
                                            <p:txEl>
                                              <p:pRg st="1" end="1"/>
                                            </p:txEl>
                                          </p:spTgt>
                                        </p:tgtEl>
                                        <p:attrNameLst>
                                          <p:attrName>style.visibility</p:attrName>
                                        </p:attrNameLst>
                                      </p:cBhvr>
                                      <p:to>
                                        <p:strVal val="visible"/>
                                      </p:to>
                                    </p:set>
                                    <p:animEffect transition="in" filter="randombar(horizontal)">
                                      <p:cBhvr>
                                        <p:cTn id="73" dur="500"/>
                                        <p:tgtEl>
                                          <p:spTgt spid="286730">
                                            <p:txEl>
                                              <p:pRg st="1" end="1"/>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286730">
                                            <p:txEl>
                                              <p:pRg st="2" end="2"/>
                                            </p:txEl>
                                          </p:spTgt>
                                        </p:tgtEl>
                                        <p:attrNameLst>
                                          <p:attrName>style.visibility</p:attrName>
                                        </p:attrNameLst>
                                      </p:cBhvr>
                                      <p:to>
                                        <p:strVal val="visible"/>
                                      </p:to>
                                    </p:set>
                                    <p:animEffect transition="in" filter="randombar(horizontal)">
                                      <p:cBhvr>
                                        <p:cTn id="76" dur="500"/>
                                        <p:tgtEl>
                                          <p:spTgt spid="2867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38918" grpId="0" animBg="1"/>
      <p:bldP spid="38919" grpId="0" animBg="1"/>
      <p:bldP spid="2" grpId="0"/>
      <p:bldP spid="3" grpId="0"/>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97C7-E462-5BD4-0847-2E50062A9303}"/>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5E8B93-F983-48A3-20D9-2C737095B47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997D8C-627B-48C8-9845-55EF8B9D5F7A}"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1267" name="Rectangle 2">
            <a:extLst>
              <a:ext uri="{FF2B5EF4-FFF2-40B4-BE49-F238E27FC236}">
                <a16:creationId xmlns:a16="http://schemas.microsoft.com/office/drawing/2014/main" id="{1A53F2F2-2F50-636B-8CB2-8168A059F1A6}"/>
              </a:ext>
            </a:extLst>
          </p:cNvPr>
          <p:cNvSpPr>
            <a:spLocks noGrp="1" noChangeArrowheads="1"/>
          </p:cNvSpPr>
          <p:nvPr>
            <p:ph type="title"/>
          </p:nvPr>
        </p:nvSpPr>
        <p:spPr>
          <a:xfrm>
            <a:off x="1752599" y="609600"/>
            <a:ext cx="8763000" cy="762000"/>
          </a:xfrm>
        </p:spPr>
        <p:txBody>
          <a:bodyPr/>
          <a:lstStyle/>
          <a:p>
            <a:pPr eaLnBrk="1" hangingPunct="1"/>
            <a:r>
              <a:rPr lang="en-US" altLang="en-US" dirty="0">
                <a:solidFill>
                  <a:srgbClr val="FFCC00"/>
                </a:solidFill>
                <a:effectLst/>
                <a:latin typeface="Eras Bold ITC" panose="020B0907030504020204" pitchFamily="34" charset="0"/>
              </a:rPr>
              <a:t>The Structure of Leviticus</a:t>
            </a:r>
          </a:p>
        </p:txBody>
      </p:sp>
      <p:sp>
        <p:nvSpPr>
          <p:cNvPr id="119812" name="Rectangle 4">
            <a:extLst>
              <a:ext uri="{FF2B5EF4-FFF2-40B4-BE49-F238E27FC236}">
                <a16:creationId xmlns:a16="http://schemas.microsoft.com/office/drawing/2014/main" id="{B0585E15-3735-2C11-0117-FFA5C8A4ABFE}"/>
              </a:ext>
            </a:extLst>
          </p:cNvPr>
          <p:cNvSpPr>
            <a:spLocks noGrp="1" noChangeArrowheads="1"/>
          </p:cNvSpPr>
          <p:nvPr>
            <p:ph type="body" sz="half" idx="2"/>
          </p:nvPr>
        </p:nvSpPr>
        <p:spPr>
          <a:xfrm>
            <a:off x="1676401" y="1828800"/>
            <a:ext cx="2819400" cy="4419600"/>
          </a:xfrm>
          <a:gradFill rotWithShape="1">
            <a:gsLst>
              <a:gs pos="0">
                <a:srgbClr val="333300">
                  <a:gamma/>
                  <a:shade val="46275"/>
                  <a:invGamma/>
                </a:srgbClr>
              </a:gs>
              <a:gs pos="100000">
                <a:srgbClr val="333300"/>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400" b="1">
                <a:solidFill>
                  <a:srgbClr val="FF3300"/>
                </a:solidFill>
                <a:latin typeface="Eras Demi ITC" pitchFamily="34" charset="0"/>
              </a:rPr>
              <a:t>Sacrifice and Reconciliation</a:t>
            </a:r>
          </a:p>
          <a:p>
            <a:pPr eaLnBrk="1" hangingPunct="1">
              <a:buFont typeface="Wingdings" panose="05000000000000000000" pitchFamily="2" charset="2"/>
              <a:buNone/>
              <a:defRPr/>
            </a:pPr>
            <a:r>
              <a:rPr lang="en-US" altLang="en-US" sz="2400" b="1">
                <a:solidFill>
                  <a:srgbClr val="FF3300"/>
                </a:solidFill>
                <a:latin typeface="Eras Demi ITC" pitchFamily="34" charset="0"/>
              </a:rPr>
              <a:t>	(1-15)</a:t>
            </a:r>
          </a:p>
          <a:p>
            <a:pPr eaLnBrk="1" hangingPunct="1">
              <a:defRPr/>
            </a:pPr>
            <a:r>
              <a:rPr lang="en-US" altLang="en-US" sz="2400" i="1">
                <a:latin typeface="Arial Narrow" panose="020B0606020202030204" pitchFamily="34" charset="0"/>
              </a:rPr>
              <a:t>Laws regarding the primary sacrifices</a:t>
            </a:r>
          </a:p>
          <a:p>
            <a:pPr eaLnBrk="1" hangingPunct="1">
              <a:defRPr/>
            </a:pPr>
            <a:r>
              <a:rPr lang="en-US" altLang="en-US" sz="2400" i="1">
                <a:latin typeface="Arial Narrow" panose="020B0606020202030204" pitchFamily="34" charset="0"/>
              </a:rPr>
              <a:t>Order for priesthood</a:t>
            </a:r>
          </a:p>
          <a:p>
            <a:pPr eaLnBrk="1" hangingPunct="1">
              <a:defRPr/>
            </a:pPr>
            <a:r>
              <a:rPr lang="en-US" altLang="en-US" sz="2400" i="1">
                <a:latin typeface="Arial Narrow" panose="020B0606020202030204" pitchFamily="34" charset="0"/>
              </a:rPr>
              <a:t>Distinction between the holy and the profane</a:t>
            </a:r>
          </a:p>
        </p:txBody>
      </p:sp>
      <p:sp>
        <p:nvSpPr>
          <p:cNvPr id="119813" name="Rectangle 5">
            <a:extLst>
              <a:ext uri="{FF2B5EF4-FFF2-40B4-BE49-F238E27FC236}">
                <a16:creationId xmlns:a16="http://schemas.microsoft.com/office/drawing/2014/main" id="{313E382E-8AC6-D9CD-0F80-27A9DD4F18D4}"/>
              </a:ext>
            </a:extLst>
          </p:cNvPr>
          <p:cNvSpPr>
            <a:spLocks noChangeArrowheads="1"/>
          </p:cNvSpPr>
          <p:nvPr/>
        </p:nvSpPr>
        <p:spPr bwMode="auto">
          <a:xfrm>
            <a:off x="4686300" y="1828800"/>
            <a:ext cx="2819400" cy="4419600"/>
          </a:xfrm>
          <a:prstGeom prst="rect">
            <a:avLst/>
          </a:prstGeom>
          <a:gradFill rotWithShape="1">
            <a:gsLst>
              <a:gs pos="0">
                <a:srgbClr val="525000">
                  <a:gamma/>
                  <a:shade val="46275"/>
                  <a:invGamma/>
                </a:srgbClr>
              </a:gs>
              <a:gs pos="100000">
                <a:srgbClr val="525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400" b="0" i="0" u="none" strike="noStrike" kern="1200" cap="none" spc="0" normalizeH="0" baseline="0" noProof="0">
                <a:ln>
                  <a:noFill/>
                </a:ln>
                <a:solidFill>
                  <a:srgbClr val="FF3300"/>
                </a:solidFill>
                <a:effectLst>
                  <a:outerShdw blurRad="38100" dist="38100" dir="2700000" algn="tl">
                    <a:srgbClr val="000000"/>
                  </a:outerShdw>
                </a:effectLst>
                <a:uLnTx/>
                <a:uFillTx/>
                <a:latin typeface="Eras Bold ITC" pitchFamily="34" charset="0"/>
                <a:ea typeface="+mn-ea"/>
                <a:cs typeface="Arial" panose="020B0604020202020204" pitchFamily="34" charset="0"/>
              </a:rPr>
              <a:t>Yom Kippur (Day of Atonement)</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400" b="0" i="0" u="none" strike="noStrike" kern="1200" cap="none" spc="0" normalizeH="0" baseline="0" noProof="0">
                <a:ln>
                  <a:noFill/>
                </a:ln>
                <a:solidFill>
                  <a:srgbClr val="FF3300"/>
                </a:solidFill>
                <a:effectLst>
                  <a:outerShdw blurRad="38100" dist="38100" dir="2700000" algn="tl">
                    <a:srgbClr val="000000"/>
                  </a:outerShdw>
                </a:effectLst>
                <a:uLnTx/>
                <a:uFillTx/>
                <a:latin typeface="Eras Bold ITC" pitchFamily="34" charset="0"/>
                <a:ea typeface="+mn-ea"/>
                <a:cs typeface="Arial" panose="020B0604020202020204" pitchFamily="34" charset="0"/>
              </a:rPr>
              <a:t>	(16)</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National day of atonement for Israel</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The only day annually when the high priest could enter the Most Holy Place of the tabernacle</a:t>
            </a:r>
          </a:p>
        </p:txBody>
      </p:sp>
      <p:sp>
        <p:nvSpPr>
          <p:cNvPr id="119814" name="Rectangle 6">
            <a:extLst>
              <a:ext uri="{FF2B5EF4-FFF2-40B4-BE49-F238E27FC236}">
                <a16:creationId xmlns:a16="http://schemas.microsoft.com/office/drawing/2014/main" id="{538BACE2-1751-4047-14BE-13A9DE4358DF}"/>
              </a:ext>
            </a:extLst>
          </p:cNvPr>
          <p:cNvSpPr>
            <a:spLocks noChangeArrowheads="1"/>
          </p:cNvSpPr>
          <p:nvPr/>
        </p:nvSpPr>
        <p:spPr bwMode="auto">
          <a:xfrm>
            <a:off x="7696199" y="1828800"/>
            <a:ext cx="2819400" cy="4419600"/>
          </a:xfrm>
          <a:prstGeom prst="rect">
            <a:avLst/>
          </a:prstGeom>
          <a:gradFill rotWithShape="1">
            <a:gsLst>
              <a:gs pos="0">
                <a:srgbClr val="7A7700">
                  <a:gamma/>
                  <a:shade val="46275"/>
                  <a:invGamma/>
                </a:srgbClr>
              </a:gs>
              <a:gs pos="100000">
                <a:srgbClr val="7A77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400" b="0" i="0" u="none" strike="noStrike" kern="1200" cap="none" spc="0" normalizeH="0" baseline="0" noProof="0">
                <a:ln>
                  <a:noFill/>
                </a:ln>
                <a:solidFill>
                  <a:srgbClr val="FF3300"/>
                </a:solidFill>
                <a:effectLst>
                  <a:outerShdw blurRad="38100" dist="38100" dir="2700000" algn="tl">
                    <a:srgbClr val="000000"/>
                  </a:outerShdw>
                </a:effectLst>
                <a:uLnTx/>
                <a:uFillTx/>
                <a:latin typeface="Eras Bold ITC" pitchFamily="34" charset="0"/>
                <a:ea typeface="+mn-ea"/>
                <a:cs typeface="Arial" panose="020B0604020202020204" pitchFamily="34" charset="0"/>
              </a:rPr>
              <a:t>Ethics, Morality &amp; Holiness</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400" b="0" i="0" u="none" strike="noStrike" kern="1200" cap="none" spc="0" normalizeH="0" baseline="0" noProof="0">
                <a:ln>
                  <a:noFill/>
                </a:ln>
                <a:solidFill>
                  <a:srgbClr val="FF3300"/>
                </a:solidFill>
                <a:effectLst>
                  <a:outerShdw blurRad="38100" dist="38100" dir="2700000" algn="tl">
                    <a:srgbClr val="000000"/>
                  </a:outerShdw>
                </a:effectLst>
                <a:uLnTx/>
                <a:uFillTx/>
                <a:latin typeface="Eras Bold ITC" pitchFamily="34" charset="0"/>
                <a:ea typeface="+mn-ea"/>
                <a:cs typeface="Arial" panose="020B0604020202020204" pitchFamily="34" charset="0"/>
              </a:rPr>
              <a:t>	(17-27)</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Holiness code</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Redemption laws about vows and offerings</a:t>
            </a:r>
          </a:p>
        </p:txBody>
      </p:sp>
    </p:spTree>
    <p:extLst>
      <p:ext uri="{BB962C8B-B14F-4D97-AF65-F5344CB8AC3E}">
        <p14:creationId xmlns:p14="http://schemas.microsoft.com/office/powerpoint/2010/main" val="1296200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9812">
                                            <p:bg/>
                                          </p:spTgt>
                                        </p:tgtEl>
                                        <p:attrNameLst>
                                          <p:attrName>style.visibility</p:attrName>
                                        </p:attrNameLst>
                                      </p:cBhvr>
                                      <p:to>
                                        <p:strVal val="visible"/>
                                      </p:to>
                                    </p:set>
                                    <p:animEffect transition="in" filter="randombar(horizontal)">
                                      <p:cBhvr>
                                        <p:cTn id="7" dur="500"/>
                                        <p:tgtEl>
                                          <p:spTgt spid="119812">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19812">
                                            <p:txEl>
                                              <p:pRg st="0" end="0"/>
                                            </p:txEl>
                                          </p:spTgt>
                                        </p:tgtEl>
                                        <p:attrNameLst>
                                          <p:attrName>style.visibility</p:attrName>
                                        </p:attrNameLst>
                                      </p:cBhvr>
                                      <p:to>
                                        <p:strVal val="visible"/>
                                      </p:to>
                                    </p:set>
                                    <p:animEffect transition="in" filter="randombar(horizontal)">
                                      <p:cBhvr>
                                        <p:cTn id="10" dur="500"/>
                                        <p:tgtEl>
                                          <p:spTgt spid="119812">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19812">
                                            <p:txEl>
                                              <p:pRg st="1" end="1"/>
                                            </p:txEl>
                                          </p:spTgt>
                                        </p:tgtEl>
                                        <p:attrNameLst>
                                          <p:attrName>style.visibility</p:attrName>
                                        </p:attrNameLst>
                                      </p:cBhvr>
                                      <p:to>
                                        <p:strVal val="visible"/>
                                      </p:to>
                                    </p:set>
                                    <p:animEffect transition="in" filter="randombar(horizontal)">
                                      <p:cBhvr>
                                        <p:cTn id="13" dur="500"/>
                                        <p:tgtEl>
                                          <p:spTgt spid="119812">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19812">
                                            <p:txEl>
                                              <p:pRg st="2" end="2"/>
                                            </p:txEl>
                                          </p:spTgt>
                                        </p:tgtEl>
                                        <p:attrNameLst>
                                          <p:attrName>style.visibility</p:attrName>
                                        </p:attrNameLst>
                                      </p:cBhvr>
                                      <p:to>
                                        <p:strVal val="visible"/>
                                      </p:to>
                                    </p:set>
                                    <p:animEffect transition="in" filter="randombar(horizontal)">
                                      <p:cBhvr>
                                        <p:cTn id="16" dur="500"/>
                                        <p:tgtEl>
                                          <p:spTgt spid="119812">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9812">
                                            <p:txEl>
                                              <p:pRg st="3" end="3"/>
                                            </p:txEl>
                                          </p:spTgt>
                                        </p:tgtEl>
                                        <p:attrNameLst>
                                          <p:attrName>style.visibility</p:attrName>
                                        </p:attrNameLst>
                                      </p:cBhvr>
                                      <p:to>
                                        <p:strVal val="visible"/>
                                      </p:to>
                                    </p:set>
                                    <p:animEffect transition="in" filter="randombar(horizontal)">
                                      <p:cBhvr>
                                        <p:cTn id="19" dur="500"/>
                                        <p:tgtEl>
                                          <p:spTgt spid="119812">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19812">
                                            <p:txEl>
                                              <p:pRg st="4" end="4"/>
                                            </p:txEl>
                                          </p:spTgt>
                                        </p:tgtEl>
                                        <p:attrNameLst>
                                          <p:attrName>style.visibility</p:attrName>
                                        </p:attrNameLst>
                                      </p:cBhvr>
                                      <p:to>
                                        <p:strVal val="visible"/>
                                      </p:to>
                                    </p:set>
                                    <p:animEffect transition="in" filter="randombar(horizontal)">
                                      <p:cBhvr>
                                        <p:cTn id="22" dur="500"/>
                                        <p:tgtEl>
                                          <p:spTgt spid="11981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119813"/>
                                        </p:tgtEl>
                                        <p:attrNameLst>
                                          <p:attrName>style.visibility</p:attrName>
                                        </p:attrNameLst>
                                      </p:cBhvr>
                                      <p:to>
                                        <p:strVal val="visible"/>
                                      </p:to>
                                    </p:set>
                                    <p:animEffect transition="in" filter="randombar(horizontal)">
                                      <p:cBhvr>
                                        <p:cTn id="27" dur="500"/>
                                        <p:tgtEl>
                                          <p:spTgt spid="1198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119814"/>
                                        </p:tgtEl>
                                        <p:attrNameLst>
                                          <p:attrName>style.visibility</p:attrName>
                                        </p:attrNameLst>
                                      </p:cBhvr>
                                      <p:to>
                                        <p:strVal val="visible"/>
                                      </p:to>
                                    </p:set>
                                    <p:animEffect transition="in" filter="randombar(horizontal)">
                                      <p:cBhvr>
                                        <p:cTn id="32" dur="5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uiExpand="1" build="p" animBg="1"/>
      <p:bldP spid="119813" grpId="0" animBg="1"/>
      <p:bldP spid="1198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C1951CE8-3633-CE7C-5FB6-86BF962E9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27B97-7BFC-3E1C-4854-BE10AD0FFBAD}"/>
              </a:ext>
            </a:extLst>
          </p:cNvPr>
          <p:cNvSpPr>
            <a:spLocks noGrp="1"/>
          </p:cNvSpPr>
          <p:nvPr>
            <p:ph type="title"/>
          </p:nvPr>
        </p:nvSpPr>
        <p:spPr>
          <a:xfrm>
            <a:off x="1028700" y="157162"/>
            <a:ext cx="8229600" cy="1139825"/>
          </a:xfrm>
        </p:spPr>
        <p:txBody>
          <a:bodyPr>
            <a:normAutofit/>
          </a:bodyPr>
          <a:lstStyle/>
          <a:p>
            <a:pPr>
              <a:defRPr/>
            </a:pPr>
            <a:r>
              <a:rPr lang="en-US" sz="4400" dirty="0">
                <a:solidFill>
                  <a:srgbClr val="C00000"/>
                </a:solidFill>
              </a:rPr>
              <a:t>Cult and Ritual</a:t>
            </a:r>
          </a:p>
        </p:txBody>
      </p:sp>
      <p:sp>
        <p:nvSpPr>
          <p:cNvPr id="6" name="Content Placeholder 5">
            <a:extLst>
              <a:ext uri="{FF2B5EF4-FFF2-40B4-BE49-F238E27FC236}">
                <a16:creationId xmlns:a16="http://schemas.microsoft.com/office/drawing/2014/main" id="{6111A427-75A1-B1BB-6A71-D6AC1F0FB8C8}"/>
              </a:ext>
            </a:extLst>
          </p:cNvPr>
          <p:cNvSpPr>
            <a:spLocks noGrp="1"/>
          </p:cNvSpPr>
          <p:nvPr>
            <p:ph idx="1"/>
          </p:nvPr>
        </p:nvSpPr>
        <p:spPr>
          <a:xfrm>
            <a:off x="1028700" y="1216026"/>
            <a:ext cx="10325100" cy="5484812"/>
          </a:xfrm>
        </p:spPr>
        <p:txBody>
          <a:bodyPr>
            <a:normAutofit fontScale="92500" lnSpcReduction="10000"/>
          </a:bodyPr>
          <a:lstStyle/>
          <a:p>
            <a:pPr marL="0" indent="0">
              <a:buNone/>
              <a:defRPr/>
            </a:pPr>
            <a:r>
              <a:rPr lang="en-US" sz="3200" b="1" dirty="0">
                <a:solidFill>
                  <a:srgbClr val="FF0000"/>
                </a:solidFill>
                <a:latin typeface="Aptos" panose="020B0004020202020204" pitchFamily="34" charset="0"/>
              </a:rPr>
              <a:t>Standing alongside law &amp; covenant was cult &amp; ritual, and much of the remainder of Exodus, all of Leviticus and much of Numbers concerns this aspect of Israel’s national life.</a:t>
            </a:r>
          </a:p>
          <a:p>
            <a:pPr>
              <a:defRPr/>
            </a:pPr>
            <a:r>
              <a:rPr lang="en-US" sz="2800" i="1" dirty="0">
                <a:latin typeface="Aptos" panose="020B0004020202020204" pitchFamily="34" charset="0"/>
              </a:rPr>
              <a:t>Israelite temple practice and Israelite theology are one and the same.</a:t>
            </a:r>
          </a:p>
          <a:p>
            <a:pPr>
              <a:defRPr/>
            </a:pPr>
            <a:r>
              <a:rPr lang="en-US" sz="2800" i="1" dirty="0">
                <a:latin typeface="Aptos" panose="020B0004020202020204" pitchFamily="34" charset="0"/>
              </a:rPr>
              <a:t>The theology of Israel is expressed in ritual, not merely words, including the structure of the sanctuary, the performance of sacrifice and the observance of purity laws.</a:t>
            </a:r>
          </a:p>
          <a:p>
            <a:pPr>
              <a:defRPr/>
            </a:pPr>
            <a:r>
              <a:rPr lang="en-US" sz="2800" i="1" dirty="0">
                <a:latin typeface="Aptos" panose="020B0004020202020204" pitchFamily="34" charset="0"/>
              </a:rPr>
              <a:t>Here, the nature of Yahweh himself was revealed in the ancient forms of worship.</a:t>
            </a:r>
          </a:p>
        </p:txBody>
      </p:sp>
      <p:sp>
        <p:nvSpPr>
          <p:cNvPr id="5" name="Slide Number Placeholder 4">
            <a:extLst>
              <a:ext uri="{FF2B5EF4-FFF2-40B4-BE49-F238E27FC236}">
                <a16:creationId xmlns:a16="http://schemas.microsoft.com/office/drawing/2014/main" id="{04FE42E2-6302-987E-E1AA-4F299868F559}"/>
              </a:ext>
            </a:extLst>
          </p:cNvPr>
          <p:cNvSpPr>
            <a:spLocks noGrp="1"/>
          </p:cNvSpPr>
          <p:nvPr>
            <p:ph type="sldNum" sz="quarter" idx="12"/>
          </p:nvPr>
        </p:nvSpPr>
        <p:spPr>
          <a:xfrm>
            <a:off x="10858500" y="6332220"/>
            <a:ext cx="1010380" cy="3892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43A4E-F518-4897-AA4C-DDF4759162EB}"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5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4CB4A14B-824B-E1ED-E694-B14F09C6C7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AED7F-CA73-EF67-74A7-8676B0E99F49}"/>
              </a:ext>
            </a:extLst>
          </p:cNvPr>
          <p:cNvSpPr>
            <a:spLocks noGrp="1"/>
          </p:cNvSpPr>
          <p:nvPr>
            <p:ph idx="1"/>
          </p:nvPr>
        </p:nvSpPr>
        <p:spPr>
          <a:xfrm>
            <a:off x="510540" y="1532622"/>
            <a:ext cx="4526680" cy="3792755"/>
          </a:xfrm>
          <a:solidFill>
            <a:schemeClr val="accent4">
              <a:lumMod val="50000"/>
            </a:schemeClr>
          </a:solidFill>
        </p:spPr>
        <p:txBody>
          <a:bodyPr/>
          <a:lstStyle/>
          <a:p>
            <a:pPr marL="0" indent="0">
              <a:buNone/>
              <a:defRPr/>
            </a:pPr>
            <a:r>
              <a:rPr lang="en-US" sz="3200" b="1" dirty="0">
                <a:solidFill>
                  <a:srgbClr val="FFC000"/>
                </a:solidFill>
                <a:latin typeface="Tahoma" panose="020B0604030504040204" pitchFamily="34" charset="0"/>
                <a:ea typeface="Tahoma" panose="020B0604030504040204" pitchFamily="34" charset="0"/>
                <a:cs typeface="Tahoma" panose="020B0604030504040204" pitchFamily="34" charset="0"/>
              </a:rPr>
              <a:t>The Cult</a:t>
            </a:r>
          </a:p>
          <a:p>
            <a:pPr marL="0" indent="0">
              <a:buNone/>
              <a:defRPr/>
            </a:pP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The term “cult,” when used by scholars, refers to the system of worship through the use of a </a:t>
            </a:r>
            <a:r>
              <a:rPr lang="en-US" sz="2800" i="1" u="sng" dirty="0">
                <a:solidFill>
                  <a:schemeClr val="bg1"/>
                </a:solidFill>
                <a:latin typeface="Tahoma" panose="020B0604030504040204" pitchFamily="34" charset="0"/>
                <a:ea typeface="Tahoma" panose="020B0604030504040204" pitchFamily="34" charset="0"/>
                <a:cs typeface="Tahoma" panose="020B0604030504040204" pitchFamily="34" charset="0"/>
              </a:rPr>
              <a:t>sanctuary</a:t>
            </a: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i="1" u="sng" dirty="0">
                <a:solidFill>
                  <a:schemeClr val="bg1"/>
                </a:solidFill>
                <a:latin typeface="Tahoma" panose="020B0604030504040204" pitchFamily="34" charset="0"/>
                <a:ea typeface="Tahoma" panose="020B0604030504040204" pitchFamily="34" charset="0"/>
                <a:cs typeface="Tahoma" panose="020B0604030504040204" pitchFamily="34" charset="0"/>
              </a:rPr>
              <a:t>sancta </a:t>
            </a: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2800" i="1" u="sng" dirty="0">
                <a:solidFill>
                  <a:schemeClr val="bg1"/>
                </a:solidFill>
                <a:latin typeface="Tahoma" panose="020B0604030504040204" pitchFamily="34" charset="0"/>
                <a:ea typeface="Tahoma" panose="020B0604030504040204" pitchFamily="34" charset="0"/>
                <a:cs typeface="Tahoma" panose="020B0604030504040204" pitchFamily="34" charset="0"/>
              </a:rPr>
              <a:t>rituals</a:t>
            </a:r>
            <a:r>
              <a:rPr lang="en-US" sz="2800" i="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Text Placeholder 3">
            <a:extLst>
              <a:ext uri="{FF2B5EF4-FFF2-40B4-BE49-F238E27FC236}">
                <a16:creationId xmlns:a16="http://schemas.microsoft.com/office/drawing/2014/main" id="{9A709BBD-A92E-8E7E-BB56-99F046F4C583}"/>
              </a:ext>
            </a:extLst>
          </p:cNvPr>
          <p:cNvSpPr>
            <a:spLocks noGrp="1"/>
          </p:cNvSpPr>
          <p:nvPr>
            <p:ph type="body" sz="half" idx="2"/>
          </p:nvPr>
        </p:nvSpPr>
        <p:spPr>
          <a:xfrm>
            <a:off x="5454316" y="368967"/>
            <a:ext cx="6227144" cy="6160169"/>
          </a:xfrm>
          <a:solidFill>
            <a:schemeClr val="bg1">
              <a:lumMod val="60000"/>
              <a:lumOff val="40000"/>
            </a:schemeClr>
          </a:solidFill>
        </p:spPr>
        <p:txBody>
          <a:bodyPr>
            <a:normAutofit/>
          </a:bodyPr>
          <a:lstStyle/>
          <a:p>
            <a:pPr>
              <a:defRPr/>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The Sanctuary:</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A place regarded as holy (e.g., a</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shrine, tabernacle, temple)</a:t>
            </a:r>
          </a:p>
          <a:p>
            <a:pPr algn="l">
              <a:defRPr/>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The Sancta:</a:t>
            </a:r>
          </a:p>
          <a:p>
            <a:pPr algn="l">
              <a:spcBef>
                <a:spcPts val="600"/>
              </a:spcBef>
              <a:defRPr/>
            </a:pPr>
            <a:r>
              <a:rPr lang="en-US" sz="2400" i="1" dirty="0">
                <a:latin typeface="Tahoma" panose="020B0604030504040204" pitchFamily="34" charset="0"/>
                <a:ea typeface="Tahoma" panose="020B0604030504040204" pitchFamily="34" charset="0"/>
                <a:cs typeface="Tahoma" panose="020B0604030504040204" pitchFamily="34" charset="0"/>
              </a:rPr>
              <a:t>    </a:t>
            </a:r>
            <a:r>
              <a:rPr lang="en-US" sz="2800" i="1" dirty="0">
                <a:latin typeface="Tahoma" panose="020B0604030504040204" pitchFamily="34" charset="0"/>
                <a:ea typeface="Tahoma" panose="020B0604030504040204" pitchFamily="34" charset="0"/>
                <a:cs typeface="Tahoma" panose="020B0604030504040204" pitchFamily="34" charset="0"/>
              </a:rPr>
              <a:t>Holy objects (altars, lavers, bowls,</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etc.)</a:t>
            </a:r>
          </a:p>
          <a:p>
            <a:pPr algn="l">
              <a:defRPr/>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The Rituals:</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System of formalized words and </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activities referred to individually as</a:t>
            </a:r>
          </a:p>
          <a:p>
            <a:pPr algn="l">
              <a:spcBef>
                <a:spcPts val="600"/>
              </a:spcBef>
              <a:defRPr/>
            </a:pPr>
            <a:r>
              <a:rPr lang="en-US" sz="2800" i="1" dirty="0">
                <a:latin typeface="Tahoma" panose="020B0604030504040204" pitchFamily="34" charset="0"/>
                <a:ea typeface="Tahoma" panose="020B0604030504040204" pitchFamily="34" charset="0"/>
                <a:cs typeface="Tahoma" panose="020B0604030504040204" pitchFamily="34" charset="0"/>
              </a:rPr>
              <a:t>   “rites.”</a:t>
            </a:r>
          </a:p>
        </p:txBody>
      </p:sp>
      <p:sp>
        <p:nvSpPr>
          <p:cNvPr id="5" name="Slide Number Placeholder 4">
            <a:extLst>
              <a:ext uri="{FF2B5EF4-FFF2-40B4-BE49-F238E27FC236}">
                <a16:creationId xmlns:a16="http://schemas.microsoft.com/office/drawing/2014/main" id="{E29BE450-6BE3-F50B-9475-E2FC9D18BB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099A8-5515-48C0-8803-5112319B3260}"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18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4">
                                            <p:bg/>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additive="base">
                                        <p:cTn id="4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 calcmode="lin" valueType="num">
                                      <p:cBhvr additive="base">
                                        <p:cTn id="5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 calcmode="lin" valueType="num">
                                      <p:cBhvr additive="base">
                                        <p:cTn id="5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 calcmode="lin" valueType="num">
                                      <p:cBhvr additive="base">
                                        <p:cTn id="5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8" end="8"/>
                                            </p:tx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 calcmode="lin" valueType="num">
                                      <p:cBhvr additive="base">
                                        <p:cTn id="62"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14B3FDF4-368B-1384-E85C-384A067F58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50F37-7679-C857-7F16-CDCDBABB332D}"/>
              </a:ext>
            </a:extLst>
          </p:cNvPr>
          <p:cNvSpPr>
            <a:spLocks noGrp="1"/>
          </p:cNvSpPr>
          <p:nvPr>
            <p:ph idx="1"/>
          </p:nvPr>
        </p:nvSpPr>
        <p:spPr>
          <a:xfrm>
            <a:off x="891540" y="800100"/>
            <a:ext cx="10561320" cy="4732019"/>
          </a:xfrm>
        </p:spPr>
        <p:txBody>
          <a:bodyPr/>
          <a:lstStyle/>
          <a:p>
            <a:pPr marL="0" indent="0">
              <a:buNone/>
              <a:defRPr/>
            </a:pPr>
            <a:r>
              <a:rPr lang="en-US" sz="4000" dirty="0">
                <a:solidFill>
                  <a:srgbClr val="002060"/>
                </a:solidFill>
                <a:latin typeface="Book Antiqua" panose="02040602050305030304" pitchFamily="18" charset="0"/>
              </a:rPr>
              <a:t>	Through cult and ritual, the Israelites were called to forsake common life (to separate themselves from the world) in order to live a life of holiness (to separate themselves unto Yahweh).</a:t>
            </a:r>
          </a:p>
        </p:txBody>
      </p:sp>
      <p:sp>
        <p:nvSpPr>
          <p:cNvPr id="4" name="Slide Number Placeholder 3">
            <a:extLst>
              <a:ext uri="{FF2B5EF4-FFF2-40B4-BE49-F238E27FC236}">
                <a16:creationId xmlns:a16="http://schemas.microsoft.com/office/drawing/2014/main" id="{5B99D4B0-AFA8-5D4C-D1C0-1A13F1E35EFD}"/>
              </a:ext>
            </a:extLst>
          </p:cNvPr>
          <p:cNvSpPr>
            <a:spLocks noGrp="1"/>
          </p:cNvSpPr>
          <p:nvPr>
            <p:ph type="sldNum" sz="quarter" idx="12"/>
          </p:nvPr>
        </p:nvSpPr>
        <p:spPr>
          <a:xfrm>
            <a:off x="11269980" y="6355080"/>
            <a:ext cx="598900" cy="36639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2D0D4-9015-4433-AF40-8E19AF8A24DC}"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594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7F7E8F7C-2104-BAB8-C2CB-E93A398E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9CF17-EEF2-03B1-EF1D-166DEB880F6E}"/>
              </a:ext>
            </a:extLst>
          </p:cNvPr>
          <p:cNvSpPr>
            <a:spLocks noGrp="1"/>
          </p:cNvSpPr>
          <p:nvPr>
            <p:ph type="title"/>
          </p:nvPr>
        </p:nvSpPr>
        <p:spPr>
          <a:xfrm>
            <a:off x="256675" y="272716"/>
            <a:ext cx="11678650" cy="1363578"/>
          </a:xfrm>
        </p:spPr>
        <p:txBody>
          <a:bodyPr>
            <a:normAutofit/>
          </a:bodyPr>
          <a:lstStyle/>
          <a:p>
            <a:pPr algn="ctr">
              <a:defRPr/>
            </a:pPr>
            <a:r>
              <a:rPr lang="en-US" dirty="0">
                <a:solidFill>
                  <a:srgbClr val="C00000"/>
                </a:solidFill>
              </a:rPr>
              <a:t>Religious Background</a:t>
            </a:r>
            <a:br>
              <a:rPr lang="en-US" dirty="0"/>
            </a:br>
            <a:r>
              <a:rPr lang="en-US" sz="2800" i="1" dirty="0">
                <a:solidFill>
                  <a:srgbClr val="FF0000"/>
                </a:solidFill>
              </a:rPr>
              <a:t>Coming out of pagan Egypt Israel was to become the people of Yahweh alone</a:t>
            </a:r>
            <a:endParaRPr lang="en-US" sz="2800" dirty="0">
              <a:solidFill>
                <a:srgbClr val="FF0000"/>
              </a:solidFill>
            </a:endParaRPr>
          </a:p>
        </p:txBody>
      </p:sp>
      <p:sp>
        <p:nvSpPr>
          <p:cNvPr id="3" name="Content Placeholder 2">
            <a:extLst>
              <a:ext uri="{FF2B5EF4-FFF2-40B4-BE49-F238E27FC236}">
                <a16:creationId xmlns:a16="http://schemas.microsoft.com/office/drawing/2014/main" id="{4A9C1663-6A3C-8385-C248-409A4D6FF21C}"/>
              </a:ext>
            </a:extLst>
          </p:cNvPr>
          <p:cNvSpPr>
            <a:spLocks noGrp="1"/>
          </p:cNvSpPr>
          <p:nvPr>
            <p:ph sz="half" idx="1"/>
          </p:nvPr>
        </p:nvSpPr>
        <p:spPr>
          <a:xfrm>
            <a:off x="76200" y="1636294"/>
            <a:ext cx="6019800" cy="5101391"/>
          </a:xfrm>
          <a:solidFill>
            <a:schemeClr val="tx2">
              <a:lumMod val="10000"/>
            </a:schemeClr>
          </a:solidFill>
          <a:ln>
            <a:solidFill>
              <a:schemeClr val="tx1"/>
            </a:solidFill>
          </a:ln>
        </p:spPr>
        <p:txBody>
          <a:bodyPr>
            <a:normAutofit/>
          </a:bodyPr>
          <a:lstStyle/>
          <a:p>
            <a:pPr marL="0" indent="0">
              <a:buNone/>
              <a:defRPr/>
            </a:pPr>
            <a:r>
              <a:rPr lang="en-US" sz="3200" b="1" dirty="0">
                <a:solidFill>
                  <a:srgbClr val="FFC000"/>
                </a:solidFill>
              </a:rPr>
              <a:t>Pagan Religion</a:t>
            </a:r>
          </a:p>
          <a:p>
            <a:pPr marL="0" indent="0">
              <a:lnSpc>
                <a:spcPct val="100000"/>
              </a:lnSpc>
              <a:buNone/>
              <a:defRPr/>
            </a:pPr>
            <a:r>
              <a:rPr lang="en-US" sz="2800" dirty="0">
                <a:solidFill>
                  <a:srgbClr val="FFFF66"/>
                </a:solidFill>
                <a:latin typeface="Aptos" panose="020B0004020202020204" pitchFamily="34" charset="0"/>
              </a:rPr>
              <a:t>Pagan religion is based on human needs and desires:</a:t>
            </a:r>
          </a:p>
          <a:p>
            <a:pPr>
              <a:lnSpc>
                <a:spcPct val="100000"/>
              </a:lnSpc>
              <a:defRPr/>
            </a:pPr>
            <a:r>
              <a:rPr lang="en-US" sz="2400" i="1" dirty="0">
                <a:solidFill>
                  <a:schemeClr val="bg1"/>
                </a:solidFill>
                <a:latin typeface="Aptos" panose="020B0004020202020204" pitchFamily="34" charset="0"/>
              </a:rPr>
              <a:t>It is polytheistic (many gods, both good and evil)</a:t>
            </a:r>
          </a:p>
          <a:p>
            <a:pPr>
              <a:lnSpc>
                <a:spcPct val="100000"/>
              </a:lnSpc>
              <a:defRPr/>
            </a:pPr>
            <a:r>
              <a:rPr lang="en-US" sz="2400" i="1" dirty="0">
                <a:solidFill>
                  <a:schemeClr val="bg1"/>
                </a:solidFill>
                <a:latin typeface="Aptos" panose="020B0004020202020204" pitchFamily="34" charset="0"/>
              </a:rPr>
              <a:t>The actions of the gods are mirrored in the physical world.</a:t>
            </a:r>
          </a:p>
          <a:p>
            <a:pPr>
              <a:lnSpc>
                <a:spcPct val="100000"/>
              </a:lnSpc>
              <a:defRPr/>
            </a:pPr>
            <a:r>
              <a:rPr lang="en-US" sz="2400" i="1" dirty="0">
                <a:solidFill>
                  <a:schemeClr val="bg1"/>
                </a:solidFill>
                <a:latin typeface="Aptos" panose="020B0004020202020204" pitchFamily="34" charset="0"/>
              </a:rPr>
              <a:t>Through magic, one can access the divine world and manipulate the gods to do one’s will.</a:t>
            </a:r>
          </a:p>
        </p:txBody>
      </p:sp>
      <p:sp>
        <p:nvSpPr>
          <p:cNvPr id="4" name="Content Placeholder 3">
            <a:extLst>
              <a:ext uri="{FF2B5EF4-FFF2-40B4-BE49-F238E27FC236}">
                <a16:creationId xmlns:a16="http://schemas.microsoft.com/office/drawing/2014/main" id="{62E27A44-852A-536C-8F91-4BF007154E48}"/>
              </a:ext>
            </a:extLst>
          </p:cNvPr>
          <p:cNvSpPr>
            <a:spLocks noGrp="1"/>
          </p:cNvSpPr>
          <p:nvPr>
            <p:ph sz="half" idx="2"/>
          </p:nvPr>
        </p:nvSpPr>
        <p:spPr>
          <a:xfrm>
            <a:off x="6172199" y="1636296"/>
            <a:ext cx="5943601" cy="5101390"/>
          </a:xfrm>
          <a:solidFill>
            <a:schemeClr val="accent6">
              <a:lumMod val="50000"/>
            </a:schemeClr>
          </a:solidFill>
          <a:ln>
            <a:solidFill>
              <a:schemeClr val="tx1"/>
            </a:solidFill>
          </a:ln>
        </p:spPr>
        <p:txBody>
          <a:bodyPr>
            <a:normAutofit/>
          </a:bodyPr>
          <a:lstStyle/>
          <a:p>
            <a:pPr marL="0" indent="0">
              <a:buNone/>
              <a:defRPr/>
            </a:pPr>
            <a:r>
              <a:rPr lang="en-US" sz="3200" b="1" dirty="0">
                <a:solidFill>
                  <a:srgbClr val="FFC000"/>
                </a:solidFill>
              </a:rPr>
              <a:t>Yahweh Religion</a:t>
            </a:r>
          </a:p>
          <a:p>
            <a:pPr marL="0" indent="0">
              <a:lnSpc>
                <a:spcPct val="100000"/>
              </a:lnSpc>
              <a:buNone/>
              <a:defRPr/>
            </a:pPr>
            <a:r>
              <a:rPr lang="en-US" sz="2800" dirty="0">
                <a:solidFill>
                  <a:srgbClr val="FFFF66"/>
                </a:solidFill>
                <a:latin typeface="Aptos" panose="020B0004020202020204" pitchFamily="34" charset="0"/>
              </a:rPr>
              <a:t>Yahweh religion is based on the nature and character of God himself:</a:t>
            </a:r>
          </a:p>
          <a:p>
            <a:pPr>
              <a:lnSpc>
                <a:spcPct val="100000"/>
              </a:lnSpc>
              <a:defRPr/>
            </a:pPr>
            <a:r>
              <a:rPr lang="en-US" sz="2400" i="1" dirty="0">
                <a:solidFill>
                  <a:schemeClr val="bg1"/>
                </a:solidFill>
                <a:latin typeface="Aptos" panose="020B0004020202020204" pitchFamily="34" charset="0"/>
              </a:rPr>
              <a:t>Yahweh is one, and he is holy.</a:t>
            </a:r>
          </a:p>
          <a:p>
            <a:pPr>
              <a:lnSpc>
                <a:spcPct val="100000"/>
              </a:lnSpc>
              <a:defRPr/>
            </a:pPr>
            <a:r>
              <a:rPr lang="en-US" sz="2400" i="1" dirty="0">
                <a:solidFill>
                  <a:schemeClr val="bg1"/>
                </a:solidFill>
                <a:latin typeface="Aptos" panose="020B0004020202020204" pitchFamily="34" charset="0"/>
              </a:rPr>
              <a:t>His actions in the world are always in concert with his basic moral attributes, such as, his power, righteousness, faithfulness, love, holy wrath, and wisdom.</a:t>
            </a:r>
          </a:p>
          <a:p>
            <a:pPr>
              <a:lnSpc>
                <a:spcPct val="100000"/>
              </a:lnSpc>
              <a:defRPr/>
            </a:pPr>
            <a:r>
              <a:rPr lang="en-US" sz="2400" i="1" dirty="0">
                <a:solidFill>
                  <a:schemeClr val="bg1"/>
                </a:solidFill>
                <a:latin typeface="Aptos" panose="020B0004020202020204" pitchFamily="34" charset="0"/>
              </a:rPr>
              <a:t>Access to God is reconciliation from a condition of estrangement.</a:t>
            </a:r>
          </a:p>
        </p:txBody>
      </p:sp>
    </p:spTree>
    <p:extLst>
      <p:ext uri="{BB962C8B-B14F-4D97-AF65-F5344CB8AC3E}">
        <p14:creationId xmlns:p14="http://schemas.microsoft.com/office/powerpoint/2010/main" val="3220335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bg/>
                                          </p:spTgt>
                                        </p:tgtEl>
                                        <p:attrNameLst>
                                          <p:attrName>style.visibility</p:attrName>
                                        </p:attrNameLst>
                                      </p:cBhvr>
                                      <p:to>
                                        <p:strVal val="visible"/>
                                      </p:to>
                                    </p:set>
                                    <p:animEffect transition="in" filter="randombar(horizontal)">
                                      <p:cBhvr>
                                        <p:cTn id="36" dur="500"/>
                                        <p:tgtEl>
                                          <p:spTgt spid="4">
                                            <p:bg/>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9" dur="500"/>
                                        <p:tgtEl>
                                          <p:spTgt spid="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2" dur="500"/>
                                        <p:tgtEl>
                                          <p:spTgt spid="4">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1487-8138-104E-56F6-32A9BAB18E6F}"/>
              </a:ext>
            </a:extLst>
          </p:cNvPr>
          <p:cNvSpPr>
            <a:spLocks noGrp="1"/>
          </p:cNvSpPr>
          <p:nvPr>
            <p:ph type="title"/>
          </p:nvPr>
        </p:nvSpPr>
        <p:spPr>
          <a:xfrm>
            <a:off x="193964" y="274637"/>
            <a:ext cx="3325091" cy="6310889"/>
          </a:xfrm>
        </p:spPr>
        <p:txBody>
          <a:bodyPr/>
          <a:lstStyle/>
          <a:p>
            <a:pPr algn="r"/>
            <a:r>
              <a:rPr lang="en-US" sz="3600" b="1" dirty="0">
                <a:solidFill>
                  <a:srgbClr val="FFC000"/>
                </a:solidFill>
              </a:rPr>
              <a:t>Offerings in the Ancient Near East</a:t>
            </a:r>
            <a:br>
              <a:rPr lang="en-US" sz="3600" b="1" dirty="0"/>
            </a:br>
            <a:r>
              <a:rPr lang="en-US" sz="2800" dirty="0"/>
              <a:t>Offerings were of three kinds:</a:t>
            </a:r>
            <a:br>
              <a:rPr lang="en-US" sz="2800" dirty="0"/>
            </a:br>
            <a:r>
              <a:rPr lang="en-US" sz="2800" i="1" dirty="0">
                <a:solidFill>
                  <a:srgbClr val="FFFF99"/>
                </a:solidFill>
              </a:rPr>
              <a:t>Ritual killing</a:t>
            </a:r>
            <a:br>
              <a:rPr lang="en-US" sz="2800" i="1" dirty="0">
                <a:solidFill>
                  <a:srgbClr val="FFFF99"/>
                </a:solidFill>
              </a:rPr>
            </a:br>
            <a:r>
              <a:rPr lang="en-US" sz="2800" i="1" dirty="0">
                <a:solidFill>
                  <a:srgbClr val="FFFF99"/>
                </a:solidFill>
              </a:rPr>
              <a:t>Cereal offerings</a:t>
            </a:r>
            <a:br>
              <a:rPr lang="en-US" sz="2800" i="1" dirty="0">
                <a:solidFill>
                  <a:srgbClr val="FFFF99"/>
                </a:solidFill>
              </a:rPr>
            </a:br>
            <a:r>
              <a:rPr lang="en-US" sz="2800" i="1" dirty="0">
                <a:solidFill>
                  <a:srgbClr val="FFFF99"/>
                </a:solidFill>
              </a:rPr>
              <a:t>Libations</a:t>
            </a:r>
            <a:br>
              <a:rPr lang="en-US" sz="2800" i="1" dirty="0">
                <a:solidFill>
                  <a:srgbClr val="FFFF99"/>
                </a:solidFill>
              </a:rPr>
            </a:br>
            <a:br>
              <a:rPr lang="en-US" sz="2800" i="1" dirty="0">
                <a:solidFill>
                  <a:srgbClr val="FFFF99"/>
                </a:solidFill>
              </a:rPr>
            </a:br>
            <a:r>
              <a:rPr lang="en-US" sz="1800" dirty="0">
                <a:solidFill>
                  <a:schemeClr val="tx1"/>
                </a:solidFill>
              </a:rPr>
              <a:t>Bas-relief of Ashurbanipal pouring a libation over the heads of four dead lions</a:t>
            </a:r>
            <a:endParaRPr lang="en-US" sz="3600" b="1" dirty="0">
              <a:solidFill>
                <a:schemeClr val="tx1"/>
              </a:solidFill>
            </a:endParaRPr>
          </a:p>
        </p:txBody>
      </p:sp>
      <p:sp>
        <p:nvSpPr>
          <p:cNvPr id="4" name="Slide Number Placeholder 3">
            <a:extLst>
              <a:ext uri="{FF2B5EF4-FFF2-40B4-BE49-F238E27FC236}">
                <a16:creationId xmlns:a16="http://schemas.microsoft.com/office/drawing/2014/main" id="{947CE123-CFE1-6B23-9434-83D4F015F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28604-4401-4431-A53B-A5F003EA9AE8}"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a:endParaRPr>
          </a:p>
        </p:txBody>
      </p:sp>
      <p:pic>
        <p:nvPicPr>
          <p:cNvPr id="1026" name="Picture 2" descr="Relief showing king Ashurbanipal pouring a libation over the dead lions ...">
            <a:extLst>
              <a:ext uri="{FF2B5EF4-FFF2-40B4-BE49-F238E27FC236}">
                <a16:creationId xmlns:a16="http://schemas.microsoft.com/office/drawing/2014/main" id="{6B2D0A86-95D2-2CCE-1A01-489566001CFC}"/>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763103" y="-10739"/>
            <a:ext cx="8410415" cy="68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5170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33F5F5-4E90-CF6E-E94A-184B4B4773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131692-D125-1460-7088-25BB9378D146}"/>
              </a:ext>
            </a:extLst>
          </p:cNvPr>
          <p:cNvSpPr>
            <a:spLocks noGrp="1"/>
          </p:cNvSpPr>
          <p:nvPr>
            <p:ph idx="1"/>
          </p:nvPr>
        </p:nvSpPr>
        <p:spPr>
          <a:xfrm>
            <a:off x="609600" y="894349"/>
            <a:ext cx="10972800" cy="4530725"/>
          </a:xfrm>
        </p:spPr>
        <p:txBody>
          <a:bodyPr/>
          <a:lstStyle/>
          <a:p>
            <a:pPr marL="0" indent="0">
              <a:buNone/>
            </a:pPr>
            <a:r>
              <a:rPr lang="en-US" sz="4000" i="1" dirty="0">
                <a:latin typeface="Garamond" panose="02020404030301010803" pitchFamily="18" charset="0"/>
              </a:rPr>
              <a:t>For the life of a creature is in the blood, and I have given it to you to make atonement for yourselves on the altar; it is the blood that makes atonement for one’s life.</a:t>
            </a:r>
            <a:endParaRPr lang="en-US" sz="4000"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Lv. 17:11</a:t>
            </a:r>
          </a:p>
        </p:txBody>
      </p:sp>
      <p:sp>
        <p:nvSpPr>
          <p:cNvPr id="4" name="Slide Number Placeholder 3">
            <a:extLst>
              <a:ext uri="{FF2B5EF4-FFF2-40B4-BE49-F238E27FC236}">
                <a16:creationId xmlns:a16="http://schemas.microsoft.com/office/drawing/2014/main" id="{414D405E-932D-362B-A4F9-C356CA120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15393022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719F-3379-5771-8729-5311AE7C6C07}"/>
              </a:ext>
            </a:extLst>
          </p:cNvPr>
          <p:cNvSpPr>
            <a:spLocks noGrp="1"/>
          </p:cNvSpPr>
          <p:nvPr>
            <p:ph type="title"/>
          </p:nvPr>
        </p:nvSpPr>
        <p:spPr>
          <a:xfrm>
            <a:off x="1981200" y="0"/>
            <a:ext cx="8229600" cy="1143000"/>
          </a:xfrm>
        </p:spPr>
        <p:txBody>
          <a:bodyPr/>
          <a:lstStyle/>
          <a:p>
            <a:pPr>
              <a:defRPr/>
            </a:pPr>
            <a:r>
              <a:rPr lang="en-US" b="1" dirty="0"/>
              <a:t>The Sacrificial Elements</a:t>
            </a:r>
          </a:p>
        </p:txBody>
      </p:sp>
      <p:sp>
        <p:nvSpPr>
          <p:cNvPr id="3" name="Content Placeholder 2">
            <a:extLst>
              <a:ext uri="{FF2B5EF4-FFF2-40B4-BE49-F238E27FC236}">
                <a16:creationId xmlns:a16="http://schemas.microsoft.com/office/drawing/2014/main" id="{03574D68-E079-1797-3BCC-FC8DC8B8C943}"/>
              </a:ext>
            </a:extLst>
          </p:cNvPr>
          <p:cNvSpPr>
            <a:spLocks noGrp="1"/>
          </p:cNvSpPr>
          <p:nvPr>
            <p:ph idx="1"/>
          </p:nvPr>
        </p:nvSpPr>
        <p:spPr>
          <a:xfrm>
            <a:off x="663387" y="1026696"/>
            <a:ext cx="10802471" cy="3962399"/>
          </a:xfrm>
        </p:spPr>
        <p:txBody>
          <a:bodyPr/>
          <a:lstStyle/>
          <a:p>
            <a:pPr marL="0" indent="0">
              <a:buNone/>
              <a:defRPr/>
            </a:pPr>
            <a:r>
              <a:rPr lang="en-US" sz="2800" b="1" dirty="0">
                <a:solidFill>
                  <a:srgbClr val="FFFF00"/>
                </a:solidFill>
              </a:rPr>
              <a:t>The ritual of sacrifice involved the slaughter and burning of an animal.</a:t>
            </a:r>
          </a:p>
          <a:p>
            <a:pPr>
              <a:defRPr/>
            </a:pPr>
            <a:r>
              <a:rPr lang="en-US" sz="2400" i="1" dirty="0">
                <a:solidFill>
                  <a:srgbClr val="FFFF99"/>
                </a:solidFill>
              </a:rPr>
              <a:t>To understand this, one must look at the relationship of God to living creatures.</a:t>
            </a:r>
          </a:p>
          <a:p>
            <a:pPr lvl="1">
              <a:defRPr/>
            </a:pPr>
            <a:r>
              <a:rPr lang="en-US" sz="2000" b="1" dirty="0"/>
              <a:t>In the creation account, animal life (6</a:t>
            </a:r>
            <a:r>
              <a:rPr lang="en-US" sz="2000" b="1" baseline="30000" dirty="0"/>
              <a:t>th</a:t>
            </a:r>
            <a:r>
              <a:rPr lang="en-US" sz="2000" b="1" dirty="0"/>
              <a:t> day) is valued higher than vegetable life (3</a:t>
            </a:r>
            <a:r>
              <a:rPr lang="en-US" sz="2000" b="1" baseline="30000" dirty="0"/>
              <a:t>rd</a:t>
            </a:r>
            <a:r>
              <a:rPr lang="en-US" sz="2000" b="1" dirty="0"/>
              <a:t> day)—both are “alive,” but one is animate and the other inanimate.</a:t>
            </a:r>
          </a:p>
          <a:p>
            <a:pPr lvl="1">
              <a:defRPr/>
            </a:pPr>
            <a:r>
              <a:rPr lang="en-US" sz="2000" b="1" dirty="0"/>
              <a:t>Animate life has both a created element (body) and an uncreated element (God’s own spirit, the “breath of life”).</a:t>
            </a:r>
          </a:p>
          <a:p>
            <a:pPr>
              <a:defRPr/>
            </a:pPr>
            <a:r>
              <a:rPr lang="en-US" sz="2400" i="1" dirty="0">
                <a:solidFill>
                  <a:srgbClr val="FFFF99"/>
                </a:solidFill>
              </a:rPr>
              <a:t>Blood is the element of animate life that signifies life from God (Ge. 9:4; Lv. 17:11; Dt. 12:23).</a:t>
            </a:r>
          </a:p>
        </p:txBody>
      </p:sp>
      <p:sp>
        <p:nvSpPr>
          <p:cNvPr id="4" name="Slide Number Placeholder 3">
            <a:extLst>
              <a:ext uri="{FF2B5EF4-FFF2-40B4-BE49-F238E27FC236}">
                <a16:creationId xmlns:a16="http://schemas.microsoft.com/office/drawing/2014/main" id="{3E1A9CE8-4CA7-2DAD-5FC9-36F820AE8739}"/>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0F5E73-D4C3-4746-9ECC-66BA0879A898}"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5C61BF0-7486-99A4-984C-50CC90B9379B}"/>
              </a:ext>
            </a:extLst>
          </p:cNvPr>
          <p:cNvSpPr txBox="1"/>
          <p:nvPr/>
        </p:nvSpPr>
        <p:spPr>
          <a:xfrm>
            <a:off x="344080" y="5231139"/>
            <a:ext cx="11503839" cy="1200329"/>
          </a:xfrm>
          <a:prstGeom prst="rect">
            <a:avLst/>
          </a:prstGeom>
          <a:solidFill>
            <a:schemeClr val="bg1">
              <a:lumMod val="5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Tahoma" panose="020B0604030504040204" pitchFamily="34" charset="0"/>
                <a:ea typeface="+mn-ea"/>
                <a:cs typeface="Arial" panose="020B0604020202020204" pitchFamily="34" charset="0"/>
              </a:rPr>
              <a:t>Hence, animate life is a combination of “body” and “blood,” and sacrifice is the death of an animal to purge impurity and to ransom the life of the sinner—in short, to repair the relationship between God and the Israelite.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5"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45033-0F2F-6753-32AF-830EF43A3F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960BC0E-441E-6894-6C3E-CA3FD6E84B4A}"/>
              </a:ext>
            </a:extLst>
          </p:cNvPr>
          <p:cNvSpPr>
            <a:spLocks noGrp="1"/>
          </p:cNvSpPr>
          <p:nvPr>
            <p:ph type="title"/>
          </p:nvPr>
        </p:nvSpPr>
        <p:spPr>
          <a:xfrm>
            <a:off x="609599" y="274638"/>
            <a:ext cx="10972800" cy="976646"/>
          </a:xfrm>
        </p:spPr>
        <p:txBody>
          <a:bodyPr/>
          <a:lstStyle/>
          <a:p>
            <a:pPr>
              <a:defRPr/>
            </a:pPr>
            <a:r>
              <a:rPr lang="en-US" b="1" dirty="0"/>
              <a:t>Substitutionary Atonement</a:t>
            </a:r>
          </a:p>
        </p:txBody>
      </p:sp>
      <p:sp>
        <p:nvSpPr>
          <p:cNvPr id="7" name="Content Placeholder 6">
            <a:extLst>
              <a:ext uri="{FF2B5EF4-FFF2-40B4-BE49-F238E27FC236}">
                <a16:creationId xmlns:a16="http://schemas.microsoft.com/office/drawing/2014/main" id="{9A4CC2BB-63A5-01ED-E861-46B5C9DE95AD}"/>
              </a:ext>
            </a:extLst>
          </p:cNvPr>
          <p:cNvSpPr>
            <a:spLocks noGrp="1"/>
          </p:cNvSpPr>
          <p:nvPr>
            <p:ph idx="1"/>
          </p:nvPr>
        </p:nvSpPr>
        <p:spPr>
          <a:xfrm>
            <a:off x="401052" y="1479884"/>
            <a:ext cx="11389895" cy="4997116"/>
          </a:xfrm>
        </p:spPr>
        <p:txBody>
          <a:bodyPr/>
          <a:lstStyle/>
          <a:p>
            <a:pPr marL="0" indent="0">
              <a:buNone/>
              <a:defRPr/>
            </a:pPr>
            <a:r>
              <a:rPr lang="en-US" b="1" dirty="0">
                <a:solidFill>
                  <a:srgbClr val="FFFF00"/>
                </a:solidFill>
              </a:rPr>
              <a:t>This act of “atoning” (bringing into unity) involves cleansing from sin and impurity so that the sinner is reconciled to God from whom he has been estranged.</a:t>
            </a:r>
          </a:p>
          <a:p>
            <a:pPr>
              <a:defRPr/>
            </a:pPr>
            <a:r>
              <a:rPr lang="en-US" sz="2800" i="1" dirty="0"/>
              <a:t>All sin has its origin in the life of the sinner. The life of the sinner is forfeit, since he is now estranged from the sole source of life, who is God.</a:t>
            </a:r>
          </a:p>
          <a:p>
            <a:pPr>
              <a:defRPr/>
            </a:pPr>
            <a:r>
              <a:rPr lang="en-US" sz="2800" i="1" dirty="0"/>
              <a:t>The removal of sin is possible only by the same means, the payment of this life-debt, through the substitution of one life for another. The symbolic agent of this substitution is blood. One ancient example is Abraham and the sacrifice of Isaac on Mt. Moriah.</a:t>
            </a:r>
          </a:p>
        </p:txBody>
      </p:sp>
      <p:sp>
        <p:nvSpPr>
          <p:cNvPr id="5" name="Slide Number Placeholder 4">
            <a:extLst>
              <a:ext uri="{FF2B5EF4-FFF2-40B4-BE49-F238E27FC236}">
                <a16:creationId xmlns:a16="http://schemas.microsoft.com/office/drawing/2014/main" id="{C14B6D68-145B-53C9-CDB9-BCC66A1D7D4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9C68FD-647B-4E48-A5F8-888165E5800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6660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1023-1C2E-01AB-2D44-A5A99F2D56C2}"/>
              </a:ext>
            </a:extLst>
          </p:cNvPr>
          <p:cNvSpPr>
            <a:spLocks noGrp="1"/>
          </p:cNvSpPr>
          <p:nvPr>
            <p:ph type="title"/>
          </p:nvPr>
        </p:nvSpPr>
        <p:spPr>
          <a:xfrm>
            <a:off x="419100" y="5497514"/>
            <a:ext cx="10972800" cy="1139825"/>
          </a:xfrm>
        </p:spPr>
        <p:txBody>
          <a:bodyPr/>
          <a:lstStyle/>
          <a:p>
            <a:r>
              <a:rPr lang="en-US" sz="3200" dirty="0"/>
              <a:t>Michelangelo’s fresco of Adam’s creation, Sistine Chapel, Vatican City (1508-1512) </a:t>
            </a:r>
          </a:p>
        </p:txBody>
      </p:sp>
      <p:pic>
        <p:nvPicPr>
          <p:cNvPr id="1026" name="Picture 2" descr="Michelangelo painting of God reaching out to Adam - Bonny Doon Vineyard">
            <a:extLst>
              <a:ext uri="{FF2B5EF4-FFF2-40B4-BE49-F238E27FC236}">
                <a16:creationId xmlns:a16="http://schemas.microsoft.com/office/drawing/2014/main" id="{05C911F5-4F10-80A5-3D7B-A1494AA8B7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47675"/>
            <a:ext cx="12192000" cy="485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555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DA31E069-F118-E9A1-06B9-8C3A3CBAA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B82CA-2D82-28EB-F72F-A940476A43A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4C1601EC-BF3E-B214-0B0E-BDC66FD00C2F}"/>
              </a:ext>
            </a:extLst>
          </p:cNvPr>
          <p:cNvSpPr>
            <a:spLocks noGrp="1"/>
          </p:cNvSpPr>
          <p:nvPr>
            <p:ph idx="1"/>
          </p:nvPr>
        </p:nvSpPr>
        <p:spPr/>
        <p:txBody>
          <a:bodyPr/>
          <a:lstStyle/>
          <a:p>
            <a:pPr marL="0" lvl="0" indent="0">
              <a:buClr>
                <a:srgbClr val="FFFF99"/>
              </a:buClr>
              <a:buNone/>
            </a:pPr>
            <a:r>
              <a:rPr lang="en-US" sz="2800" i="1" dirty="0">
                <a:solidFill>
                  <a:srgbClr val="FFFFFF"/>
                </a:solidFill>
                <a:effectLst/>
              </a:rPr>
              <a:t>How do the ideas of ritual extend beyond the ancient people of Israel into the New Testament church?</a:t>
            </a:r>
          </a:p>
          <a:p>
            <a:pPr marL="0" lvl="0" indent="0">
              <a:buClr>
                <a:srgbClr val="FFFF99"/>
              </a:buClr>
              <a:buNone/>
            </a:pPr>
            <a:endParaRPr lang="en-US" sz="800" i="1" dirty="0">
              <a:solidFill>
                <a:srgbClr val="FFFFFF"/>
              </a:solidFill>
              <a:effectLst/>
            </a:endParaRPr>
          </a:p>
          <a:p>
            <a:pPr marL="0" lvl="0" indent="0">
              <a:buClr>
                <a:srgbClr val="FFFF99"/>
              </a:buClr>
              <a:buNone/>
            </a:pPr>
            <a:r>
              <a:rPr lang="en-US" sz="2800" i="1" dirty="0">
                <a:solidFill>
                  <a:srgbClr val="FFFFFF"/>
                </a:solidFill>
                <a:effectLst/>
              </a:rPr>
              <a:t>What is the value of ritual?</a:t>
            </a:r>
          </a:p>
          <a:p>
            <a:pPr marL="0" lvl="0" indent="0">
              <a:buClr>
                <a:srgbClr val="FFFF99"/>
              </a:buClr>
              <a:buNone/>
            </a:pPr>
            <a:endParaRPr lang="en-US" sz="800" i="1" dirty="0">
              <a:solidFill>
                <a:srgbClr val="FFFFFF"/>
              </a:solidFill>
              <a:effectLst/>
            </a:endParaRPr>
          </a:p>
          <a:p>
            <a:pPr marL="0" lvl="0" indent="0">
              <a:buClr>
                <a:srgbClr val="FFFF99"/>
              </a:buClr>
              <a:buNone/>
            </a:pPr>
            <a:r>
              <a:rPr lang="en-US" sz="2800" i="1" dirty="0">
                <a:solidFill>
                  <a:srgbClr val="FFFFFF"/>
                </a:solidFill>
                <a:effectLst/>
              </a:rPr>
              <a:t>How do the ancient ideas of “body” and “blood” set the foundation for the Christian Eucharist?</a:t>
            </a:r>
          </a:p>
          <a:p>
            <a:pPr marL="0" lvl="0" indent="0">
              <a:buClr>
                <a:srgbClr val="FFFF99"/>
              </a:buClr>
              <a:buNone/>
            </a:pPr>
            <a:endParaRPr lang="en-US" sz="800" i="1" dirty="0">
              <a:solidFill>
                <a:srgbClr val="FFFFFF"/>
              </a:solidFill>
              <a:effectLst/>
            </a:endParaRPr>
          </a:p>
          <a:p>
            <a:pPr marL="0" lvl="0" indent="0">
              <a:buClr>
                <a:srgbClr val="FFFF99"/>
              </a:buClr>
              <a:buNone/>
            </a:pPr>
            <a:r>
              <a:rPr lang="en-US" sz="2800" i="1" dirty="0">
                <a:solidFill>
                  <a:srgbClr val="FFFFFF"/>
                </a:solidFill>
                <a:effectLst/>
              </a:rPr>
              <a:t>How does the principle of substitutionary atonement relate to the death of Jesus?</a:t>
            </a:r>
          </a:p>
          <a:p>
            <a:pPr lvl="0">
              <a:buClr>
                <a:srgbClr val="FFFF99"/>
              </a:buClr>
              <a:buFontTx/>
              <a:buChar char="•"/>
            </a:pPr>
            <a:endParaRPr lang="en-US" sz="2800" i="1" dirty="0">
              <a:solidFill>
                <a:srgbClr val="FFFFFF"/>
              </a:solidFill>
              <a:effectLst/>
            </a:endParaRPr>
          </a:p>
          <a:p>
            <a:pPr lvl="0">
              <a:buClr>
                <a:srgbClr val="FFFF99"/>
              </a:buClr>
              <a:buFontTx/>
              <a:buChar char="•"/>
            </a:pPr>
            <a:endParaRPr lang="en-US" sz="2800" i="1" dirty="0">
              <a:effectLst/>
            </a:endParaRPr>
          </a:p>
        </p:txBody>
      </p:sp>
    </p:spTree>
    <p:extLst>
      <p:ext uri="{BB962C8B-B14F-4D97-AF65-F5344CB8AC3E}">
        <p14:creationId xmlns:p14="http://schemas.microsoft.com/office/powerpoint/2010/main" val="7607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AA5F8-7648-64C2-95B5-9DB6324C1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BEAC4-6D6D-4DE4-61D7-87A20F7361FB}"/>
              </a:ext>
            </a:extLst>
          </p:cNvPr>
          <p:cNvSpPr>
            <a:spLocks noGrp="1"/>
          </p:cNvSpPr>
          <p:nvPr>
            <p:ph type="title"/>
          </p:nvPr>
        </p:nvSpPr>
        <p:spPr/>
        <p:txBody>
          <a:bodyPr/>
          <a:lstStyle/>
          <a:p>
            <a:pPr>
              <a:defRPr/>
            </a:pPr>
            <a:r>
              <a:rPr lang="en-US" b="1" dirty="0"/>
              <a:t>Daily Offerings</a:t>
            </a:r>
            <a:br>
              <a:rPr lang="en-US" dirty="0"/>
            </a:br>
            <a:r>
              <a:rPr lang="en-US" sz="3200" dirty="0"/>
              <a:t>(</a:t>
            </a:r>
            <a:r>
              <a:rPr lang="en-US" sz="3200" dirty="0" err="1">
                <a:latin typeface="HebrewTh" pitchFamily="2" charset="0"/>
              </a:rPr>
              <a:t>dymiTA</a:t>
            </a:r>
            <a:r>
              <a:rPr lang="en-US" sz="3200" dirty="0">
                <a:latin typeface="+mn-lt"/>
              </a:rPr>
              <a:t> = “continual”)</a:t>
            </a:r>
            <a:endParaRPr lang="en-US" sz="3200" dirty="0"/>
          </a:p>
        </p:txBody>
      </p:sp>
      <p:sp>
        <p:nvSpPr>
          <p:cNvPr id="3" name="Content Placeholder 2">
            <a:extLst>
              <a:ext uri="{FF2B5EF4-FFF2-40B4-BE49-F238E27FC236}">
                <a16:creationId xmlns:a16="http://schemas.microsoft.com/office/drawing/2014/main" id="{CF23D6CC-E332-A002-3427-D15717C974F7}"/>
              </a:ext>
            </a:extLst>
          </p:cNvPr>
          <p:cNvSpPr>
            <a:spLocks noGrp="1"/>
          </p:cNvSpPr>
          <p:nvPr>
            <p:ph sz="half" idx="1"/>
          </p:nvPr>
        </p:nvSpPr>
        <p:spPr>
          <a:xfrm>
            <a:off x="721895" y="1676400"/>
            <a:ext cx="5374105" cy="4800600"/>
          </a:xfrm>
          <a:solidFill>
            <a:schemeClr val="bg1">
              <a:lumMod val="75000"/>
            </a:schemeClr>
          </a:solidFill>
          <a:ln>
            <a:solidFill>
              <a:schemeClr val="tx1"/>
            </a:solidFill>
          </a:ln>
        </p:spPr>
        <p:txBody>
          <a:bodyPr/>
          <a:lstStyle/>
          <a:p>
            <a:pPr marL="0" indent="0">
              <a:buNone/>
              <a:defRPr/>
            </a:pPr>
            <a:r>
              <a:rPr lang="en-US" b="1" dirty="0">
                <a:solidFill>
                  <a:srgbClr val="FFFF00"/>
                </a:solidFill>
              </a:rPr>
              <a:t>At Sunrise &amp; Sunset </a:t>
            </a:r>
            <a:r>
              <a:rPr lang="en-US" sz="2400" b="1" dirty="0">
                <a:solidFill>
                  <a:srgbClr val="FFFF00"/>
                </a:solidFill>
              </a:rPr>
              <a:t>(Ex. 29:38-41):</a:t>
            </a:r>
          </a:p>
          <a:p>
            <a:pPr>
              <a:defRPr/>
            </a:pPr>
            <a:r>
              <a:rPr lang="en-US" sz="2800" dirty="0" err="1">
                <a:latin typeface="HebrewTh" pitchFamily="2" charset="0"/>
              </a:rPr>
              <a:t>dymiTA</a:t>
            </a:r>
            <a:r>
              <a:rPr lang="en-US" sz="2800" dirty="0"/>
              <a:t> = “continual”</a:t>
            </a:r>
            <a:endParaRPr lang="en-US" sz="2800" i="1" dirty="0"/>
          </a:p>
          <a:p>
            <a:pPr>
              <a:defRPr/>
            </a:pPr>
            <a:r>
              <a:rPr lang="en-US" sz="2800" i="1" dirty="0"/>
              <a:t>1-year old lamb</a:t>
            </a:r>
          </a:p>
          <a:p>
            <a:pPr>
              <a:defRPr/>
            </a:pPr>
            <a:r>
              <a:rPr lang="en-US" sz="2800" i="1" dirty="0"/>
              <a:t>Burnt offering</a:t>
            </a:r>
          </a:p>
          <a:p>
            <a:pPr>
              <a:defRPr/>
            </a:pPr>
            <a:r>
              <a:rPr lang="en-US" sz="2800" i="1" dirty="0"/>
              <a:t>To open and close the daily service of the sanctuary</a:t>
            </a:r>
          </a:p>
          <a:p>
            <a:pPr>
              <a:defRPr/>
            </a:pPr>
            <a:r>
              <a:rPr lang="en-US" sz="2800" i="1" dirty="0"/>
              <a:t>Performed in conjunction with an adjunct cereal offering and an adjunct drink offering</a:t>
            </a:r>
          </a:p>
        </p:txBody>
      </p:sp>
      <p:sp>
        <p:nvSpPr>
          <p:cNvPr id="4" name="Content Placeholder 3">
            <a:extLst>
              <a:ext uri="{FF2B5EF4-FFF2-40B4-BE49-F238E27FC236}">
                <a16:creationId xmlns:a16="http://schemas.microsoft.com/office/drawing/2014/main" id="{5906B98E-8965-E493-FC2E-EA889C5FBD6D}"/>
              </a:ext>
            </a:extLst>
          </p:cNvPr>
          <p:cNvSpPr>
            <a:spLocks noGrp="1"/>
          </p:cNvSpPr>
          <p:nvPr>
            <p:ph sz="half" idx="2"/>
          </p:nvPr>
        </p:nvSpPr>
        <p:spPr>
          <a:xfrm>
            <a:off x="6324600" y="1676400"/>
            <a:ext cx="5374104" cy="3104147"/>
          </a:xfrm>
          <a:solidFill>
            <a:schemeClr val="accent1">
              <a:lumMod val="50000"/>
            </a:schemeClr>
          </a:solidFill>
          <a:ln>
            <a:solidFill>
              <a:schemeClr val="tx1"/>
            </a:solidFill>
          </a:ln>
        </p:spPr>
        <p:txBody>
          <a:bodyPr/>
          <a:lstStyle/>
          <a:p>
            <a:pPr marL="0" indent="0">
              <a:buNone/>
              <a:defRPr/>
            </a:pPr>
            <a:r>
              <a:rPr lang="en-US" b="1" dirty="0">
                <a:solidFill>
                  <a:srgbClr val="FFFF00"/>
                </a:solidFill>
              </a:rPr>
              <a:t>High Priest and his successors </a:t>
            </a:r>
            <a:r>
              <a:rPr lang="en-US" sz="2400" b="1" dirty="0">
                <a:solidFill>
                  <a:srgbClr val="FFFF00"/>
                </a:solidFill>
              </a:rPr>
              <a:t>(Lv. 6:19-23):</a:t>
            </a:r>
          </a:p>
          <a:p>
            <a:pPr>
              <a:defRPr/>
            </a:pPr>
            <a:r>
              <a:rPr lang="en-US" sz="2800" i="1" dirty="0"/>
              <a:t>Independent cereal offering</a:t>
            </a:r>
          </a:p>
          <a:p>
            <a:pPr>
              <a:defRPr/>
            </a:pPr>
            <a:r>
              <a:rPr lang="en-US" sz="2800" i="1" dirty="0"/>
              <a:t>To be burnt entirely, half in the morning and half in the evening</a:t>
            </a:r>
          </a:p>
        </p:txBody>
      </p:sp>
      <p:sp>
        <p:nvSpPr>
          <p:cNvPr id="5" name="Slide Number Placeholder 4">
            <a:extLst>
              <a:ext uri="{FF2B5EF4-FFF2-40B4-BE49-F238E27FC236}">
                <a16:creationId xmlns:a16="http://schemas.microsoft.com/office/drawing/2014/main" id="{ED3DC887-B77C-8581-E089-32B861353D85}"/>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68194F-F57C-4B92-A43F-DFCA9339C20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54569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5" dur="500"/>
                                        <p:tgtEl>
                                          <p:spTgt spid="3">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4">
                                            <p:bg/>
                                          </p:spTgt>
                                        </p:tgtEl>
                                        <p:attrNameLst>
                                          <p:attrName>style.visibility</p:attrName>
                                        </p:attrNameLst>
                                      </p:cBhvr>
                                      <p:to>
                                        <p:strVal val="visible"/>
                                      </p:to>
                                    </p:set>
                                    <p:animEffect transition="in" filter="randombar(horizontal)">
                                      <p:cBhvr>
                                        <p:cTn id="30" dur="500"/>
                                        <p:tgtEl>
                                          <p:spTgt spid="4">
                                            <p:bg/>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3" dur="500"/>
                                        <p:tgtEl>
                                          <p:spTgt spid="4">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6" dur="500"/>
                                        <p:tgtEl>
                                          <p:spTgt spid="4">
                                            <p:txEl>
                                              <p:pRg st="1" end="1"/>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43CA2-C3E3-BEF4-1370-4BA51D12A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20074-20EA-AB8C-853B-907F9564A50C}"/>
              </a:ext>
            </a:extLst>
          </p:cNvPr>
          <p:cNvSpPr>
            <a:spLocks noGrp="1"/>
          </p:cNvSpPr>
          <p:nvPr>
            <p:ph type="title"/>
          </p:nvPr>
        </p:nvSpPr>
        <p:spPr>
          <a:xfrm>
            <a:off x="2019300" y="489284"/>
            <a:ext cx="8153400" cy="1473200"/>
          </a:xfrm>
        </p:spPr>
        <p:txBody>
          <a:bodyPr/>
          <a:lstStyle/>
          <a:p>
            <a:pPr>
              <a:defRPr/>
            </a:pPr>
            <a:r>
              <a:rPr lang="en-US" b="1" dirty="0"/>
              <a:t>Sacrificial Animals</a:t>
            </a:r>
            <a:br>
              <a:rPr lang="en-US" dirty="0"/>
            </a:br>
            <a:r>
              <a:rPr lang="en-US" sz="2400" i="1" dirty="0">
                <a:solidFill>
                  <a:srgbClr val="FFFF66"/>
                </a:solidFill>
              </a:rPr>
              <a:t>Three primary distinctions determine whether or not an animal is fit for sacrifice</a:t>
            </a:r>
            <a:endParaRPr lang="en-US" dirty="0">
              <a:solidFill>
                <a:srgbClr val="FFFF66"/>
              </a:solidFill>
            </a:endParaRPr>
          </a:p>
        </p:txBody>
      </p:sp>
      <p:sp>
        <p:nvSpPr>
          <p:cNvPr id="5" name="Content Placeholder 4">
            <a:extLst>
              <a:ext uri="{FF2B5EF4-FFF2-40B4-BE49-F238E27FC236}">
                <a16:creationId xmlns:a16="http://schemas.microsoft.com/office/drawing/2014/main" id="{B6C5F3B9-5741-C6F2-DB29-BD3D142E4CF2}"/>
              </a:ext>
            </a:extLst>
          </p:cNvPr>
          <p:cNvSpPr>
            <a:spLocks noGrp="1"/>
          </p:cNvSpPr>
          <p:nvPr>
            <p:ph sz="half" idx="1"/>
          </p:nvPr>
        </p:nvSpPr>
        <p:spPr>
          <a:xfrm>
            <a:off x="385012" y="2438399"/>
            <a:ext cx="3545305" cy="2899611"/>
          </a:xfrm>
          <a:solidFill>
            <a:srgbClr val="918E00"/>
          </a:solidFill>
          <a:ln>
            <a:solidFill>
              <a:schemeClr val="tx1"/>
            </a:solidFill>
          </a:ln>
        </p:spPr>
        <p:txBody>
          <a:bodyPr/>
          <a:lstStyle/>
          <a:p>
            <a:pPr marL="0" indent="0">
              <a:buNone/>
              <a:defRPr/>
            </a:pPr>
            <a:r>
              <a:rPr lang="en-US" sz="2400" b="1" dirty="0">
                <a:solidFill>
                  <a:srgbClr val="FFFF00"/>
                </a:solidFill>
              </a:rPr>
              <a:t>Pure/Impure</a:t>
            </a:r>
          </a:p>
          <a:p>
            <a:pPr>
              <a:defRPr/>
            </a:pPr>
            <a:r>
              <a:rPr lang="en-US" sz="2400" i="1" dirty="0"/>
              <a:t>Animals that the Israelites were allowed to eat were “pure.”</a:t>
            </a:r>
          </a:p>
          <a:p>
            <a:pPr>
              <a:defRPr/>
            </a:pPr>
            <a:r>
              <a:rPr lang="en-US" sz="2400" i="1" dirty="0"/>
              <a:t>Animals forbidden for eating were “impure.”</a:t>
            </a:r>
          </a:p>
          <a:p>
            <a:pPr marL="0" indent="0">
              <a:buNone/>
              <a:defRPr/>
            </a:pPr>
            <a:endParaRPr lang="en-US" i="1" dirty="0"/>
          </a:p>
        </p:txBody>
      </p:sp>
      <p:sp>
        <p:nvSpPr>
          <p:cNvPr id="6" name="Content Placeholder 5">
            <a:extLst>
              <a:ext uri="{FF2B5EF4-FFF2-40B4-BE49-F238E27FC236}">
                <a16:creationId xmlns:a16="http://schemas.microsoft.com/office/drawing/2014/main" id="{6F274FF1-06C8-A307-D598-09F53583807D}"/>
              </a:ext>
            </a:extLst>
          </p:cNvPr>
          <p:cNvSpPr>
            <a:spLocks noGrp="1"/>
          </p:cNvSpPr>
          <p:nvPr>
            <p:ph sz="half" idx="2"/>
          </p:nvPr>
        </p:nvSpPr>
        <p:spPr>
          <a:xfrm>
            <a:off x="4190999" y="2438399"/>
            <a:ext cx="3545305" cy="3338096"/>
          </a:xfrm>
          <a:solidFill>
            <a:srgbClr val="698E00"/>
          </a:solidFill>
          <a:ln>
            <a:solidFill>
              <a:schemeClr val="tx1"/>
            </a:solidFill>
          </a:ln>
        </p:spPr>
        <p:txBody>
          <a:bodyPr/>
          <a:lstStyle/>
          <a:p>
            <a:pPr marL="0" indent="0">
              <a:buNone/>
              <a:defRPr/>
            </a:pPr>
            <a:r>
              <a:rPr lang="en-US" sz="2400" b="1" dirty="0">
                <a:solidFill>
                  <a:srgbClr val="FFFF00"/>
                </a:solidFill>
              </a:rPr>
              <a:t>Domestic/Non-domestic</a:t>
            </a:r>
          </a:p>
          <a:p>
            <a:pPr>
              <a:defRPr/>
            </a:pPr>
            <a:r>
              <a:rPr lang="en-US" sz="2400" i="1" dirty="0"/>
              <a:t>Domestic animals are livestock but also included some birds.</a:t>
            </a:r>
          </a:p>
          <a:p>
            <a:pPr>
              <a:defRPr/>
            </a:pPr>
            <a:r>
              <a:rPr lang="en-US" sz="2400" i="1" dirty="0"/>
              <a:t>Non-domestic animals are wild animals or “game.”</a:t>
            </a:r>
          </a:p>
        </p:txBody>
      </p:sp>
      <p:sp>
        <p:nvSpPr>
          <p:cNvPr id="7" name="Content Placeholder 5">
            <a:extLst>
              <a:ext uri="{FF2B5EF4-FFF2-40B4-BE49-F238E27FC236}">
                <a16:creationId xmlns:a16="http://schemas.microsoft.com/office/drawing/2014/main" id="{CB67BA96-1123-FA7B-21D0-DDBB50FBA4B8}"/>
              </a:ext>
            </a:extLst>
          </p:cNvPr>
          <p:cNvSpPr txBox="1">
            <a:spLocks/>
          </p:cNvSpPr>
          <p:nvPr/>
        </p:nvSpPr>
        <p:spPr bwMode="auto">
          <a:xfrm>
            <a:off x="7996986" y="2438399"/>
            <a:ext cx="3545305" cy="4118812"/>
          </a:xfrm>
          <a:prstGeom prst="rect">
            <a:avLst/>
          </a:prstGeom>
          <a:solidFill>
            <a:srgbClr val="537000"/>
          </a:solidFill>
          <a:ln>
            <a:solidFill>
              <a:schemeClr val="tx1"/>
            </a:solidFill>
          </a:ln>
          <a:effectLst/>
        </p:spPr>
        <p:txBody>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a:ea typeface="+mn-ea"/>
                <a:cs typeface="Arial"/>
              </a:rPr>
              <a:t>Non-Defective/ Defective</a:t>
            </a:r>
          </a:p>
          <a:p>
            <a:pPr marL="342900" marR="0" lvl="0" indent="-34290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Non-defective animals are unblemished.</a:t>
            </a:r>
          </a:p>
          <a:p>
            <a:pPr marL="342900" marR="0" lvl="0" indent="-34290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Defective animals are blemished in some way (disease, injury).</a:t>
            </a:r>
          </a:p>
          <a:p>
            <a:pPr marL="342900" marR="0" lvl="0" indent="-34290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In some cases, age or gender could also be a factor.</a:t>
            </a:r>
          </a:p>
        </p:txBody>
      </p:sp>
    </p:spTree>
    <p:extLst>
      <p:ext uri="{BB962C8B-B14F-4D97-AF65-F5344CB8AC3E}">
        <p14:creationId xmlns:p14="http://schemas.microsoft.com/office/powerpoint/2010/main" val="919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anim calcmode="lin" valueType="num">
                                      <p:cBhvr>
                                        <p:cTn id="29" dur="500" fill="hold"/>
                                        <p:tgtEl>
                                          <p:spTgt spid="6">
                                            <p:bg/>
                                          </p:spTgt>
                                        </p:tgtEl>
                                        <p:attrNameLst>
                                          <p:attrName>ppt_w</p:attrName>
                                        </p:attrNameLst>
                                      </p:cBhvr>
                                      <p:tavLst>
                                        <p:tav tm="0">
                                          <p:val>
                                            <p:fltVal val="0"/>
                                          </p:val>
                                        </p:tav>
                                        <p:tav tm="100000">
                                          <p:val>
                                            <p:strVal val="#ppt_w"/>
                                          </p:val>
                                        </p:tav>
                                      </p:tavLst>
                                    </p:anim>
                                    <p:anim calcmode="lin" valueType="num">
                                      <p:cBhvr>
                                        <p:cTn id="30" dur="500" fill="hold"/>
                                        <p:tgtEl>
                                          <p:spTgt spid="6">
                                            <p:bg/>
                                          </p:spTgt>
                                        </p:tgtEl>
                                        <p:attrNameLst>
                                          <p:attrName>ppt_h</p:attrName>
                                        </p:attrNameLst>
                                      </p:cBhvr>
                                      <p:tavLst>
                                        <p:tav tm="0">
                                          <p:val>
                                            <p:fltVal val="0"/>
                                          </p:val>
                                        </p:tav>
                                        <p:tav tm="100000">
                                          <p:val>
                                            <p:strVal val="#ppt_h"/>
                                          </p:val>
                                        </p:tav>
                                      </p:tavLst>
                                    </p:anim>
                                    <p:animEffect transition="in" filter="fade">
                                      <p:cBhvr>
                                        <p:cTn id="31" dur="500"/>
                                        <p:tgtEl>
                                          <p:spTgt spid="6">
                                            <p:bg/>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p:cTn id="3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6">
                                            <p:txEl>
                                              <p:pRg st="0" end="0"/>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p:cTn id="3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6">
                                            <p:txEl>
                                              <p:pRg st="1" end="1"/>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 calcmode="lin" valueType="num">
                                      <p:cBhvr>
                                        <p:cTn id="4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E6818-B78D-2882-1192-CC2FFFA0C084}"/>
            </a:ext>
          </a:extLst>
        </p:cNvPr>
        <p:cNvGrpSpPr/>
        <p:nvPr/>
      </p:nvGrpSpPr>
      <p:grpSpPr>
        <a:xfrm>
          <a:off x="0" y="0"/>
          <a:ext cx="0" cy="0"/>
          <a:chOff x="0" y="0"/>
          <a:chExt cx="0" cy="0"/>
        </a:xfrm>
      </p:grpSpPr>
      <p:sp>
        <p:nvSpPr>
          <p:cNvPr id="413698" name="Rectangle 2">
            <a:extLst>
              <a:ext uri="{FF2B5EF4-FFF2-40B4-BE49-F238E27FC236}">
                <a16:creationId xmlns:a16="http://schemas.microsoft.com/office/drawing/2014/main" id="{F1B4AF91-4B31-6F14-500F-A07F70670445}"/>
              </a:ext>
            </a:extLst>
          </p:cNvPr>
          <p:cNvSpPr>
            <a:spLocks noGrp="1" noChangeArrowheads="1"/>
          </p:cNvSpPr>
          <p:nvPr>
            <p:ph type="title"/>
          </p:nvPr>
        </p:nvSpPr>
        <p:spPr>
          <a:xfrm>
            <a:off x="609600" y="274638"/>
            <a:ext cx="10972800" cy="1528176"/>
          </a:xfrm>
        </p:spPr>
        <p:txBody>
          <a:bodyPr/>
          <a:lstStyle/>
          <a:p>
            <a:pPr marL="342900" lvl="0" indent="-342900" eaLnBrk="1" hangingPunct="1">
              <a:spcBef>
                <a:spcPct val="20000"/>
              </a:spcBef>
              <a:buClr>
                <a:srgbClr val="FFCC00"/>
              </a:buClr>
              <a:buSzPct val="80000"/>
              <a:defRPr/>
            </a:pPr>
            <a:r>
              <a:rPr lang="en-US" altLang="en-US" sz="4000" b="1" dirty="0"/>
              <a:t>Sacrificial Procedure</a:t>
            </a:r>
            <a:br>
              <a:rPr lang="en-US" altLang="en-US" sz="4000" dirty="0"/>
            </a:br>
            <a:r>
              <a:rPr lang="en-US" altLang="en-US" sz="2800" dirty="0">
                <a:solidFill>
                  <a:srgbClr val="FFC000"/>
                </a:solidFill>
                <a:ea typeface="+mn-ea"/>
              </a:rPr>
              <a:t>While there are some differences in the various sacrifices, there also are some generally common features:</a:t>
            </a:r>
            <a:endParaRPr lang="en-US" altLang="en-US" sz="4000" dirty="0">
              <a:solidFill>
                <a:srgbClr val="FFC000"/>
              </a:solidFill>
            </a:endParaRPr>
          </a:p>
        </p:txBody>
      </p:sp>
      <p:sp>
        <p:nvSpPr>
          <p:cNvPr id="413699" name="Rectangle 3">
            <a:extLst>
              <a:ext uri="{FF2B5EF4-FFF2-40B4-BE49-F238E27FC236}">
                <a16:creationId xmlns:a16="http://schemas.microsoft.com/office/drawing/2014/main" id="{89208317-FC98-3A24-3B25-59DC3409667C}"/>
              </a:ext>
            </a:extLst>
          </p:cNvPr>
          <p:cNvSpPr>
            <a:spLocks noGrp="1" noChangeArrowheads="1"/>
          </p:cNvSpPr>
          <p:nvPr>
            <p:ph sz="half" idx="1"/>
          </p:nvPr>
        </p:nvSpPr>
        <p:spPr>
          <a:xfrm>
            <a:off x="513346" y="1925052"/>
            <a:ext cx="5705642" cy="4658310"/>
          </a:xfrm>
        </p:spPr>
        <p:txBody>
          <a:bodyPr/>
          <a:lstStyle/>
          <a:p>
            <a:pPr marL="0" indent="0" eaLnBrk="1" hangingPunct="1">
              <a:buNone/>
              <a:defRPr/>
            </a:pPr>
            <a:r>
              <a:rPr lang="en-US" altLang="en-US" b="1" dirty="0">
                <a:solidFill>
                  <a:srgbClr val="FFFF66"/>
                </a:solidFill>
              </a:rPr>
              <a:t>The Rituals Performed by the Laity</a:t>
            </a:r>
          </a:p>
          <a:p>
            <a:pPr marL="457200" indent="-457200" eaLnBrk="1" hangingPunct="1">
              <a:buFont typeface="+mj-lt"/>
              <a:buAutoNum type="arabicPeriod"/>
              <a:defRPr/>
            </a:pPr>
            <a:r>
              <a:rPr lang="en-US" altLang="en-US" sz="2400" i="1" dirty="0"/>
              <a:t>Presentation of the offering (“to bring near”)</a:t>
            </a:r>
          </a:p>
          <a:p>
            <a:pPr marL="457200" indent="-457200" eaLnBrk="1" hangingPunct="1">
              <a:buFont typeface="+mj-lt"/>
              <a:buAutoNum type="arabicPeriod"/>
              <a:defRPr/>
            </a:pPr>
            <a:r>
              <a:rPr lang="en-US" altLang="en-US" sz="2400" i="1" dirty="0"/>
              <a:t>Imposition of hands (identifying the animal as one’s own)</a:t>
            </a:r>
          </a:p>
          <a:p>
            <a:pPr marL="457200" indent="-457200" eaLnBrk="1" hangingPunct="1">
              <a:buFont typeface="+mj-lt"/>
              <a:buAutoNum type="arabicPeriod"/>
              <a:defRPr/>
            </a:pPr>
            <a:r>
              <a:rPr lang="en-US" altLang="en-US" sz="2400" i="1" dirty="0"/>
              <a:t>Slaughter by the </a:t>
            </a:r>
            <a:r>
              <a:rPr lang="en-US" altLang="en-US" sz="2400" i="1" dirty="0" err="1"/>
              <a:t>offerer</a:t>
            </a:r>
            <a:r>
              <a:rPr lang="en-US" altLang="en-US" sz="2400" i="1" dirty="0"/>
              <a:t>:</a:t>
            </a:r>
          </a:p>
          <a:p>
            <a:pPr lvl="1" eaLnBrk="1" hangingPunct="1">
              <a:defRPr/>
            </a:pPr>
            <a:r>
              <a:rPr lang="en-US" altLang="en-US" sz="2000" b="1" dirty="0">
                <a:solidFill>
                  <a:srgbClr val="FFFF99"/>
                </a:solidFill>
              </a:rPr>
              <a:t>Holy offerings are slaughtered east of the altar</a:t>
            </a:r>
          </a:p>
          <a:p>
            <a:pPr lvl="1" eaLnBrk="1" hangingPunct="1">
              <a:defRPr/>
            </a:pPr>
            <a:r>
              <a:rPr lang="en-US" altLang="en-US" sz="2000" b="1" dirty="0">
                <a:solidFill>
                  <a:srgbClr val="FFFF99"/>
                </a:solidFill>
              </a:rPr>
              <a:t>Most holy offerings are slaughtered north of the altar—closer to the Sanctuary</a:t>
            </a:r>
          </a:p>
          <a:p>
            <a:pPr marL="0" indent="0" eaLnBrk="1" hangingPunct="1">
              <a:buNone/>
              <a:defRPr/>
            </a:pPr>
            <a:endParaRPr lang="en-US" altLang="en-US" sz="2000" i="1" dirty="0"/>
          </a:p>
        </p:txBody>
      </p:sp>
      <p:sp>
        <p:nvSpPr>
          <p:cNvPr id="2" name="Content Placeholder 1">
            <a:extLst>
              <a:ext uri="{FF2B5EF4-FFF2-40B4-BE49-F238E27FC236}">
                <a16:creationId xmlns:a16="http://schemas.microsoft.com/office/drawing/2014/main" id="{67585323-5477-D280-72C2-41DE604B4BE6}"/>
              </a:ext>
            </a:extLst>
          </p:cNvPr>
          <p:cNvSpPr>
            <a:spLocks noGrp="1"/>
          </p:cNvSpPr>
          <p:nvPr>
            <p:ph sz="half" idx="2"/>
          </p:nvPr>
        </p:nvSpPr>
        <p:spPr>
          <a:xfrm>
            <a:off x="6518442" y="1925052"/>
            <a:ext cx="5384800" cy="4658310"/>
          </a:xfrm>
        </p:spPr>
        <p:txBody>
          <a:bodyPr/>
          <a:lstStyle/>
          <a:p>
            <a:pPr marL="0" marR="0" lvl="0" indent="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Tahoma"/>
                <a:ea typeface="+mn-ea"/>
                <a:cs typeface="Arial"/>
              </a:rPr>
              <a:t>The Rituals Performed by the Priests</a:t>
            </a:r>
          </a:p>
          <a:p>
            <a:pPr marL="457200" marR="0" lvl="0" indent="-457200" algn="l" defTabSz="914400" rtl="0" eaLnBrk="1" fontAlgn="base" latinLnBrk="0" hangingPunct="1">
              <a:lnSpc>
                <a:spcPct val="100000"/>
              </a:lnSpc>
              <a:spcBef>
                <a:spcPct val="20000"/>
              </a:spcBef>
              <a:spcAft>
                <a:spcPct val="0"/>
              </a:spcAft>
              <a:buClr>
                <a:srgbClr val="FFCC00"/>
              </a:buClr>
              <a:buSzPct val="80000"/>
              <a:buFont typeface="+mj-lt"/>
              <a:buAutoNum type="arabicPeriod"/>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Ritual of blood (performed in one of three ways)</a:t>
            </a:r>
          </a:p>
          <a:p>
            <a:pPr marL="742950" marR="0" lvl="1" indent="-285750" algn="l" defTabSz="914400" rtl="0" eaLnBrk="1" fontAlgn="base" latinLnBrk="0" hangingPunct="1">
              <a:lnSpc>
                <a:spcPct val="100000"/>
              </a:lnSpc>
              <a:spcBef>
                <a:spcPct val="20000"/>
              </a:spcBef>
              <a:spcAft>
                <a:spcPct val="0"/>
              </a:spcAft>
              <a:buClr>
                <a:srgbClr val="FFFFFF"/>
              </a:buClr>
              <a:buSzTx/>
              <a:buFontTx/>
              <a:buChar char="–"/>
              <a:tabLst/>
              <a:defRPr/>
            </a:pPr>
            <a:r>
              <a:rPr kumimoji="0" lang="en-US" altLang="en-US" sz="2000" b="1"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ea typeface="+mn-ea"/>
                <a:cs typeface="Arial"/>
              </a:rPr>
              <a:t>Dashing the blood against the altar</a:t>
            </a:r>
          </a:p>
          <a:p>
            <a:pPr marL="742950" marR="0" lvl="1" indent="-285750" algn="l" defTabSz="914400" rtl="0" eaLnBrk="1" fontAlgn="base" latinLnBrk="0" hangingPunct="1">
              <a:lnSpc>
                <a:spcPct val="100000"/>
              </a:lnSpc>
              <a:spcBef>
                <a:spcPct val="20000"/>
              </a:spcBef>
              <a:spcAft>
                <a:spcPct val="0"/>
              </a:spcAft>
              <a:buClr>
                <a:srgbClr val="FFFFFF"/>
              </a:buClr>
              <a:buSzTx/>
              <a:buFontTx/>
              <a:buChar char="–"/>
              <a:tabLst/>
              <a:defRPr/>
            </a:pPr>
            <a:r>
              <a:rPr kumimoji="0" lang="en-US" altLang="en-US" sz="2000" b="1"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ea typeface="+mn-ea"/>
                <a:cs typeface="Arial"/>
              </a:rPr>
              <a:t>Daubing the blood upon the altar</a:t>
            </a:r>
          </a:p>
          <a:p>
            <a:pPr marL="742950" marR="0" lvl="1" indent="-285750" algn="l" defTabSz="914400" rtl="0" eaLnBrk="1" fontAlgn="base" latinLnBrk="0" hangingPunct="1">
              <a:lnSpc>
                <a:spcPct val="100000"/>
              </a:lnSpc>
              <a:spcBef>
                <a:spcPct val="20000"/>
              </a:spcBef>
              <a:spcAft>
                <a:spcPct val="0"/>
              </a:spcAft>
              <a:buClr>
                <a:srgbClr val="FFFFFF"/>
              </a:buClr>
              <a:buSzTx/>
              <a:buFontTx/>
              <a:buChar char="–"/>
              <a:tabLst/>
              <a:defRPr/>
            </a:pPr>
            <a:r>
              <a:rPr kumimoji="0" lang="en-US" altLang="en-US" sz="2000" b="1"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ea typeface="+mn-ea"/>
                <a:cs typeface="Arial"/>
              </a:rPr>
              <a:t>Sprinkling the blood</a:t>
            </a:r>
          </a:p>
          <a:p>
            <a:pPr marL="457200" marR="0" lvl="0" indent="-457200" algn="l" defTabSz="914400" rtl="0" eaLnBrk="1" fontAlgn="base" latinLnBrk="0" hangingPunct="1">
              <a:lnSpc>
                <a:spcPct val="100000"/>
              </a:lnSpc>
              <a:spcBef>
                <a:spcPct val="20000"/>
              </a:spcBef>
              <a:spcAft>
                <a:spcPct val="0"/>
              </a:spcAft>
              <a:buClr>
                <a:srgbClr val="FFCC00"/>
              </a:buClr>
              <a:buSzPct val="80000"/>
              <a:buFont typeface="+mj-lt"/>
              <a:buAutoNum type="arabicPeriod"/>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Burning (either whole or partial)</a:t>
            </a:r>
          </a:p>
          <a:p>
            <a:pPr marL="457200" marR="0" lvl="0" indent="-457200" algn="l" defTabSz="914400" rtl="0" eaLnBrk="1" fontAlgn="base" latinLnBrk="0" hangingPunct="1">
              <a:lnSpc>
                <a:spcPct val="100000"/>
              </a:lnSpc>
              <a:spcBef>
                <a:spcPct val="20000"/>
              </a:spcBef>
              <a:spcAft>
                <a:spcPct val="0"/>
              </a:spcAft>
              <a:buClr>
                <a:srgbClr val="FFCC00"/>
              </a:buClr>
              <a:buSzPct val="80000"/>
              <a:buFont typeface="+mj-lt"/>
              <a:buAutoNum type="arabicPeriod"/>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Rites of disposal (blood, body or ashes)</a:t>
            </a:r>
            <a:endParaRPr lang="en-US" sz="2400" dirty="0"/>
          </a:p>
        </p:txBody>
      </p:sp>
      <p:sp>
        <p:nvSpPr>
          <p:cNvPr id="5" name="Slide Number Placeholder 5">
            <a:extLst>
              <a:ext uri="{FF2B5EF4-FFF2-40B4-BE49-F238E27FC236}">
                <a16:creationId xmlns:a16="http://schemas.microsoft.com/office/drawing/2014/main" id="{DCE07AD8-0053-EAFC-C4C2-416C3CFFDC61}"/>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4515A1-BEB2-4AEB-AC3A-DCF9DA8975DA}"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106292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 calcmode="lin" valueType="num">
                                      <p:cBhvr>
                                        <p:cTn id="7" dur="500" fill="hold"/>
                                        <p:tgtEl>
                                          <p:spTgt spid="413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36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3699">
                                            <p:txEl>
                                              <p:pRg st="1" end="1"/>
                                            </p:txEl>
                                          </p:spTgt>
                                        </p:tgtEl>
                                        <p:attrNameLst>
                                          <p:attrName>style.visibility</p:attrName>
                                        </p:attrNameLst>
                                      </p:cBhvr>
                                      <p:to>
                                        <p:strVal val="visible"/>
                                      </p:to>
                                    </p:set>
                                    <p:anim calcmode="lin" valueType="num">
                                      <p:cBhvr additive="base">
                                        <p:cTn id="13" dur="500" fill="hold"/>
                                        <p:tgtEl>
                                          <p:spTgt spid="413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3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3699">
                                            <p:txEl>
                                              <p:pRg st="2" end="2"/>
                                            </p:txEl>
                                          </p:spTgt>
                                        </p:tgtEl>
                                        <p:attrNameLst>
                                          <p:attrName>style.visibility</p:attrName>
                                        </p:attrNameLst>
                                      </p:cBhvr>
                                      <p:to>
                                        <p:strVal val="visible"/>
                                      </p:to>
                                    </p:set>
                                    <p:anim calcmode="lin" valueType="num">
                                      <p:cBhvr additive="base">
                                        <p:cTn id="19" dur="500" fill="hold"/>
                                        <p:tgtEl>
                                          <p:spTgt spid="413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3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3699">
                                            <p:txEl>
                                              <p:pRg st="3" end="3"/>
                                            </p:txEl>
                                          </p:spTgt>
                                        </p:tgtEl>
                                        <p:attrNameLst>
                                          <p:attrName>style.visibility</p:attrName>
                                        </p:attrNameLst>
                                      </p:cBhvr>
                                      <p:to>
                                        <p:strVal val="visible"/>
                                      </p:to>
                                    </p:set>
                                    <p:anim calcmode="lin" valueType="num">
                                      <p:cBhvr additive="base">
                                        <p:cTn id="25" dur="500" fill="hold"/>
                                        <p:tgtEl>
                                          <p:spTgt spid="413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369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3699">
                                            <p:txEl>
                                              <p:pRg st="4" end="4"/>
                                            </p:txEl>
                                          </p:spTgt>
                                        </p:tgtEl>
                                        <p:attrNameLst>
                                          <p:attrName>style.visibility</p:attrName>
                                        </p:attrNameLst>
                                      </p:cBhvr>
                                      <p:to>
                                        <p:strVal val="visible"/>
                                      </p:to>
                                    </p:set>
                                    <p:anim calcmode="lin" valueType="num">
                                      <p:cBhvr additive="base">
                                        <p:cTn id="29" dur="500" fill="hold"/>
                                        <p:tgtEl>
                                          <p:spTgt spid="41369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1369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3699">
                                            <p:txEl>
                                              <p:pRg st="5" end="5"/>
                                            </p:txEl>
                                          </p:spTgt>
                                        </p:tgtEl>
                                        <p:attrNameLst>
                                          <p:attrName>style.visibility</p:attrName>
                                        </p:attrNameLst>
                                      </p:cBhvr>
                                      <p:to>
                                        <p:strVal val="visible"/>
                                      </p:to>
                                    </p:set>
                                    <p:anim calcmode="lin" valueType="num">
                                      <p:cBhvr additive="base">
                                        <p:cTn id="33" dur="500" fill="hold"/>
                                        <p:tgtEl>
                                          <p:spTgt spid="41369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136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p:cTn id="3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 calcmode="lin" valueType="num">
                                      <p:cBhvr additive="base">
                                        <p:cTn id="4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1" end="1"/>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 calcmode="lin" valueType="num">
                                      <p:cBhvr additive="base">
                                        <p:cTn id="5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2" end="2"/>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
                                            <p:txEl>
                                              <p:pRg st="3" end="3"/>
                                            </p:txEl>
                                          </p:spTgt>
                                        </p:tgtEl>
                                        <p:attrNameLst>
                                          <p:attrName>style.visibility</p:attrName>
                                        </p:attrNameLst>
                                      </p:cBhvr>
                                      <p:to>
                                        <p:strVal val="visible"/>
                                      </p:to>
                                    </p:set>
                                    <p:anim calcmode="lin" valueType="num">
                                      <p:cBhvr additive="base">
                                        <p:cTn id="5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3" end="3"/>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
                                            <p:txEl>
                                              <p:pRg st="4" end="4"/>
                                            </p:txEl>
                                          </p:spTgt>
                                        </p:tgtEl>
                                        <p:attrNameLst>
                                          <p:attrName>style.visibility</p:attrName>
                                        </p:attrNameLst>
                                      </p:cBhvr>
                                      <p:to>
                                        <p:strVal val="visible"/>
                                      </p:to>
                                    </p:set>
                                    <p:anim calcmode="lin" valueType="num">
                                      <p:cBhvr additive="base">
                                        <p:cTn id="5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 calcmode="lin" valueType="num">
                                      <p:cBhvr additive="base">
                                        <p:cTn id="6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
                                            <p:txEl>
                                              <p:pRg st="6" end="6"/>
                                            </p:txEl>
                                          </p:spTgt>
                                        </p:tgtEl>
                                        <p:attrNameLst>
                                          <p:attrName>style.visibility</p:attrName>
                                        </p:attrNameLst>
                                      </p:cBhvr>
                                      <p:to>
                                        <p:strVal val="visible"/>
                                      </p:to>
                                    </p:set>
                                    <p:anim calcmode="lin" valueType="num">
                                      <p:cBhvr additive="base">
                                        <p:cTn id="7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B9BED4A2-737B-41DC-A7FA-3778F1FDF478}"/>
              </a:ext>
            </a:extLst>
          </p:cNvPr>
          <p:cNvSpPr>
            <a:spLocks noGrp="1" noChangeArrowheads="1"/>
          </p:cNvSpPr>
          <p:nvPr>
            <p:ph type="title"/>
          </p:nvPr>
        </p:nvSpPr>
        <p:spPr>
          <a:xfrm>
            <a:off x="609600" y="199523"/>
            <a:ext cx="10972800" cy="820153"/>
          </a:xfrm>
        </p:spPr>
        <p:txBody>
          <a:bodyPr/>
          <a:lstStyle/>
          <a:p>
            <a:pPr eaLnBrk="1" hangingPunct="1">
              <a:defRPr/>
            </a:pPr>
            <a:r>
              <a:rPr lang="en-US" altLang="en-US" sz="4000" b="1" dirty="0"/>
              <a:t>The Five Primary Sacrifices </a:t>
            </a:r>
            <a:r>
              <a:rPr lang="en-US" altLang="en-US" sz="2800" dirty="0"/>
              <a:t>(Leviticus 1-7)</a:t>
            </a:r>
            <a:endParaRPr lang="en-US" altLang="en-US" sz="4000" dirty="0"/>
          </a:p>
        </p:txBody>
      </p:sp>
      <p:sp>
        <p:nvSpPr>
          <p:cNvPr id="287747" name="Rectangle 3">
            <a:extLst>
              <a:ext uri="{FF2B5EF4-FFF2-40B4-BE49-F238E27FC236}">
                <a16:creationId xmlns:a16="http://schemas.microsoft.com/office/drawing/2014/main" id="{4DDB7DC0-240C-BE4B-D1B4-7DDFD056CFA1}"/>
              </a:ext>
            </a:extLst>
          </p:cNvPr>
          <p:cNvSpPr>
            <a:spLocks noGrp="1" noChangeArrowheads="1"/>
          </p:cNvSpPr>
          <p:nvPr>
            <p:ph sz="half" idx="1"/>
          </p:nvPr>
        </p:nvSpPr>
        <p:spPr>
          <a:xfrm>
            <a:off x="352926" y="1181100"/>
            <a:ext cx="6625390" cy="5877426"/>
          </a:xfrm>
        </p:spPr>
        <p:txBody>
          <a:bodyPr/>
          <a:lstStyle/>
          <a:p>
            <a:pPr eaLnBrk="1" hangingPunct="1">
              <a:buFont typeface="Wingdings" panose="05000000000000000000" pitchFamily="2" charset="2"/>
              <a:buNone/>
              <a:defRPr/>
            </a:pPr>
            <a:r>
              <a:rPr lang="en-US" altLang="en-US" b="1" dirty="0">
                <a:solidFill>
                  <a:srgbClr val="FFFF00"/>
                </a:solidFill>
              </a:rPr>
              <a:t>Relational Sacrifices (voluntary)</a:t>
            </a:r>
          </a:p>
          <a:p>
            <a:pPr eaLnBrk="1" hangingPunct="1">
              <a:defRPr/>
            </a:pPr>
            <a:r>
              <a:rPr lang="en-US" altLang="en-US" sz="2800" dirty="0" err="1">
                <a:latin typeface="HebrewTh" pitchFamily="2" charset="0"/>
              </a:rPr>
              <a:t>hlAfo</a:t>
            </a:r>
            <a:r>
              <a:rPr lang="en-US" altLang="en-US" sz="2800" i="1" dirty="0"/>
              <a:t> ‘</a:t>
            </a:r>
            <a:r>
              <a:rPr lang="en-US" altLang="en-US" sz="2800" i="1" dirty="0" err="1"/>
              <a:t>olah</a:t>
            </a:r>
            <a:r>
              <a:rPr lang="en-US" altLang="en-US" sz="2800" i="1" dirty="0"/>
              <a:t> (= holocaust, burnt offering)</a:t>
            </a:r>
          </a:p>
          <a:p>
            <a:pPr lvl="1" eaLnBrk="1" hangingPunct="1">
              <a:defRPr/>
            </a:pPr>
            <a:r>
              <a:rPr lang="en-US" altLang="en-US" sz="2400" b="1" dirty="0">
                <a:solidFill>
                  <a:srgbClr val="FFFF99"/>
                </a:solidFill>
              </a:rPr>
              <a:t>Homage, thanksgiving, appeasement</a:t>
            </a:r>
          </a:p>
          <a:p>
            <a:pPr eaLnBrk="1" hangingPunct="1">
              <a:defRPr/>
            </a:pPr>
            <a:r>
              <a:rPr lang="en-US" altLang="en-US" sz="2800" dirty="0">
                <a:latin typeface="HebrewTh" pitchFamily="2" charset="0"/>
              </a:rPr>
              <a:t>hHAn4mi</a:t>
            </a:r>
            <a:r>
              <a:rPr lang="en-US" altLang="en-US" sz="2800" i="1" dirty="0"/>
              <a:t> </a:t>
            </a:r>
            <a:r>
              <a:rPr lang="en-US" altLang="en-US" sz="2800" i="1" dirty="0" err="1"/>
              <a:t>minhah</a:t>
            </a:r>
            <a:r>
              <a:rPr lang="en-US" altLang="en-US" sz="2800" i="1" dirty="0"/>
              <a:t> (= cereal, flour)</a:t>
            </a:r>
          </a:p>
          <a:p>
            <a:pPr lvl="1" eaLnBrk="1" hangingPunct="1">
              <a:defRPr/>
            </a:pPr>
            <a:r>
              <a:rPr lang="en-US" altLang="en-US" sz="2400" b="1" dirty="0">
                <a:solidFill>
                  <a:srgbClr val="FFFF99"/>
                </a:solidFill>
              </a:rPr>
              <a:t>Reverence, gratitude, homage, allegiance</a:t>
            </a:r>
          </a:p>
          <a:p>
            <a:pPr eaLnBrk="1" hangingPunct="1">
              <a:defRPr/>
            </a:pPr>
            <a:r>
              <a:rPr lang="en-US" altLang="en-US" sz="2800" dirty="0" err="1">
                <a:latin typeface="HebrewTh" pitchFamily="2" charset="0"/>
              </a:rPr>
              <a:t>MymilAw</a:t>
            </a:r>
            <a:r>
              <a:rPr lang="en-US" altLang="en-US" sz="2800" dirty="0">
                <a:latin typeface="HebrewTh" pitchFamily="2" charset="0"/>
              </a:rPr>
              <a:t>;</a:t>
            </a:r>
            <a:r>
              <a:rPr lang="en-US" altLang="en-US" sz="2800" i="1" dirty="0"/>
              <a:t> </a:t>
            </a:r>
            <a:r>
              <a:rPr lang="en-US" altLang="en-US" sz="2800" i="1" dirty="0" err="1"/>
              <a:t>shelamim</a:t>
            </a:r>
            <a:r>
              <a:rPr lang="en-US" altLang="en-US" sz="2800" i="1" dirty="0"/>
              <a:t> (= well-being, free-will)</a:t>
            </a:r>
          </a:p>
          <a:p>
            <a:pPr lvl="1" eaLnBrk="1" hangingPunct="1">
              <a:defRPr/>
            </a:pPr>
            <a:r>
              <a:rPr lang="en-US" alt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Well-being, peace, restoration of fellowship</a:t>
            </a:r>
          </a:p>
        </p:txBody>
      </p:sp>
      <p:sp>
        <p:nvSpPr>
          <p:cNvPr id="2" name="Content Placeholder 1">
            <a:extLst>
              <a:ext uri="{FF2B5EF4-FFF2-40B4-BE49-F238E27FC236}">
                <a16:creationId xmlns:a16="http://schemas.microsoft.com/office/drawing/2014/main" id="{EFBBA1F3-B951-11C2-33DE-84663E73E4EB}"/>
              </a:ext>
            </a:extLst>
          </p:cNvPr>
          <p:cNvSpPr>
            <a:spLocks noGrp="1"/>
          </p:cNvSpPr>
          <p:nvPr>
            <p:ph sz="half" idx="2"/>
          </p:nvPr>
        </p:nvSpPr>
        <p:spPr>
          <a:xfrm>
            <a:off x="7443537" y="1199147"/>
            <a:ext cx="4395537" cy="4459706"/>
          </a:xfrm>
        </p:spPr>
        <p:txBody>
          <a:body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a:ea typeface="+mn-ea"/>
                <a:cs typeface="Arial"/>
              </a:rPr>
              <a:t>Expiatory Sacrifices (mandatory)</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HebrewTh" pitchFamily="2" charset="0"/>
                <a:ea typeface="+mn-ea"/>
                <a:cs typeface="Arial"/>
              </a:rPr>
              <a:t>tXF0AHa</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 </a:t>
            </a:r>
            <a:r>
              <a:rPr kumimoji="0" lang="en-US" alt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hatt’at</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 (= sin, purification)</a:t>
            </a:r>
          </a:p>
          <a:p>
            <a:pPr marL="742950" marR="0" lvl="1" indent="-285750" algn="l" defTabSz="914400" rtl="0" eaLnBrk="1" fontAlgn="base" latinLnBrk="0" hangingPunct="1">
              <a:lnSpc>
                <a:spcPct val="100000"/>
              </a:lnSpc>
              <a:spcBef>
                <a:spcPct val="20000"/>
              </a:spcBef>
              <a:spcAft>
                <a:spcPct val="0"/>
              </a:spcAft>
              <a:buClr>
                <a:srgbClr val="FFFFFF"/>
              </a:buClr>
              <a:buSzTx/>
              <a:buFontTx/>
              <a:buChar char="–"/>
              <a:tabLst/>
              <a:defRPr/>
            </a:pPr>
            <a:r>
              <a:rPr lang="en-US" altLang="en-US" sz="2400" b="1" dirty="0">
                <a:solidFill>
                  <a:srgbClr val="FFFF99"/>
                </a:solidFill>
                <a:latin typeface="Tahoma"/>
                <a:cs typeface="Arial"/>
              </a:rPr>
              <a:t>Personal forgiveness</a:t>
            </a:r>
            <a:endParaRPr kumimoji="0" lang="en-US" altLang="en-US" sz="2400" b="1"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cs typeface="Arial"/>
            </a:endParaRP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altLang="en-US" sz="2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HebrewTh" pitchFamily="2" charset="0"/>
                <a:ea typeface="+mn-ea"/>
                <a:cs typeface="Arial"/>
              </a:rPr>
              <a:t>MwAxA</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 ‘</a:t>
            </a:r>
            <a:r>
              <a:rPr kumimoji="0" lang="en-US" alt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asham</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 (= sacrilege)</a:t>
            </a:r>
          </a:p>
          <a:p>
            <a:pPr marL="742950" marR="0" lvl="1" indent="-285750" algn="l" defTabSz="914400" rtl="0" eaLnBrk="1" fontAlgn="base" latinLnBrk="0" hangingPunct="1">
              <a:lnSpc>
                <a:spcPct val="100000"/>
              </a:lnSpc>
              <a:spcBef>
                <a:spcPct val="20000"/>
              </a:spcBef>
              <a:spcAft>
                <a:spcPct val="0"/>
              </a:spcAft>
              <a:buClr>
                <a:srgbClr val="FFFFFF"/>
              </a:buClr>
              <a:buSzTx/>
              <a:buFontTx/>
              <a:buChar char="–"/>
              <a:tabLst/>
              <a:defRPr/>
            </a:pPr>
            <a:r>
              <a:rPr lang="en-US" altLang="en-US" sz="2400" b="1" dirty="0">
                <a:solidFill>
                  <a:srgbClr val="FFFF99"/>
                </a:solidFill>
                <a:latin typeface="Tahoma"/>
                <a:cs typeface="Arial"/>
              </a:rPr>
              <a:t>Breach of faith, sacrilege</a:t>
            </a:r>
            <a:endParaRPr kumimoji="0" lang="en-US" altLang="en-US" sz="2400" b="1" i="0"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cs typeface="Arial"/>
            </a:endParaRP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Char char="n"/>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HebrewTh" pitchFamily="2" charset="0"/>
              <a:ea typeface="+mn-ea"/>
              <a:cs typeface="Arial"/>
            </a:endParaRPr>
          </a:p>
          <a:p>
            <a:pPr marL="0" indent="0">
              <a:buNone/>
            </a:pPr>
            <a:endParaRPr lang="en-US" dirty="0"/>
          </a:p>
        </p:txBody>
      </p:sp>
      <p:sp>
        <p:nvSpPr>
          <p:cNvPr id="5" name="Slide Number Placeholder 5">
            <a:extLst>
              <a:ext uri="{FF2B5EF4-FFF2-40B4-BE49-F238E27FC236}">
                <a16:creationId xmlns:a16="http://schemas.microsoft.com/office/drawing/2014/main" id="{53115EFD-FC92-BB26-301A-1F4D21809174}"/>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472D9-5A6F-4047-9019-C28407160539}"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7747">
                                            <p:txEl>
                                              <p:pRg st="1" end="1"/>
                                            </p:txEl>
                                          </p:spTgt>
                                        </p:tgtEl>
                                        <p:attrNameLst>
                                          <p:attrName>style.visibility</p:attrName>
                                        </p:attrNameLst>
                                      </p:cBhvr>
                                      <p:to>
                                        <p:strVal val="visible"/>
                                      </p:to>
                                    </p:set>
                                    <p:anim calcmode="lin" valueType="num">
                                      <p:cBhvr additive="base">
                                        <p:cTn id="7"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774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7747">
                                            <p:txEl>
                                              <p:pRg st="2" end="2"/>
                                            </p:txEl>
                                          </p:spTgt>
                                        </p:tgtEl>
                                        <p:attrNameLst>
                                          <p:attrName>style.visibility</p:attrName>
                                        </p:attrNameLst>
                                      </p:cBhvr>
                                      <p:to>
                                        <p:strVal val="visible"/>
                                      </p:to>
                                    </p:set>
                                    <p:anim calcmode="lin" valueType="num">
                                      <p:cBhvr additive="base">
                                        <p:cTn id="11"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7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7747">
                                            <p:txEl>
                                              <p:pRg st="3" end="3"/>
                                            </p:txEl>
                                          </p:spTgt>
                                        </p:tgtEl>
                                        <p:attrNameLst>
                                          <p:attrName>style.visibility</p:attrName>
                                        </p:attrNameLst>
                                      </p:cBhvr>
                                      <p:to>
                                        <p:strVal val="visible"/>
                                      </p:to>
                                    </p:set>
                                    <p:anim calcmode="lin" valueType="num">
                                      <p:cBhvr additive="base">
                                        <p:cTn id="17" dur="5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774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7747">
                                            <p:txEl>
                                              <p:pRg st="4" end="4"/>
                                            </p:txEl>
                                          </p:spTgt>
                                        </p:tgtEl>
                                        <p:attrNameLst>
                                          <p:attrName>style.visibility</p:attrName>
                                        </p:attrNameLst>
                                      </p:cBhvr>
                                      <p:to>
                                        <p:strVal val="visible"/>
                                      </p:to>
                                    </p:set>
                                    <p:anim calcmode="lin" valueType="num">
                                      <p:cBhvr additive="base">
                                        <p:cTn id="21" dur="5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7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87747">
                                            <p:txEl>
                                              <p:pRg st="5" end="5"/>
                                            </p:txEl>
                                          </p:spTgt>
                                        </p:tgtEl>
                                        <p:attrNameLst>
                                          <p:attrName>style.visibility</p:attrName>
                                        </p:attrNameLst>
                                      </p:cBhvr>
                                      <p:to>
                                        <p:strVal val="visible"/>
                                      </p:to>
                                    </p:set>
                                    <p:anim calcmode="lin" valueType="num">
                                      <p:cBhvr additive="base">
                                        <p:cTn id="27" dur="500" fill="hold"/>
                                        <p:tgtEl>
                                          <p:spTgt spid="28774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774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7747">
                                            <p:txEl>
                                              <p:pRg st="6" end="6"/>
                                            </p:txEl>
                                          </p:spTgt>
                                        </p:tgtEl>
                                        <p:attrNameLst>
                                          <p:attrName>style.visibility</p:attrName>
                                        </p:attrNameLst>
                                      </p:cBhvr>
                                      <p:to>
                                        <p:strVal val="visible"/>
                                      </p:to>
                                    </p:set>
                                    <p:anim calcmode="lin" valueType="num">
                                      <p:cBhvr additive="base">
                                        <p:cTn id="31" dur="500" fill="hold"/>
                                        <p:tgtEl>
                                          <p:spTgt spid="2877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7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additive="base">
                                        <p:cTn id="5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E805A48E-8270-497B-B732-A87A4E61D190}"/>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5813BCD2-DCEC-4A77-8774-903237E90541}" type="slidenum">
              <a:rPr lang="en-US" altLang="en-US">
                <a:solidFill>
                  <a:srgbClr val="FFFFFF"/>
                </a:solidFill>
              </a:rPr>
              <a:pPr fontAlgn="base">
                <a:spcBef>
                  <a:spcPct val="0"/>
                </a:spcBef>
                <a:spcAft>
                  <a:spcPct val="0"/>
                </a:spcAft>
              </a:pPr>
              <a:t>165</a:t>
            </a:fld>
            <a:endParaRPr lang="en-US" altLang="en-US">
              <a:solidFill>
                <a:srgbClr val="FFFFFF"/>
              </a:solidFill>
            </a:endParaRPr>
          </a:p>
        </p:txBody>
      </p:sp>
      <p:sp>
        <p:nvSpPr>
          <p:cNvPr id="289794" name="Rectangle 2">
            <a:extLst>
              <a:ext uri="{FF2B5EF4-FFF2-40B4-BE49-F238E27FC236}">
                <a16:creationId xmlns:a16="http://schemas.microsoft.com/office/drawing/2014/main" id="{7C52F516-3A55-4B53-8B6D-308FACBCDE89}"/>
              </a:ext>
            </a:extLst>
          </p:cNvPr>
          <p:cNvSpPr>
            <a:spLocks noGrp="1" noChangeArrowheads="1"/>
          </p:cNvSpPr>
          <p:nvPr>
            <p:ph type="title"/>
          </p:nvPr>
        </p:nvSpPr>
        <p:spPr/>
        <p:txBody>
          <a:bodyPr/>
          <a:lstStyle/>
          <a:p>
            <a:pPr eaLnBrk="1" hangingPunct="1">
              <a:defRPr/>
            </a:pPr>
            <a:r>
              <a:rPr lang="en-US" altLang="en-US" sz="4000" b="1" dirty="0"/>
              <a:t>The Ordination Ritual</a:t>
            </a:r>
            <a:br>
              <a:rPr lang="en-US" altLang="en-US" sz="4000" dirty="0"/>
            </a:br>
            <a:r>
              <a:rPr lang="en-US" altLang="en-US" sz="2400" dirty="0"/>
              <a:t>(Lv. 8-9)</a:t>
            </a:r>
          </a:p>
        </p:txBody>
      </p:sp>
      <p:sp>
        <p:nvSpPr>
          <p:cNvPr id="289796" name="Rectangle 4">
            <a:extLst>
              <a:ext uri="{FF2B5EF4-FFF2-40B4-BE49-F238E27FC236}">
                <a16:creationId xmlns:a16="http://schemas.microsoft.com/office/drawing/2014/main" id="{03E2FFCA-2150-4F34-9D2B-6AB330EB4F0E}"/>
              </a:ext>
            </a:extLst>
          </p:cNvPr>
          <p:cNvSpPr>
            <a:spLocks noGrp="1" noChangeArrowheads="1"/>
          </p:cNvSpPr>
          <p:nvPr>
            <p:ph type="body" sz="half" idx="1"/>
          </p:nvPr>
        </p:nvSpPr>
        <p:spPr>
          <a:xfrm>
            <a:off x="1247869" y="1634150"/>
            <a:ext cx="4038600" cy="4876800"/>
          </a:xfrm>
        </p:spPr>
        <p:txBody>
          <a:bodyPr/>
          <a:lstStyle/>
          <a:p>
            <a:pPr eaLnBrk="1" hangingPunct="1">
              <a:lnSpc>
                <a:spcPct val="90000"/>
              </a:lnSpc>
              <a:buFont typeface="Wingdings" panose="05000000000000000000" pitchFamily="2" charset="2"/>
              <a:buNone/>
              <a:defRPr/>
            </a:pPr>
            <a:r>
              <a:rPr lang="en-US" altLang="en-US" sz="2800" b="1" dirty="0">
                <a:solidFill>
                  <a:srgbClr val="FFFF00"/>
                </a:solidFill>
              </a:rPr>
              <a:t>Bathing</a:t>
            </a:r>
            <a:endParaRPr lang="en-US" altLang="en-US" sz="2400" i="1" dirty="0"/>
          </a:p>
          <a:p>
            <a:pPr eaLnBrk="1" hangingPunct="1">
              <a:lnSpc>
                <a:spcPct val="90000"/>
              </a:lnSpc>
              <a:buFont typeface="Wingdings" panose="05000000000000000000" pitchFamily="2" charset="2"/>
              <a:buNone/>
              <a:defRPr/>
            </a:pPr>
            <a:r>
              <a:rPr lang="en-US" altLang="en-US" sz="2800" b="1" dirty="0">
                <a:solidFill>
                  <a:srgbClr val="FFFF00"/>
                </a:solidFill>
              </a:rPr>
              <a:t>Clothing</a:t>
            </a:r>
          </a:p>
          <a:p>
            <a:pPr eaLnBrk="1" hangingPunct="1">
              <a:lnSpc>
                <a:spcPct val="90000"/>
              </a:lnSpc>
              <a:defRPr/>
            </a:pPr>
            <a:r>
              <a:rPr lang="en-US" altLang="en-US" sz="2400" i="1" dirty="0"/>
              <a:t>Tunic, Sash, Robe, Ephod, </a:t>
            </a:r>
            <a:r>
              <a:rPr lang="en-US" altLang="en-US" sz="2400" i="1" dirty="0" err="1"/>
              <a:t>Breastpiece</a:t>
            </a:r>
            <a:r>
              <a:rPr lang="en-US" altLang="en-US" sz="2400" i="1" dirty="0"/>
              <a:t>, Turban, Sacred Diadem</a:t>
            </a:r>
            <a:endParaRPr lang="en-US" altLang="en-US" sz="2800" b="1" dirty="0">
              <a:solidFill>
                <a:srgbClr val="FFFF00"/>
              </a:solidFill>
            </a:endParaRPr>
          </a:p>
          <a:p>
            <a:pPr eaLnBrk="1" hangingPunct="1">
              <a:lnSpc>
                <a:spcPct val="90000"/>
              </a:lnSpc>
              <a:buFont typeface="Wingdings" panose="05000000000000000000" pitchFamily="2" charset="2"/>
              <a:buNone/>
              <a:defRPr/>
            </a:pPr>
            <a:r>
              <a:rPr lang="en-US" altLang="en-US" sz="2800" b="1" dirty="0">
                <a:solidFill>
                  <a:srgbClr val="FFFF00"/>
                </a:solidFill>
              </a:rPr>
              <a:t>Anointing</a:t>
            </a:r>
          </a:p>
          <a:p>
            <a:pPr eaLnBrk="1" hangingPunct="1">
              <a:lnSpc>
                <a:spcPct val="90000"/>
              </a:lnSpc>
              <a:buFont typeface="Wingdings" panose="05000000000000000000" pitchFamily="2" charset="2"/>
              <a:buNone/>
              <a:defRPr/>
            </a:pPr>
            <a:r>
              <a:rPr lang="en-US" altLang="en-US" sz="2800" b="1" dirty="0">
                <a:solidFill>
                  <a:srgbClr val="FFFF00"/>
                </a:solidFill>
              </a:rPr>
              <a:t>Bull Sin Offering</a:t>
            </a:r>
          </a:p>
          <a:p>
            <a:pPr eaLnBrk="1" hangingPunct="1">
              <a:lnSpc>
                <a:spcPct val="90000"/>
              </a:lnSpc>
              <a:defRPr/>
            </a:pPr>
            <a:r>
              <a:rPr lang="en-US" altLang="en-US" sz="2400" i="1" dirty="0"/>
              <a:t>Imposition of hands</a:t>
            </a:r>
          </a:p>
          <a:p>
            <a:pPr eaLnBrk="1" hangingPunct="1">
              <a:lnSpc>
                <a:spcPct val="90000"/>
              </a:lnSpc>
              <a:buFont typeface="Wingdings" panose="05000000000000000000" pitchFamily="2" charset="2"/>
              <a:buNone/>
              <a:defRPr/>
            </a:pPr>
            <a:r>
              <a:rPr lang="en-US" altLang="en-US" sz="2800" b="1" dirty="0">
                <a:solidFill>
                  <a:srgbClr val="FFFF00"/>
                </a:solidFill>
              </a:rPr>
              <a:t>Ram Holocaust</a:t>
            </a:r>
          </a:p>
          <a:p>
            <a:pPr eaLnBrk="1" hangingPunct="1">
              <a:lnSpc>
                <a:spcPct val="90000"/>
              </a:lnSpc>
              <a:defRPr/>
            </a:pPr>
            <a:r>
              <a:rPr lang="en-US" altLang="en-US" sz="2400" i="1" dirty="0"/>
              <a:t>Imposition of hands</a:t>
            </a:r>
          </a:p>
        </p:txBody>
      </p:sp>
      <p:sp>
        <p:nvSpPr>
          <p:cNvPr id="289797" name="Rectangle 5">
            <a:extLst>
              <a:ext uri="{FF2B5EF4-FFF2-40B4-BE49-F238E27FC236}">
                <a16:creationId xmlns:a16="http://schemas.microsoft.com/office/drawing/2014/main" id="{47AFA861-A882-4F1E-A006-E97E6C35BEA5}"/>
              </a:ext>
            </a:extLst>
          </p:cNvPr>
          <p:cNvSpPr>
            <a:spLocks noGrp="1" noChangeArrowheads="1"/>
          </p:cNvSpPr>
          <p:nvPr>
            <p:ph type="body" sz="half" idx="2"/>
          </p:nvPr>
        </p:nvSpPr>
        <p:spPr>
          <a:xfrm>
            <a:off x="6615820" y="1634150"/>
            <a:ext cx="4038600" cy="4800600"/>
          </a:xfrm>
        </p:spPr>
        <p:txBody>
          <a:bodyPr/>
          <a:lstStyle/>
          <a:p>
            <a:pPr eaLnBrk="1" hangingPunct="1">
              <a:lnSpc>
                <a:spcPct val="90000"/>
              </a:lnSpc>
              <a:buFont typeface="Wingdings" panose="05000000000000000000" pitchFamily="2" charset="2"/>
              <a:buNone/>
              <a:defRPr/>
            </a:pPr>
            <a:r>
              <a:rPr lang="en-US" altLang="en-US" sz="2800" b="1" dirty="0">
                <a:solidFill>
                  <a:srgbClr val="FFFF00"/>
                </a:solidFill>
              </a:rPr>
              <a:t>Ram for Ordination</a:t>
            </a:r>
          </a:p>
          <a:p>
            <a:pPr eaLnBrk="1" hangingPunct="1">
              <a:lnSpc>
                <a:spcPct val="90000"/>
              </a:lnSpc>
              <a:defRPr/>
            </a:pPr>
            <a:r>
              <a:rPr lang="en-US" altLang="en-US" sz="2400" i="1" dirty="0"/>
              <a:t>Imposition of hands</a:t>
            </a:r>
          </a:p>
          <a:p>
            <a:pPr eaLnBrk="1" hangingPunct="1">
              <a:lnSpc>
                <a:spcPct val="90000"/>
              </a:lnSpc>
              <a:defRPr/>
            </a:pPr>
            <a:r>
              <a:rPr lang="en-US" altLang="en-US" sz="2400" i="1" dirty="0"/>
              <a:t>Blood on right ear lobe, thumb &amp; big toe</a:t>
            </a:r>
          </a:p>
          <a:p>
            <a:pPr eaLnBrk="1" hangingPunct="1">
              <a:lnSpc>
                <a:spcPct val="90000"/>
              </a:lnSpc>
              <a:buFont typeface="Wingdings" panose="05000000000000000000" pitchFamily="2" charset="2"/>
              <a:buNone/>
              <a:defRPr/>
            </a:pPr>
            <a:r>
              <a:rPr lang="en-US" altLang="en-US" sz="2800" b="1" dirty="0">
                <a:solidFill>
                  <a:srgbClr val="FFFF00"/>
                </a:solidFill>
              </a:rPr>
              <a:t>Waving of Unleavened Bread</a:t>
            </a:r>
          </a:p>
          <a:p>
            <a:pPr eaLnBrk="1" hangingPunct="1">
              <a:lnSpc>
                <a:spcPct val="90000"/>
              </a:lnSpc>
              <a:buFont typeface="Wingdings" panose="05000000000000000000" pitchFamily="2" charset="2"/>
              <a:buNone/>
              <a:defRPr/>
            </a:pPr>
            <a:r>
              <a:rPr lang="en-US" altLang="en-US" sz="2800" b="1" dirty="0">
                <a:solidFill>
                  <a:srgbClr val="FFFF00"/>
                </a:solidFill>
              </a:rPr>
              <a:t>Waving of Ram Breast</a:t>
            </a:r>
          </a:p>
          <a:p>
            <a:pPr eaLnBrk="1" hangingPunct="1">
              <a:lnSpc>
                <a:spcPct val="90000"/>
              </a:lnSpc>
              <a:buFont typeface="Wingdings" panose="05000000000000000000" pitchFamily="2" charset="2"/>
              <a:buNone/>
              <a:defRPr/>
            </a:pPr>
            <a:r>
              <a:rPr lang="en-US" altLang="en-US" sz="2800" b="1" dirty="0">
                <a:solidFill>
                  <a:srgbClr val="FFFF00"/>
                </a:solidFill>
              </a:rPr>
              <a:t>Sprinkling with Blood and Oil</a:t>
            </a:r>
          </a:p>
          <a:p>
            <a:pPr eaLnBrk="1" hangingPunct="1">
              <a:lnSpc>
                <a:spcPct val="90000"/>
              </a:lnSpc>
              <a:buFont typeface="Wingdings" panose="05000000000000000000" pitchFamily="2" charset="2"/>
              <a:buNone/>
              <a:defRPr/>
            </a:pPr>
            <a:r>
              <a:rPr lang="en-US" altLang="en-US" sz="2800" b="1" dirty="0">
                <a:solidFill>
                  <a:srgbClr val="FFFF00"/>
                </a:solidFill>
              </a:rPr>
              <a:t>Sacred Meal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89796">
                                            <p:txEl>
                                              <p:pRg st="0" end="0"/>
                                            </p:txEl>
                                          </p:spTgt>
                                        </p:tgtEl>
                                        <p:attrNameLst>
                                          <p:attrName>style.visibility</p:attrName>
                                        </p:attrNameLst>
                                      </p:cBhvr>
                                      <p:to>
                                        <p:strVal val="visible"/>
                                      </p:to>
                                    </p:set>
                                    <p:anim calcmode="lin" valueType="num">
                                      <p:cBhvr>
                                        <p:cTn id="7" dur="500" fill="hold"/>
                                        <p:tgtEl>
                                          <p:spTgt spid="28979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8979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8979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897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89796">
                                            <p:txEl>
                                              <p:pRg st="1" end="1"/>
                                            </p:txEl>
                                          </p:spTgt>
                                        </p:tgtEl>
                                        <p:attrNameLst>
                                          <p:attrName>style.visibility</p:attrName>
                                        </p:attrNameLst>
                                      </p:cBhvr>
                                      <p:to>
                                        <p:strVal val="visible"/>
                                      </p:to>
                                    </p:set>
                                    <p:anim calcmode="lin" valueType="num">
                                      <p:cBhvr>
                                        <p:cTn id="15" dur="500" fill="hold"/>
                                        <p:tgtEl>
                                          <p:spTgt spid="2897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897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897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89796">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nodeType="withEffect">
                                  <p:stCondLst>
                                    <p:cond delay="0"/>
                                  </p:stCondLst>
                                  <p:childTnLst>
                                    <p:set>
                                      <p:cBhvr>
                                        <p:cTn id="20" dur="1" fill="hold">
                                          <p:stCondLst>
                                            <p:cond delay="0"/>
                                          </p:stCondLst>
                                        </p:cTn>
                                        <p:tgtEl>
                                          <p:spTgt spid="289796">
                                            <p:txEl>
                                              <p:pRg st="2" end="2"/>
                                            </p:txEl>
                                          </p:spTgt>
                                        </p:tgtEl>
                                        <p:attrNameLst>
                                          <p:attrName>style.visibility</p:attrName>
                                        </p:attrNameLst>
                                      </p:cBhvr>
                                      <p:to>
                                        <p:strVal val="visible"/>
                                      </p:to>
                                    </p:set>
                                    <p:anim calcmode="lin" valueType="num">
                                      <p:cBhvr>
                                        <p:cTn id="21" dur="500" fill="hold"/>
                                        <p:tgtEl>
                                          <p:spTgt spid="28979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8979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8979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89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89796">
                                            <p:txEl>
                                              <p:pRg st="3" end="3"/>
                                            </p:txEl>
                                          </p:spTgt>
                                        </p:tgtEl>
                                        <p:attrNameLst>
                                          <p:attrName>style.visibility</p:attrName>
                                        </p:attrNameLst>
                                      </p:cBhvr>
                                      <p:to>
                                        <p:strVal val="visible"/>
                                      </p:to>
                                    </p:set>
                                    <p:anim calcmode="lin" valueType="num">
                                      <p:cBhvr>
                                        <p:cTn id="29" dur="500" fill="hold"/>
                                        <p:tgtEl>
                                          <p:spTgt spid="28979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8979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8979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89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89796">
                                            <p:txEl>
                                              <p:pRg st="4" end="4"/>
                                            </p:txEl>
                                          </p:spTgt>
                                        </p:tgtEl>
                                        <p:attrNameLst>
                                          <p:attrName>style.visibility</p:attrName>
                                        </p:attrNameLst>
                                      </p:cBhvr>
                                      <p:to>
                                        <p:strVal val="visible"/>
                                      </p:to>
                                    </p:set>
                                    <p:anim calcmode="lin" valueType="num">
                                      <p:cBhvr>
                                        <p:cTn id="37" dur="500" fill="hold"/>
                                        <p:tgtEl>
                                          <p:spTgt spid="28979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8979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8979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89796">
                                            <p:txEl>
                                              <p:pRg st="4" end="4"/>
                                            </p:txEl>
                                          </p:spTgt>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289796">
                                            <p:txEl>
                                              <p:pRg st="5" end="5"/>
                                            </p:txEl>
                                          </p:spTgt>
                                        </p:tgtEl>
                                        <p:attrNameLst>
                                          <p:attrName>style.visibility</p:attrName>
                                        </p:attrNameLst>
                                      </p:cBhvr>
                                      <p:to>
                                        <p:strVal val="visible"/>
                                      </p:to>
                                    </p:set>
                                    <p:anim calcmode="lin" valueType="num">
                                      <p:cBhvr>
                                        <p:cTn id="43" dur="500" fill="hold"/>
                                        <p:tgtEl>
                                          <p:spTgt spid="289796">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89796">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89796">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8979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89796">
                                            <p:txEl>
                                              <p:pRg st="6" end="6"/>
                                            </p:txEl>
                                          </p:spTgt>
                                        </p:tgtEl>
                                        <p:attrNameLst>
                                          <p:attrName>style.visibility</p:attrName>
                                        </p:attrNameLst>
                                      </p:cBhvr>
                                      <p:to>
                                        <p:strVal val="visible"/>
                                      </p:to>
                                    </p:set>
                                    <p:anim calcmode="lin" valueType="num">
                                      <p:cBhvr>
                                        <p:cTn id="51" dur="500" fill="hold"/>
                                        <p:tgtEl>
                                          <p:spTgt spid="289796">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89796">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89796">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89796">
                                            <p:txEl>
                                              <p:pRg st="6" end="6"/>
                                            </p:txEl>
                                          </p:spTgt>
                                        </p:tgtEl>
                                        <p:attrNameLst>
                                          <p:attrName>ppt_y</p:attrName>
                                        </p:attrNameLst>
                                      </p:cBhvr>
                                      <p:tavLst>
                                        <p:tav tm="0">
                                          <p:val>
                                            <p:strVal val="#ppt_y"/>
                                          </p:val>
                                        </p:tav>
                                        <p:tav tm="100000">
                                          <p:val>
                                            <p:strVal val="#ppt_y"/>
                                          </p:val>
                                        </p:tav>
                                      </p:tavLst>
                                    </p:anim>
                                  </p:childTnLst>
                                </p:cTn>
                              </p:par>
                              <p:par>
                                <p:cTn id="55" presetID="39" presetClass="entr" presetSubtype="0" accel="100000" fill="hold" nodeType="withEffect">
                                  <p:stCondLst>
                                    <p:cond delay="0"/>
                                  </p:stCondLst>
                                  <p:childTnLst>
                                    <p:set>
                                      <p:cBhvr>
                                        <p:cTn id="56" dur="1" fill="hold">
                                          <p:stCondLst>
                                            <p:cond delay="0"/>
                                          </p:stCondLst>
                                        </p:cTn>
                                        <p:tgtEl>
                                          <p:spTgt spid="289796">
                                            <p:txEl>
                                              <p:pRg st="7" end="7"/>
                                            </p:txEl>
                                          </p:spTgt>
                                        </p:tgtEl>
                                        <p:attrNameLst>
                                          <p:attrName>style.visibility</p:attrName>
                                        </p:attrNameLst>
                                      </p:cBhvr>
                                      <p:to>
                                        <p:strVal val="visible"/>
                                      </p:to>
                                    </p:set>
                                    <p:anim calcmode="lin" valueType="num">
                                      <p:cBhvr>
                                        <p:cTn id="57" dur="500" fill="hold"/>
                                        <p:tgtEl>
                                          <p:spTgt spid="289796">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89796">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89796">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8979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9" presetClass="entr" presetSubtype="0" accel="100000" fill="hold" nodeType="clickEffect">
                                  <p:stCondLst>
                                    <p:cond delay="0"/>
                                  </p:stCondLst>
                                  <p:childTnLst>
                                    <p:set>
                                      <p:cBhvr>
                                        <p:cTn id="64" dur="1" fill="hold">
                                          <p:stCondLst>
                                            <p:cond delay="0"/>
                                          </p:stCondLst>
                                        </p:cTn>
                                        <p:tgtEl>
                                          <p:spTgt spid="289797">
                                            <p:txEl>
                                              <p:pRg st="0" end="0"/>
                                            </p:txEl>
                                          </p:spTgt>
                                        </p:tgtEl>
                                        <p:attrNameLst>
                                          <p:attrName>style.visibility</p:attrName>
                                        </p:attrNameLst>
                                      </p:cBhvr>
                                      <p:to>
                                        <p:strVal val="visible"/>
                                      </p:to>
                                    </p:set>
                                    <p:anim calcmode="lin" valueType="num">
                                      <p:cBhvr>
                                        <p:cTn id="65" dur="500" fill="hold"/>
                                        <p:tgtEl>
                                          <p:spTgt spid="28979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8979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8979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89797">
                                            <p:txEl>
                                              <p:pRg st="0" end="0"/>
                                            </p:txEl>
                                          </p:spTgt>
                                        </p:tgtEl>
                                        <p:attrNameLst>
                                          <p:attrName>ppt_y</p:attrName>
                                        </p:attrNameLst>
                                      </p:cBhvr>
                                      <p:tavLst>
                                        <p:tav tm="0">
                                          <p:val>
                                            <p:strVal val="#ppt_y"/>
                                          </p:val>
                                        </p:tav>
                                        <p:tav tm="100000">
                                          <p:val>
                                            <p:strVal val="#ppt_y"/>
                                          </p:val>
                                        </p:tav>
                                      </p:tavLst>
                                    </p:anim>
                                  </p:childTnLst>
                                </p:cTn>
                              </p:par>
                              <p:par>
                                <p:cTn id="69" presetID="39" presetClass="entr" presetSubtype="0" accel="100000" fill="hold" nodeType="withEffect">
                                  <p:stCondLst>
                                    <p:cond delay="0"/>
                                  </p:stCondLst>
                                  <p:childTnLst>
                                    <p:set>
                                      <p:cBhvr>
                                        <p:cTn id="70" dur="1" fill="hold">
                                          <p:stCondLst>
                                            <p:cond delay="0"/>
                                          </p:stCondLst>
                                        </p:cTn>
                                        <p:tgtEl>
                                          <p:spTgt spid="289797">
                                            <p:txEl>
                                              <p:pRg st="1" end="1"/>
                                            </p:txEl>
                                          </p:spTgt>
                                        </p:tgtEl>
                                        <p:attrNameLst>
                                          <p:attrName>style.visibility</p:attrName>
                                        </p:attrNameLst>
                                      </p:cBhvr>
                                      <p:to>
                                        <p:strVal val="visible"/>
                                      </p:to>
                                    </p:set>
                                    <p:anim calcmode="lin" valueType="num">
                                      <p:cBhvr>
                                        <p:cTn id="71" dur="500" fill="hold"/>
                                        <p:tgtEl>
                                          <p:spTgt spid="28979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8979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8979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89797">
                                            <p:txEl>
                                              <p:pRg st="1" end="1"/>
                                            </p:txEl>
                                          </p:spTgt>
                                        </p:tgtEl>
                                        <p:attrNameLst>
                                          <p:attrName>ppt_y</p:attrName>
                                        </p:attrNameLst>
                                      </p:cBhvr>
                                      <p:tavLst>
                                        <p:tav tm="0">
                                          <p:val>
                                            <p:strVal val="#ppt_y"/>
                                          </p:val>
                                        </p:tav>
                                        <p:tav tm="100000">
                                          <p:val>
                                            <p:strVal val="#ppt_y"/>
                                          </p:val>
                                        </p:tav>
                                      </p:tavLst>
                                    </p:anim>
                                  </p:childTnLst>
                                </p:cTn>
                              </p:par>
                              <p:par>
                                <p:cTn id="75" presetID="39" presetClass="entr" presetSubtype="0" accel="100000" fill="hold" nodeType="withEffect">
                                  <p:stCondLst>
                                    <p:cond delay="0"/>
                                  </p:stCondLst>
                                  <p:childTnLst>
                                    <p:set>
                                      <p:cBhvr>
                                        <p:cTn id="76" dur="1" fill="hold">
                                          <p:stCondLst>
                                            <p:cond delay="0"/>
                                          </p:stCondLst>
                                        </p:cTn>
                                        <p:tgtEl>
                                          <p:spTgt spid="289797">
                                            <p:txEl>
                                              <p:pRg st="2" end="2"/>
                                            </p:txEl>
                                          </p:spTgt>
                                        </p:tgtEl>
                                        <p:attrNameLst>
                                          <p:attrName>style.visibility</p:attrName>
                                        </p:attrNameLst>
                                      </p:cBhvr>
                                      <p:to>
                                        <p:strVal val="visible"/>
                                      </p:to>
                                    </p:set>
                                    <p:anim calcmode="lin" valueType="num">
                                      <p:cBhvr>
                                        <p:cTn id="77" dur="500" fill="hold"/>
                                        <p:tgtEl>
                                          <p:spTgt spid="28979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8979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8979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897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289797">
                                            <p:txEl>
                                              <p:pRg st="3" end="3"/>
                                            </p:txEl>
                                          </p:spTgt>
                                        </p:tgtEl>
                                        <p:attrNameLst>
                                          <p:attrName>style.visibility</p:attrName>
                                        </p:attrNameLst>
                                      </p:cBhvr>
                                      <p:to>
                                        <p:strVal val="visible"/>
                                      </p:to>
                                    </p:set>
                                    <p:anim calcmode="lin" valueType="num">
                                      <p:cBhvr>
                                        <p:cTn id="85" dur="500" fill="hold"/>
                                        <p:tgtEl>
                                          <p:spTgt spid="28979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8979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8979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897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289797">
                                            <p:txEl>
                                              <p:pRg st="4" end="4"/>
                                            </p:txEl>
                                          </p:spTgt>
                                        </p:tgtEl>
                                        <p:attrNameLst>
                                          <p:attrName>style.visibility</p:attrName>
                                        </p:attrNameLst>
                                      </p:cBhvr>
                                      <p:to>
                                        <p:strVal val="visible"/>
                                      </p:to>
                                    </p:set>
                                    <p:anim calcmode="lin" valueType="num">
                                      <p:cBhvr>
                                        <p:cTn id="93" dur="500" fill="hold"/>
                                        <p:tgtEl>
                                          <p:spTgt spid="28979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28979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28979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2897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289797">
                                            <p:txEl>
                                              <p:pRg st="5" end="5"/>
                                            </p:txEl>
                                          </p:spTgt>
                                        </p:tgtEl>
                                        <p:attrNameLst>
                                          <p:attrName>style.visibility</p:attrName>
                                        </p:attrNameLst>
                                      </p:cBhvr>
                                      <p:to>
                                        <p:strVal val="visible"/>
                                      </p:to>
                                    </p:set>
                                    <p:anim calcmode="lin" valueType="num">
                                      <p:cBhvr>
                                        <p:cTn id="101" dur="500" fill="hold"/>
                                        <p:tgtEl>
                                          <p:spTgt spid="28979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28979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28979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2897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289797">
                                            <p:txEl>
                                              <p:pRg st="6" end="6"/>
                                            </p:txEl>
                                          </p:spTgt>
                                        </p:tgtEl>
                                        <p:attrNameLst>
                                          <p:attrName>style.visibility</p:attrName>
                                        </p:attrNameLst>
                                      </p:cBhvr>
                                      <p:to>
                                        <p:strVal val="visible"/>
                                      </p:to>
                                    </p:set>
                                    <p:anim calcmode="lin" valueType="num">
                                      <p:cBhvr>
                                        <p:cTn id="109" dur="500" fill="hold"/>
                                        <p:tgtEl>
                                          <p:spTgt spid="28979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28979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28979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28979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DC8F-670C-43F7-A1AE-726E1ED01F84}"/>
              </a:ext>
            </a:extLst>
          </p:cNvPr>
          <p:cNvSpPr>
            <a:spLocks noGrp="1"/>
          </p:cNvSpPr>
          <p:nvPr>
            <p:ph type="title"/>
          </p:nvPr>
        </p:nvSpPr>
        <p:spPr/>
        <p:txBody>
          <a:bodyPr/>
          <a:lstStyle/>
          <a:p>
            <a:pPr>
              <a:defRPr/>
            </a:pPr>
            <a:r>
              <a:rPr lang="en-US" b="1" dirty="0"/>
              <a:t>Judgement on Aaron’s Sons</a:t>
            </a:r>
            <a:br>
              <a:rPr lang="en-US" dirty="0"/>
            </a:br>
            <a:r>
              <a:rPr lang="en-US" sz="2400" dirty="0"/>
              <a:t>(10)</a:t>
            </a:r>
            <a:endParaRPr lang="en-US" dirty="0"/>
          </a:p>
        </p:txBody>
      </p:sp>
      <p:sp>
        <p:nvSpPr>
          <p:cNvPr id="3" name="Content Placeholder 2">
            <a:extLst>
              <a:ext uri="{FF2B5EF4-FFF2-40B4-BE49-F238E27FC236}">
                <a16:creationId xmlns:a16="http://schemas.microsoft.com/office/drawing/2014/main" id="{BB340CF4-5895-49F4-BDA6-DF10EF33130C}"/>
              </a:ext>
            </a:extLst>
          </p:cNvPr>
          <p:cNvSpPr>
            <a:spLocks noGrp="1"/>
          </p:cNvSpPr>
          <p:nvPr>
            <p:ph idx="1"/>
          </p:nvPr>
        </p:nvSpPr>
        <p:spPr/>
        <p:txBody>
          <a:bodyPr/>
          <a:lstStyle/>
          <a:p>
            <a:pPr marL="0" indent="0">
              <a:buNone/>
              <a:defRPr/>
            </a:pPr>
            <a:r>
              <a:rPr lang="en-US" b="1" dirty="0">
                <a:solidFill>
                  <a:srgbClr val="FFFF00"/>
                </a:solidFill>
              </a:rPr>
              <a:t>The sacred character of the priestly rituals was reinforced by the divine execution of Aaron’s sons, Nadab and Abihu, when they offered unauthorized fire to Yahweh.</a:t>
            </a:r>
          </a:p>
          <a:p>
            <a:pPr>
              <a:defRPr/>
            </a:pPr>
            <a:r>
              <a:rPr lang="en-US" sz="2800" i="1" dirty="0"/>
              <a:t>Distinction between the holy and the profane was absolutely required.</a:t>
            </a:r>
          </a:p>
          <a:p>
            <a:pPr>
              <a:defRPr/>
            </a:pPr>
            <a:r>
              <a:rPr lang="en-US" sz="2800" i="1" dirty="0"/>
              <a:t>The precision of the rituals was to be absolutely observed.</a:t>
            </a:r>
          </a:p>
        </p:txBody>
      </p:sp>
      <p:sp>
        <p:nvSpPr>
          <p:cNvPr id="4" name="Slide Number Placeholder 3">
            <a:extLst>
              <a:ext uri="{FF2B5EF4-FFF2-40B4-BE49-F238E27FC236}">
                <a16:creationId xmlns:a16="http://schemas.microsoft.com/office/drawing/2014/main" id="{7E34A215-499A-494D-B0A9-8503F7D22CB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95CD314F-B2AB-4EAE-BF5C-42FE56F27395}" type="slidenum">
              <a:rPr lang="en-US" altLang="en-US">
                <a:solidFill>
                  <a:srgbClr val="FFFFFF"/>
                </a:solidFill>
              </a:rPr>
              <a:pPr fontAlgn="base">
                <a:spcBef>
                  <a:spcPct val="0"/>
                </a:spcBef>
                <a:spcAft>
                  <a:spcPct val="0"/>
                </a:spcAft>
              </a:pPr>
              <a:t>166</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4A9A5-679A-42C1-AB34-B710CF4873A5}"/>
              </a:ext>
            </a:extLst>
          </p:cNvPr>
          <p:cNvSpPr>
            <a:spLocks noGrp="1"/>
          </p:cNvSpPr>
          <p:nvPr>
            <p:ph type="title"/>
          </p:nvPr>
        </p:nvSpPr>
        <p:spPr/>
        <p:txBody>
          <a:bodyPr/>
          <a:lstStyle/>
          <a:p>
            <a:pPr>
              <a:defRPr/>
            </a:pPr>
            <a:r>
              <a:rPr lang="en-US" b="1" dirty="0"/>
              <a:t>The Center</a:t>
            </a:r>
            <a:br>
              <a:rPr lang="en-US" dirty="0"/>
            </a:br>
            <a:r>
              <a:rPr lang="en-US" sz="2800" dirty="0"/>
              <a:t>(Lv. 16)</a:t>
            </a:r>
          </a:p>
        </p:txBody>
      </p:sp>
      <p:sp>
        <p:nvSpPr>
          <p:cNvPr id="3" name="Content Placeholder 2">
            <a:extLst>
              <a:ext uri="{FF2B5EF4-FFF2-40B4-BE49-F238E27FC236}">
                <a16:creationId xmlns:a16="http://schemas.microsoft.com/office/drawing/2014/main" id="{527533E8-2151-45E9-8DE6-0A2AE32BD647}"/>
              </a:ext>
            </a:extLst>
          </p:cNvPr>
          <p:cNvSpPr>
            <a:spLocks noGrp="1"/>
          </p:cNvSpPr>
          <p:nvPr>
            <p:ph idx="1"/>
          </p:nvPr>
        </p:nvSpPr>
        <p:spPr>
          <a:xfrm>
            <a:off x="609599" y="1752600"/>
            <a:ext cx="10972799" cy="4876800"/>
          </a:xfrm>
        </p:spPr>
        <p:txBody>
          <a:bodyPr/>
          <a:lstStyle/>
          <a:p>
            <a:pPr marL="0" indent="0">
              <a:buNone/>
              <a:defRPr/>
            </a:pPr>
            <a:r>
              <a:rPr lang="en-US" b="1" dirty="0">
                <a:solidFill>
                  <a:srgbClr val="FFFF00"/>
                </a:solidFill>
              </a:rPr>
              <a:t>The center of Israel’s atonement system was the annual Day of Atonement, 10</a:t>
            </a:r>
            <a:r>
              <a:rPr lang="en-US" b="1" baseline="30000" dirty="0">
                <a:solidFill>
                  <a:srgbClr val="FFFF00"/>
                </a:solidFill>
              </a:rPr>
              <a:t>th</a:t>
            </a:r>
            <a:r>
              <a:rPr lang="en-US" b="1" dirty="0">
                <a:solidFill>
                  <a:srgbClr val="FFFF00"/>
                </a:solidFill>
              </a:rPr>
              <a:t> Day of the 7</a:t>
            </a:r>
            <a:r>
              <a:rPr lang="en-US" b="1" baseline="30000" dirty="0">
                <a:solidFill>
                  <a:srgbClr val="FFFF00"/>
                </a:solidFill>
              </a:rPr>
              <a:t>th</a:t>
            </a:r>
            <a:r>
              <a:rPr lang="en-US" b="1" dirty="0">
                <a:solidFill>
                  <a:srgbClr val="FFFF00"/>
                </a:solidFill>
              </a:rPr>
              <a:t> month, a day of purgation for the whole nation.</a:t>
            </a:r>
          </a:p>
          <a:p>
            <a:pPr>
              <a:defRPr/>
            </a:pPr>
            <a:r>
              <a:rPr lang="en-US" sz="2800" i="1" dirty="0"/>
              <a:t>It included all the unintentional sins and impurities that individuals may have failed to address via the five sacrifices.</a:t>
            </a:r>
          </a:p>
          <a:p>
            <a:pPr>
              <a:defRPr/>
            </a:pPr>
            <a:r>
              <a:rPr lang="en-US" sz="2800" i="1" dirty="0"/>
              <a:t>In also included all the deliberate sins and impurities that the high priest alone was permitted to address.</a:t>
            </a:r>
          </a:p>
        </p:txBody>
      </p:sp>
      <p:sp>
        <p:nvSpPr>
          <p:cNvPr id="4" name="Slide Number Placeholder 3">
            <a:extLst>
              <a:ext uri="{FF2B5EF4-FFF2-40B4-BE49-F238E27FC236}">
                <a16:creationId xmlns:a16="http://schemas.microsoft.com/office/drawing/2014/main" id="{49303AB7-FF4F-4041-8115-47B6A77B1FFC}"/>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D51DE461-703C-4C8F-A285-5DEB5CD40C03}" type="slidenum">
              <a:rPr lang="en-US" altLang="en-US">
                <a:solidFill>
                  <a:srgbClr val="FFFFFF"/>
                </a:solidFill>
              </a:rPr>
              <a:pPr fontAlgn="base">
                <a:spcBef>
                  <a:spcPct val="0"/>
                </a:spcBef>
                <a:spcAft>
                  <a:spcPct val="0"/>
                </a:spcAft>
              </a:pPr>
              <a:t>167</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582F2617-364B-4F63-812E-0A008B5A73EE}"/>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A18F3AD-C53E-4DFE-803D-B1ED00DE9042}" type="slidenum">
              <a:rPr lang="en-US" altLang="en-US">
                <a:solidFill>
                  <a:srgbClr val="FFFFFF"/>
                </a:solidFill>
              </a:rPr>
              <a:pPr fontAlgn="base">
                <a:spcBef>
                  <a:spcPct val="0"/>
                </a:spcBef>
                <a:spcAft>
                  <a:spcPct val="0"/>
                </a:spcAft>
              </a:pPr>
              <a:t>168</a:t>
            </a:fld>
            <a:endParaRPr lang="en-US" altLang="en-US">
              <a:solidFill>
                <a:srgbClr val="FFFFFF"/>
              </a:solidFill>
            </a:endParaRPr>
          </a:p>
        </p:txBody>
      </p:sp>
      <p:sp>
        <p:nvSpPr>
          <p:cNvPr id="292866" name="Rectangle 2">
            <a:extLst>
              <a:ext uri="{FF2B5EF4-FFF2-40B4-BE49-F238E27FC236}">
                <a16:creationId xmlns:a16="http://schemas.microsoft.com/office/drawing/2014/main" id="{6CC13625-B00F-4852-BC8B-310B9884452F}"/>
              </a:ext>
            </a:extLst>
          </p:cNvPr>
          <p:cNvSpPr>
            <a:spLocks noGrp="1" noChangeArrowheads="1"/>
          </p:cNvSpPr>
          <p:nvPr>
            <p:ph type="title"/>
          </p:nvPr>
        </p:nvSpPr>
        <p:spPr/>
        <p:txBody>
          <a:bodyPr/>
          <a:lstStyle/>
          <a:p>
            <a:pPr eaLnBrk="1" hangingPunct="1">
              <a:defRPr/>
            </a:pPr>
            <a:r>
              <a:rPr lang="en-US" altLang="en-US" sz="4000" b="1" dirty="0"/>
              <a:t>Yom Kippur</a:t>
            </a:r>
            <a:br>
              <a:rPr lang="en-US" altLang="en-US" sz="4000" dirty="0"/>
            </a:br>
            <a:r>
              <a:rPr lang="en-US" altLang="en-US" sz="2800" dirty="0"/>
              <a:t>(Lv. 16)</a:t>
            </a:r>
            <a:endParaRPr lang="en-US" altLang="en-US" sz="4000" dirty="0"/>
          </a:p>
        </p:txBody>
      </p:sp>
      <p:sp>
        <p:nvSpPr>
          <p:cNvPr id="292869" name="Rectangle 5">
            <a:extLst>
              <a:ext uri="{FF2B5EF4-FFF2-40B4-BE49-F238E27FC236}">
                <a16:creationId xmlns:a16="http://schemas.microsoft.com/office/drawing/2014/main" id="{32B40238-B421-4B30-8D77-1A494D13EFD9}"/>
              </a:ext>
            </a:extLst>
          </p:cNvPr>
          <p:cNvSpPr>
            <a:spLocks noGrp="1" noChangeArrowheads="1"/>
          </p:cNvSpPr>
          <p:nvPr>
            <p:ph type="body" sz="half" idx="1"/>
          </p:nvPr>
        </p:nvSpPr>
        <p:spPr>
          <a:xfrm>
            <a:off x="320842" y="3432217"/>
            <a:ext cx="5851358" cy="2957822"/>
          </a:xfrm>
        </p:spPr>
        <p:txBody>
          <a:bodyPr/>
          <a:lstStyle/>
          <a:p>
            <a:pPr eaLnBrk="1" hangingPunct="1">
              <a:buFont typeface="Wingdings" panose="05000000000000000000" pitchFamily="2" charset="2"/>
              <a:buNone/>
              <a:defRPr/>
            </a:pPr>
            <a:r>
              <a:rPr lang="en-US" altLang="en-US" sz="2400" b="1" dirty="0">
                <a:solidFill>
                  <a:srgbClr val="FFFF99"/>
                </a:solidFill>
                <a:latin typeface="Bookman Old Style" panose="02050604050505020204" pitchFamily="18" charset="0"/>
              </a:rPr>
              <a:t>Bull Slaughter (purification for the high priest &amp; his family)</a:t>
            </a:r>
          </a:p>
          <a:p>
            <a:pPr eaLnBrk="1" hangingPunct="1">
              <a:defRPr/>
            </a:pPr>
            <a:r>
              <a:rPr lang="en-US" altLang="en-US" sz="2000" b="1" i="1" dirty="0">
                <a:latin typeface="Bookman Old Style" panose="02050604050505020204" pitchFamily="18" charset="0"/>
              </a:rPr>
              <a:t>Offering of Incense</a:t>
            </a:r>
          </a:p>
          <a:p>
            <a:pPr eaLnBrk="1" hangingPunct="1">
              <a:defRPr/>
            </a:pPr>
            <a:r>
              <a:rPr lang="en-US" altLang="en-US" sz="2000" b="1" i="1" dirty="0">
                <a:latin typeface="Bookman Old Style" panose="02050604050505020204" pitchFamily="18" charset="0"/>
              </a:rPr>
              <a:t>Sprinkling of Blood</a:t>
            </a:r>
          </a:p>
          <a:p>
            <a:pPr eaLnBrk="1" hangingPunct="1">
              <a:buFont typeface="Wingdings" panose="05000000000000000000" pitchFamily="2" charset="2"/>
              <a:buNone/>
              <a:defRPr/>
            </a:pPr>
            <a:r>
              <a:rPr lang="en-US" altLang="en-US" sz="2400" b="1" dirty="0">
                <a:solidFill>
                  <a:srgbClr val="FFFF99"/>
                </a:solidFill>
                <a:latin typeface="Bookman Old Style" panose="02050604050505020204" pitchFamily="18" charset="0"/>
              </a:rPr>
              <a:t>He-Goat Slaughter (purification for the people)</a:t>
            </a:r>
          </a:p>
          <a:p>
            <a:pPr eaLnBrk="1" hangingPunct="1">
              <a:defRPr/>
            </a:pPr>
            <a:r>
              <a:rPr lang="en-US" altLang="en-US" sz="2000" b="1" i="1" dirty="0">
                <a:latin typeface="Bookman Old Style" panose="02050604050505020204" pitchFamily="18" charset="0"/>
              </a:rPr>
              <a:t>Sprinkling of Blood</a:t>
            </a:r>
          </a:p>
        </p:txBody>
      </p:sp>
      <p:sp>
        <p:nvSpPr>
          <p:cNvPr id="292870" name="Rectangle 6">
            <a:extLst>
              <a:ext uri="{FF2B5EF4-FFF2-40B4-BE49-F238E27FC236}">
                <a16:creationId xmlns:a16="http://schemas.microsoft.com/office/drawing/2014/main" id="{3D8B22BF-4F3B-46AA-9F8A-030E5F21B45E}"/>
              </a:ext>
            </a:extLst>
          </p:cNvPr>
          <p:cNvSpPr>
            <a:spLocks noGrp="1" noChangeArrowheads="1"/>
          </p:cNvSpPr>
          <p:nvPr>
            <p:ph type="body" sz="half" idx="2"/>
          </p:nvPr>
        </p:nvSpPr>
        <p:spPr>
          <a:xfrm>
            <a:off x="6324600" y="3450998"/>
            <a:ext cx="5546558" cy="2906957"/>
          </a:xfrm>
        </p:spPr>
        <p:txBody>
          <a:bodyPr/>
          <a:lstStyle/>
          <a:p>
            <a:pPr marL="0" lvl="0" indent="0" eaLnBrk="1" hangingPunct="1">
              <a:buClr>
                <a:srgbClr val="FFCC00"/>
              </a:buClr>
              <a:buNone/>
              <a:defRPr/>
            </a:pPr>
            <a:r>
              <a:rPr lang="en-US" altLang="en-US" sz="2400" b="1" dirty="0">
                <a:solidFill>
                  <a:srgbClr val="FFFF99"/>
                </a:solidFill>
                <a:latin typeface="Bookman Old Style" panose="02050604050505020204" pitchFamily="18" charset="0"/>
              </a:rPr>
              <a:t>Ram Burnt Offering (for the high priest himself)</a:t>
            </a:r>
          </a:p>
          <a:p>
            <a:pPr eaLnBrk="1" hangingPunct="1">
              <a:buFont typeface="Wingdings" panose="05000000000000000000" pitchFamily="2" charset="2"/>
              <a:buNone/>
              <a:defRPr/>
            </a:pPr>
            <a:r>
              <a:rPr lang="en-US" altLang="en-US" sz="2400" b="1" dirty="0">
                <a:solidFill>
                  <a:srgbClr val="FFFF99"/>
                </a:solidFill>
                <a:latin typeface="Bookman Old Style" panose="02050604050505020204" pitchFamily="18" charset="0"/>
              </a:rPr>
              <a:t>Ram Burnt Offering (for the people)</a:t>
            </a:r>
          </a:p>
          <a:p>
            <a:pPr eaLnBrk="1" hangingPunct="1">
              <a:buFont typeface="Wingdings" panose="05000000000000000000" pitchFamily="2" charset="2"/>
              <a:buNone/>
              <a:defRPr/>
            </a:pPr>
            <a:r>
              <a:rPr lang="en-US" altLang="en-US" sz="2400" b="1" dirty="0">
                <a:solidFill>
                  <a:srgbClr val="FFFF99"/>
                </a:solidFill>
                <a:latin typeface="Bookman Old Style" panose="02050604050505020204" pitchFamily="18" charset="0"/>
              </a:rPr>
              <a:t>Goat for Azazel (chosen by lot)</a:t>
            </a:r>
          </a:p>
          <a:p>
            <a:pPr eaLnBrk="1" hangingPunct="1">
              <a:defRPr/>
            </a:pPr>
            <a:r>
              <a:rPr lang="en-US" altLang="en-US" sz="2000" b="1" i="1" dirty="0">
                <a:latin typeface="Bookman Old Style" panose="02050604050505020204" pitchFamily="18" charset="0"/>
              </a:rPr>
              <a:t>Imposition of hands</a:t>
            </a:r>
          </a:p>
          <a:p>
            <a:pPr eaLnBrk="1" hangingPunct="1">
              <a:defRPr/>
            </a:pPr>
            <a:r>
              <a:rPr lang="en-US" altLang="en-US" sz="2000" b="1" i="1" dirty="0">
                <a:latin typeface="Bookman Old Style" panose="02050604050505020204" pitchFamily="18" charset="0"/>
              </a:rPr>
              <a:t>Driving the goat into the desert</a:t>
            </a:r>
          </a:p>
        </p:txBody>
      </p:sp>
      <p:sp>
        <p:nvSpPr>
          <p:cNvPr id="58374" name="Line 4">
            <a:extLst>
              <a:ext uri="{FF2B5EF4-FFF2-40B4-BE49-F238E27FC236}">
                <a16:creationId xmlns:a16="http://schemas.microsoft.com/office/drawing/2014/main" id="{74C30610-2B35-114C-A51E-B11165E4E53C}"/>
              </a:ext>
            </a:extLst>
          </p:cNvPr>
          <p:cNvSpPr>
            <a:spLocks noChangeShapeType="1"/>
          </p:cNvSpPr>
          <p:nvPr/>
        </p:nvSpPr>
        <p:spPr bwMode="auto">
          <a:xfrm>
            <a:off x="1981200" y="1459832"/>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92871" name="Text Box 7">
            <a:extLst>
              <a:ext uri="{FF2B5EF4-FFF2-40B4-BE49-F238E27FC236}">
                <a16:creationId xmlns:a16="http://schemas.microsoft.com/office/drawing/2014/main" id="{98A06442-B574-D589-57D3-AE5A1A40ABB6}"/>
              </a:ext>
            </a:extLst>
          </p:cNvPr>
          <p:cNvSpPr txBox="1">
            <a:spLocks noChangeArrowheads="1"/>
          </p:cNvSpPr>
          <p:nvPr/>
        </p:nvSpPr>
        <p:spPr bwMode="auto">
          <a:xfrm>
            <a:off x="541421" y="1440092"/>
            <a:ext cx="11261558" cy="160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i="1" dirty="0">
                <a:solidFill>
                  <a:srgbClr val="FFFF00"/>
                </a:solidFill>
                <a:latin typeface="Bookman Old Style" panose="02050604050505020204" pitchFamily="18" charset="0"/>
              </a:rPr>
              <a:t>Preparation</a:t>
            </a:r>
          </a:p>
          <a:p>
            <a:pPr algn="ctr" fontAlgn="base">
              <a:lnSpc>
                <a:spcPct val="50000"/>
              </a:lnSpc>
              <a:spcBef>
                <a:spcPct val="50000"/>
              </a:spcBef>
              <a:spcAft>
                <a:spcPct val="0"/>
              </a:spcAft>
              <a:buClrTx/>
              <a:buSzTx/>
              <a:buNone/>
            </a:pPr>
            <a:r>
              <a:rPr lang="en-US" altLang="en-US" sz="2400" dirty="0">
                <a:solidFill>
                  <a:srgbClr val="FFFFFF"/>
                </a:solidFill>
                <a:latin typeface="Book Antiqua" panose="02040602050305030304" pitchFamily="18" charset="0"/>
              </a:rPr>
              <a:t>Selection of the Bull and two Rams</a:t>
            </a:r>
          </a:p>
          <a:p>
            <a:pPr algn="ctr" fontAlgn="base">
              <a:lnSpc>
                <a:spcPct val="50000"/>
              </a:lnSpc>
              <a:spcBef>
                <a:spcPct val="50000"/>
              </a:spcBef>
              <a:spcAft>
                <a:spcPct val="0"/>
              </a:spcAft>
              <a:buClrTx/>
              <a:buSzTx/>
              <a:buNone/>
            </a:pPr>
            <a:r>
              <a:rPr lang="en-US" altLang="en-US" sz="2400" dirty="0">
                <a:solidFill>
                  <a:srgbClr val="FFFFFF"/>
                </a:solidFill>
                <a:latin typeface="Book Antiqua" panose="02040602050305030304" pitchFamily="18" charset="0"/>
              </a:rPr>
              <a:t>Selection of Two Goats and the Casting of Lots</a:t>
            </a:r>
          </a:p>
          <a:p>
            <a:pPr algn="ctr" fontAlgn="base">
              <a:lnSpc>
                <a:spcPct val="50000"/>
              </a:lnSpc>
              <a:spcBef>
                <a:spcPct val="50000"/>
              </a:spcBef>
              <a:spcAft>
                <a:spcPct val="0"/>
              </a:spcAft>
              <a:buClrTx/>
              <a:buSzTx/>
              <a:buNone/>
            </a:pPr>
            <a:r>
              <a:rPr lang="en-US" altLang="en-US" sz="2400" dirty="0">
                <a:solidFill>
                  <a:srgbClr val="FFFFFF"/>
                </a:solidFill>
                <a:latin typeface="Book Antiqua" panose="02040602050305030304" pitchFamily="18" charset="0"/>
              </a:rPr>
              <a:t>Bathing and Vesting</a:t>
            </a:r>
            <a:r>
              <a:rPr lang="en-US" altLang="en-US" sz="2400" dirty="0">
                <a:solidFill>
                  <a:srgbClr val="FFFFFF"/>
                </a:solidFill>
              </a:rPr>
              <a:t> </a:t>
            </a:r>
            <a:r>
              <a:rPr lang="en-US" altLang="en-US" sz="2400" dirty="0">
                <a:solidFill>
                  <a:srgbClr val="FFFFFF"/>
                </a:solidFill>
                <a:latin typeface="Book Antiqua" panose="02040602050305030304" pitchFamily="18" charset="0"/>
              </a:rPr>
              <a:t>of the High Priest</a:t>
            </a:r>
          </a:p>
        </p:txBody>
      </p:sp>
      <p:sp>
        <p:nvSpPr>
          <p:cNvPr id="58376" name="Line 8">
            <a:extLst>
              <a:ext uri="{FF2B5EF4-FFF2-40B4-BE49-F238E27FC236}">
                <a16:creationId xmlns:a16="http://schemas.microsoft.com/office/drawing/2014/main" id="{05A04A1B-E58F-BFBC-F625-F1D03F8C0A42}"/>
              </a:ext>
            </a:extLst>
          </p:cNvPr>
          <p:cNvSpPr>
            <a:spLocks noChangeShapeType="1"/>
          </p:cNvSpPr>
          <p:nvPr/>
        </p:nvSpPr>
        <p:spPr bwMode="auto">
          <a:xfrm>
            <a:off x="1981200" y="3076071"/>
            <a:ext cx="8229600" cy="508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92871">
                                            <p:txEl>
                                              <p:pRg st="0" end="0"/>
                                            </p:txEl>
                                          </p:spTgt>
                                        </p:tgtEl>
                                        <p:attrNameLst>
                                          <p:attrName>style.visibility</p:attrName>
                                        </p:attrNameLst>
                                      </p:cBhvr>
                                      <p:to>
                                        <p:strVal val="visible"/>
                                      </p:to>
                                    </p:set>
                                    <p:anim calcmode="lin" valueType="num">
                                      <p:cBhvr>
                                        <p:cTn id="7" dur="500" fill="hold"/>
                                        <p:tgtEl>
                                          <p:spTgt spid="2928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28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2871">
                                            <p:txEl>
                                              <p:pRg st="1" end="1"/>
                                            </p:txEl>
                                          </p:spTgt>
                                        </p:tgtEl>
                                        <p:attrNameLst>
                                          <p:attrName>style.visibility</p:attrName>
                                        </p:attrNameLst>
                                      </p:cBhvr>
                                      <p:to>
                                        <p:strVal val="visible"/>
                                      </p:to>
                                    </p:set>
                                    <p:anim calcmode="lin" valueType="num">
                                      <p:cBhvr>
                                        <p:cTn id="13" dur="500" fill="hold"/>
                                        <p:tgtEl>
                                          <p:spTgt spid="2928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28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28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28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2871">
                                            <p:txEl>
                                              <p:pRg st="2" end="2"/>
                                            </p:txEl>
                                          </p:spTgt>
                                        </p:tgtEl>
                                        <p:attrNameLst>
                                          <p:attrName>style.visibility</p:attrName>
                                        </p:attrNameLst>
                                      </p:cBhvr>
                                      <p:to>
                                        <p:strVal val="visible"/>
                                      </p:to>
                                    </p:set>
                                    <p:anim calcmode="lin" valueType="num">
                                      <p:cBhvr>
                                        <p:cTn id="21" dur="500" fill="hold"/>
                                        <p:tgtEl>
                                          <p:spTgt spid="2928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28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28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28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2871">
                                            <p:txEl>
                                              <p:pRg st="3" end="3"/>
                                            </p:txEl>
                                          </p:spTgt>
                                        </p:tgtEl>
                                        <p:attrNameLst>
                                          <p:attrName>style.visibility</p:attrName>
                                        </p:attrNameLst>
                                      </p:cBhvr>
                                      <p:to>
                                        <p:strVal val="visible"/>
                                      </p:to>
                                    </p:set>
                                    <p:anim calcmode="lin" valueType="num">
                                      <p:cBhvr>
                                        <p:cTn id="29" dur="500" fill="hold"/>
                                        <p:tgtEl>
                                          <p:spTgt spid="2928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28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28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28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2869">
                                            <p:txEl>
                                              <p:pRg st="0" end="0"/>
                                            </p:txEl>
                                          </p:spTgt>
                                        </p:tgtEl>
                                        <p:attrNameLst>
                                          <p:attrName>style.visibility</p:attrName>
                                        </p:attrNameLst>
                                      </p:cBhvr>
                                      <p:to>
                                        <p:strVal val="visible"/>
                                      </p:to>
                                    </p:set>
                                    <p:anim calcmode="lin" valueType="num">
                                      <p:cBhvr>
                                        <p:cTn id="37" dur="500" fill="hold"/>
                                        <p:tgtEl>
                                          <p:spTgt spid="29286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286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286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2869">
                                            <p:txEl>
                                              <p:pRg st="0" end="0"/>
                                            </p:txEl>
                                          </p:spTgt>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292869">
                                            <p:txEl>
                                              <p:pRg st="1" end="1"/>
                                            </p:txEl>
                                          </p:spTgt>
                                        </p:tgtEl>
                                        <p:attrNameLst>
                                          <p:attrName>style.visibility</p:attrName>
                                        </p:attrNameLst>
                                      </p:cBhvr>
                                      <p:to>
                                        <p:strVal val="visible"/>
                                      </p:to>
                                    </p:set>
                                    <p:anim calcmode="lin" valueType="num">
                                      <p:cBhvr>
                                        <p:cTn id="43" dur="500" fill="hold"/>
                                        <p:tgtEl>
                                          <p:spTgt spid="29286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9286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9286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92869">
                                            <p:txEl>
                                              <p:pRg st="1" end="1"/>
                                            </p:txEl>
                                          </p:spTgt>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292869">
                                            <p:txEl>
                                              <p:pRg st="2" end="2"/>
                                            </p:txEl>
                                          </p:spTgt>
                                        </p:tgtEl>
                                        <p:attrNameLst>
                                          <p:attrName>style.visibility</p:attrName>
                                        </p:attrNameLst>
                                      </p:cBhvr>
                                      <p:to>
                                        <p:strVal val="visible"/>
                                      </p:to>
                                    </p:set>
                                    <p:anim calcmode="lin" valueType="num">
                                      <p:cBhvr>
                                        <p:cTn id="49" dur="500" fill="hold"/>
                                        <p:tgtEl>
                                          <p:spTgt spid="29286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29286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29286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2928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9" presetClass="entr" presetSubtype="0" accel="100000" fill="hold" nodeType="clickEffect">
                                  <p:stCondLst>
                                    <p:cond delay="0"/>
                                  </p:stCondLst>
                                  <p:childTnLst>
                                    <p:set>
                                      <p:cBhvr>
                                        <p:cTn id="56" dur="1" fill="hold">
                                          <p:stCondLst>
                                            <p:cond delay="0"/>
                                          </p:stCondLst>
                                        </p:cTn>
                                        <p:tgtEl>
                                          <p:spTgt spid="292869">
                                            <p:txEl>
                                              <p:pRg st="3" end="3"/>
                                            </p:txEl>
                                          </p:spTgt>
                                        </p:tgtEl>
                                        <p:attrNameLst>
                                          <p:attrName>style.visibility</p:attrName>
                                        </p:attrNameLst>
                                      </p:cBhvr>
                                      <p:to>
                                        <p:strVal val="visible"/>
                                      </p:to>
                                    </p:set>
                                    <p:anim calcmode="lin" valueType="num">
                                      <p:cBhvr>
                                        <p:cTn id="57" dur="500" fill="hold"/>
                                        <p:tgtEl>
                                          <p:spTgt spid="29286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9286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9286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92869">
                                            <p:txEl>
                                              <p:pRg st="3" end="3"/>
                                            </p:txEl>
                                          </p:spTgt>
                                        </p:tgtEl>
                                        <p:attrNameLst>
                                          <p:attrName>ppt_y</p:attrName>
                                        </p:attrNameLst>
                                      </p:cBhvr>
                                      <p:tavLst>
                                        <p:tav tm="0">
                                          <p:val>
                                            <p:strVal val="#ppt_y"/>
                                          </p:val>
                                        </p:tav>
                                        <p:tav tm="100000">
                                          <p:val>
                                            <p:strVal val="#ppt_y"/>
                                          </p:val>
                                        </p:tav>
                                      </p:tavLst>
                                    </p:anim>
                                  </p:childTnLst>
                                </p:cTn>
                              </p:par>
                              <p:par>
                                <p:cTn id="61" presetID="39" presetClass="entr" presetSubtype="0" accel="100000" fill="hold" nodeType="withEffect">
                                  <p:stCondLst>
                                    <p:cond delay="0"/>
                                  </p:stCondLst>
                                  <p:childTnLst>
                                    <p:set>
                                      <p:cBhvr>
                                        <p:cTn id="62" dur="1" fill="hold">
                                          <p:stCondLst>
                                            <p:cond delay="0"/>
                                          </p:stCondLst>
                                        </p:cTn>
                                        <p:tgtEl>
                                          <p:spTgt spid="292869">
                                            <p:txEl>
                                              <p:pRg st="4" end="4"/>
                                            </p:txEl>
                                          </p:spTgt>
                                        </p:tgtEl>
                                        <p:attrNameLst>
                                          <p:attrName>style.visibility</p:attrName>
                                        </p:attrNameLst>
                                      </p:cBhvr>
                                      <p:to>
                                        <p:strVal val="visible"/>
                                      </p:to>
                                    </p:set>
                                    <p:anim calcmode="lin" valueType="num">
                                      <p:cBhvr>
                                        <p:cTn id="63" dur="500" fill="hold"/>
                                        <p:tgtEl>
                                          <p:spTgt spid="29286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9286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9286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9286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292870">
                                            <p:txEl>
                                              <p:pRg st="0" end="0"/>
                                            </p:txEl>
                                          </p:spTgt>
                                        </p:tgtEl>
                                        <p:attrNameLst>
                                          <p:attrName>style.visibility</p:attrName>
                                        </p:attrNameLst>
                                      </p:cBhvr>
                                      <p:to>
                                        <p:strVal val="visible"/>
                                      </p:to>
                                    </p:set>
                                    <p:anim calcmode="lin" valueType="num">
                                      <p:cBhvr>
                                        <p:cTn id="71" dur="500" fill="hold"/>
                                        <p:tgtEl>
                                          <p:spTgt spid="29287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9287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9287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928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292870">
                                            <p:txEl>
                                              <p:pRg st="1" end="1"/>
                                            </p:txEl>
                                          </p:spTgt>
                                        </p:tgtEl>
                                        <p:attrNameLst>
                                          <p:attrName>style.visibility</p:attrName>
                                        </p:attrNameLst>
                                      </p:cBhvr>
                                      <p:to>
                                        <p:strVal val="visible"/>
                                      </p:to>
                                    </p:set>
                                    <p:anim calcmode="lin" valueType="num">
                                      <p:cBhvr>
                                        <p:cTn id="79" dur="500" fill="hold"/>
                                        <p:tgtEl>
                                          <p:spTgt spid="29287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9287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9287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928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292870">
                                            <p:txEl>
                                              <p:pRg st="2" end="2"/>
                                            </p:txEl>
                                          </p:spTgt>
                                        </p:tgtEl>
                                        <p:attrNameLst>
                                          <p:attrName>style.visibility</p:attrName>
                                        </p:attrNameLst>
                                      </p:cBhvr>
                                      <p:to>
                                        <p:strVal val="visible"/>
                                      </p:to>
                                    </p:set>
                                    <p:anim calcmode="lin" valueType="num">
                                      <p:cBhvr>
                                        <p:cTn id="87" dur="500" fill="hold"/>
                                        <p:tgtEl>
                                          <p:spTgt spid="29287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29287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29287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292870">
                                            <p:txEl>
                                              <p:pRg st="2" end="2"/>
                                            </p:txEl>
                                          </p:spTgt>
                                        </p:tgtEl>
                                        <p:attrNameLst>
                                          <p:attrName>ppt_y</p:attrName>
                                        </p:attrNameLst>
                                      </p:cBhvr>
                                      <p:tavLst>
                                        <p:tav tm="0">
                                          <p:val>
                                            <p:strVal val="#ppt_y"/>
                                          </p:val>
                                        </p:tav>
                                        <p:tav tm="100000">
                                          <p:val>
                                            <p:strVal val="#ppt_y"/>
                                          </p:val>
                                        </p:tav>
                                      </p:tavLst>
                                    </p:anim>
                                  </p:childTnLst>
                                </p:cTn>
                              </p:par>
                              <p:par>
                                <p:cTn id="91" presetID="39" presetClass="entr" presetSubtype="0" accel="100000" fill="hold" nodeType="withEffect">
                                  <p:stCondLst>
                                    <p:cond delay="0"/>
                                  </p:stCondLst>
                                  <p:childTnLst>
                                    <p:set>
                                      <p:cBhvr>
                                        <p:cTn id="92" dur="1" fill="hold">
                                          <p:stCondLst>
                                            <p:cond delay="0"/>
                                          </p:stCondLst>
                                        </p:cTn>
                                        <p:tgtEl>
                                          <p:spTgt spid="292870">
                                            <p:txEl>
                                              <p:pRg st="3" end="3"/>
                                            </p:txEl>
                                          </p:spTgt>
                                        </p:tgtEl>
                                        <p:attrNameLst>
                                          <p:attrName>style.visibility</p:attrName>
                                        </p:attrNameLst>
                                      </p:cBhvr>
                                      <p:to>
                                        <p:strVal val="visible"/>
                                      </p:to>
                                    </p:set>
                                    <p:anim calcmode="lin" valueType="num">
                                      <p:cBhvr>
                                        <p:cTn id="93" dur="500" fill="hold"/>
                                        <p:tgtEl>
                                          <p:spTgt spid="29287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29287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29287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292870">
                                            <p:txEl>
                                              <p:pRg st="3" end="3"/>
                                            </p:txEl>
                                          </p:spTgt>
                                        </p:tgtEl>
                                        <p:attrNameLst>
                                          <p:attrName>ppt_y</p:attrName>
                                        </p:attrNameLst>
                                      </p:cBhvr>
                                      <p:tavLst>
                                        <p:tav tm="0">
                                          <p:val>
                                            <p:strVal val="#ppt_y"/>
                                          </p:val>
                                        </p:tav>
                                        <p:tav tm="100000">
                                          <p:val>
                                            <p:strVal val="#ppt_y"/>
                                          </p:val>
                                        </p:tav>
                                      </p:tavLst>
                                    </p:anim>
                                  </p:childTnLst>
                                </p:cTn>
                              </p:par>
                              <p:par>
                                <p:cTn id="97" presetID="39" presetClass="entr" presetSubtype="0" accel="100000" fill="hold" nodeType="withEffect">
                                  <p:stCondLst>
                                    <p:cond delay="0"/>
                                  </p:stCondLst>
                                  <p:childTnLst>
                                    <p:set>
                                      <p:cBhvr>
                                        <p:cTn id="98" dur="1" fill="hold">
                                          <p:stCondLst>
                                            <p:cond delay="0"/>
                                          </p:stCondLst>
                                        </p:cTn>
                                        <p:tgtEl>
                                          <p:spTgt spid="292870">
                                            <p:txEl>
                                              <p:pRg st="4" end="4"/>
                                            </p:txEl>
                                          </p:spTgt>
                                        </p:tgtEl>
                                        <p:attrNameLst>
                                          <p:attrName>style.visibility</p:attrName>
                                        </p:attrNameLst>
                                      </p:cBhvr>
                                      <p:to>
                                        <p:strVal val="visible"/>
                                      </p:to>
                                    </p:set>
                                    <p:anim calcmode="lin" valueType="num">
                                      <p:cBhvr>
                                        <p:cTn id="99" dur="500" fill="hold"/>
                                        <p:tgtEl>
                                          <p:spTgt spid="29287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29287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29287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2928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ABDC006B-D52D-D474-DE96-C8C37E107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4D0EF-77C9-F1FA-112B-ED1C744B6C83}"/>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5D52A86-4A59-1D70-B2AA-451B85A20E66}"/>
              </a:ext>
            </a:extLst>
          </p:cNvPr>
          <p:cNvSpPr>
            <a:spLocks noGrp="1"/>
          </p:cNvSpPr>
          <p:nvPr>
            <p:ph idx="1"/>
          </p:nvPr>
        </p:nvSpPr>
        <p:spPr>
          <a:xfrm>
            <a:off x="609600" y="1417639"/>
            <a:ext cx="10972800" cy="4713287"/>
          </a:xfrm>
        </p:spPr>
        <p:txBody>
          <a:bodyPr/>
          <a:lstStyle/>
          <a:p>
            <a:pPr marL="0" indent="0">
              <a:buNone/>
              <a:defRPr/>
            </a:pPr>
            <a:r>
              <a:rPr lang="en-US" sz="2800" i="1" dirty="0">
                <a:effectLst/>
              </a:rPr>
              <a:t>How does the sacrificial system in the Old Testament sharpen our ideas about sin?</a:t>
            </a:r>
          </a:p>
          <a:p>
            <a:pPr marL="0" indent="0">
              <a:buNone/>
              <a:defRPr/>
            </a:pPr>
            <a:endParaRPr lang="en-US" sz="700" i="1" dirty="0">
              <a:effectLst/>
            </a:endParaRPr>
          </a:p>
          <a:p>
            <a:pPr marL="0" indent="0">
              <a:buNone/>
              <a:defRPr/>
            </a:pPr>
            <a:r>
              <a:rPr lang="en-US" sz="2800" i="1" dirty="0">
                <a:effectLst/>
              </a:rPr>
              <a:t>Can you understand why St. Paul would say, “I would not have known what sin was, except through the law?” (Ro. 7:7)</a:t>
            </a:r>
          </a:p>
          <a:p>
            <a:pPr marL="0" indent="0">
              <a:buNone/>
              <a:defRPr/>
            </a:pPr>
            <a:endParaRPr lang="en-US" sz="800" i="1" dirty="0">
              <a:effectLst/>
            </a:endParaRPr>
          </a:p>
          <a:p>
            <a:pPr marL="0" indent="0">
              <a:buNone/>
              <a:defRPr/>
            </a:pPr>
            <a:r>
              <a:rPr lang="en-US" sz="2800" i="1" dirty="0">
                <a:effectLst/>
              </a:rPr>
              <a:t>What role does purity play in the life of a modern Christian, and how do the ancient laws of purity help shape our understanding?</a:t>
            </a:r>
          </a:p>
          <a:p>
            <a:pPr marL="0" indent="0">
              <a:buNone/>
              <a:defRPr/>
            </a:pPr>
            <a:endParaRPr lang="en-US" sz="800" i="1" dirty="0">
              <a:effectLst/>
            </a:endParaRPr>
          </a:p>
          <a:p>
            <a:pPr marL="0" indent="0">
              <a:buNone/>
              <a:defRPr/>
            </a:pPr>
            <a:r>
              <a:rPr lang="en-US" sz="2800" i="1" dirty="0">
                <a:effectLst/>
              </a:rPr>
              <a:t>The central argument of the NT Book of Hebrews is that Christ’s death is the final Yom Kippur:  In what way does the ancient annual ritual prepare us for the sacrifice of Christ?</a:t>
            </a:r>
          </a:p>
          <a:p>
            <a:pPr marL="0" indent="0">
              <a:buNone/>
              <a:defRPr/>
            </a:pPr>
            <a:endParaRPr lang="en-US" sz="2800" i="1" dirty="0">
              <a:effectLst/>
            </a:endParaRPr>
          </a:p>
        </p:txBody>
      </p:sp>
    </p:spTree>
    <p:extLst>
      <p:ext uri="{BB962C8B-B14F-4D97-AF65-F5344CB8AC3E}">
        <p14:creationId xmlns:p14="http://schemas.microsoft.com/office/powerpoint/2010/main" val="341473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4605D8D-0BC0-4449-87FC-2C486618B3C0}"/>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fontAlgn="base">
              <a:spcBef>
                <a:spcPct val="0"/>
              </a:spcBef>
              <a:spcAft>
                <a:spcPct val="0"/>
              </a:spcAft>
            </a:pPr>
            <a:fld id="{AE41E259-ABFD-4CDC-A558-CD5C3401BDEA}" type="slidenum">
              <a:rPr lang="en-US" altLang="en-US">
                <a:solidFill>
                  <a:srgbClr val="FFFFFF"/>
                </a:solidFill>
                <a:latin typeface="Verdana" panose="020B0604030504040204" pitchFamily="34" charset="0"/>
              </a:rPr>
              <a:pPr fontAlgn="base">
                <a:spcBef>
                  <a:spcPct val="0"/>
                </a:spcBef>
                <a:spcAft>
                  <a:spcPct val="0"/>
                </a:spcAft>
              </a:pPr>
              <a:t>17</a:t>
            </a:fld>
            <a:endParaRPr lang="en-US" altLang="en-US">
              <a:solidFill>
                <a:srgbClr val="FFFFFF"/>
              </a:solidFill>
              <a:latin typeface="Verdana" panose="020B0604030504040204" pitchFamily="34" charset="0"/>
            </a:endParaRPr>
          </a:p>
        </p:txBody>
      </p:sp>
      <p:sp>
        <p:nvSpPr>
          <p:cNvPr id="457730" name="Rectangle 2">
            <a:extLst>
              <a:ext uri="{FF2B5EF4-FFF2-40B4-BE49-F238E27FC236}">
                <a16:creationId xmlns:a16="http://schemas.microsoft.com/office/drawing/2014/main" id="{FF89AC87-DC52-46F0-8E12-F5226CCF4D04}"/>
              </a:ext>
            </a:extLst>
          </p:cNvPr>
          <p:cNvSpPr>
            <a:spLocks noGrp="1" noChangeArrowheads="1"/>
          </p:cNvSpPr>
          <p:nvPr>
            <p:ph type="title"/>
          </p:nvPr>
        </p:nvSpPr>
        <p:spPr/>
        <p:txBody>
          <a:bodyPr/>
          <a:lstStyle/>
          <a:p>
            <a:pPr eaLnBrk="1" hangingPunct="1">
              <a:defRPr/>
            </a:pPr>
            <a:r>
              <a:rPr lang="en-US" altLang="en-US" sz="4000" dirty="0">
                <a:solidFill>
                  <a:schemeClr val="hlink"/>
                </a:solidFill>
                <a:latin typeface="Eras Bold ITC" pitchFamily="34" charset="0"/>
              </a:rPr>
              <a:t>Poetic Character in the Primeval Names</a:t>
            </a:r>
          </a:p>
        </p:txBody>
      </p:sp>
      <p:sp>
        <p:nvSpPr>
          <p:cNvPr id="457731" name="Rectangle 3">
            <a:extLst>
              <a:ext uri="{FF2B5EF4-FFF2-40B4-BE49-F238E27FC236}">
                <a16:creationId xmlns:a16="http://schemas.microsoft.com/office/drawing/2014/main" id="{43660410-DCE6-42C4-8CD2-65F80A178741}"/>
              </a:ext>
            </a:extLst>
          </p:cNvPr>
          <p:cNvSpPr>
            <a:spLocks noGrp="1" noChangeArrowheads="1"/>
          </p:cNvSpPr>
          <p:nvPr>
            <p:ph type="body" sz="half" idx="1"/>
          </p:nvPr>
        </p:nvSpPr>
        <p:spPr>
          <a:xfrm>
            <a:off x="870284" y="2438400"/>
            <a:ext cx="5225716" cy="3429000"/>
          </a:xfrm>
        </p:spPr>
        <p:txBody>
          <a:bodyPr/>
          <a:lstStyle/>
          <a:p>
            <a:pPr eaLnBrk="1" hangingPunct="1">
              <a:lnSpc>
                <a:spcPct val="90000"/>
              </a:lnSpc>
              <a:buFont typeface="Wingdings" panose="05000000000000000000" pitchFamily="2" charset="2"/>
              <a:buNone/>
              <a:defRPr/>
            </a:pPr>
            <a:r>
              <a:rPr lang="en-US" altLang="en-US" sz="2800" dirty="0" err="1">
                <a:solidFill>
                  <a:srgbClr val="FFFF99"/>
                </a:solidFill>
                <a:latin typeface="HebrewTh" pitchFamily="2" charset="0"/>
              </a:rPr>
              <a:t>MdAxA</a:t>
            </a:r>
            <a:r>
              <a:rPr lang="en-US" altLang="en-US" sz="2800" dirty="0">
                <a:solidFill>
                  <a:srgbClr val="FFFF99"/>
                </a:solidFill>
                <a:latin typeface="HebrewTh" pitchFamily="2" charset="0"/>
              </a:rPr>
              <a:t>	</a:t>
            </a:r>
            <a:r>
              <a:rPr lang="en-US" altLang="en-US" sz="2800" dirty="0">
                <a:solidFill>
                  <a:srgbClr val="FFFF99"/>
                </a:solidFill>
                <a:latin typeface="Comic Sans MS" panose="030F0702030302020204" pitchFamily="66" charset="0"/>
              </a:rPr>
              <a:t>(Adam = soil creature)</a:t>
            </a:r>
            <a:endParaRPr lang="en-US" altLang="en-US" sz="2800"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sz="2800" dirty="0">
                <a:solidFill>
                  <a:srgbClr val="FFFF99"/>
                </a:solidFill>
                <a:latin typeface="HebrewTh" pitchFamily="2" charset="0"/>
              </a:rPr>
              <a:t> hV0!Ha</a:t>
            </a:r>
            <a:r>
              <a:rPr lang="en-US" altLang="en-US" sz="2800" dirty="0">
                <a:solidFill>
                  <a:srgbClr val="FFFF99"/>
                </a:solidFill>
                <a:latin typeface="Comic Sans MS" panose="030F0702030302020204" pitchFamily="66" charset="0"/>
              </a:rPr>
              <a:t> (Eve = life)</a:t>
            </a:r>
            <a:endParaRPr lang="en-US" altLang="en-US" sz="2800"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sz="2800" dirty="0">
                <a:solidFill>
                  <a:srgbClr val="FFFF99"/>
                </a:solidFill>
                <a:latin typeface="HebrewTh" pitchFamily="2" charset="0"/>
              </a:rPr>
              <a:t> Ny9q1</a:t>
            </a:r>
            <a:r>
              <a:rPr lang="en-US" altLang="en-US" sz="2800" dirty="0">
                <a:solidFill>
                  <a:srgbClr val="FFFF99"/>
                </a:solidFill>
                <a:latin typeface="Comic Sans MS" panose="030F0702030302020204" pitchFamily="66" charset="0"/>
              </a:rPr>
              <a:t> 	(Cain = acquire, forger)</a:t>
            </a:r>
            <a:endParaRPr lang="en-US" altLang="en-US" sz="2800"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sz="2800" dirty="0" err="1">
                <a:solidFill>
                  <a:srgbClr val="FFFF99"/>
                </a:solidFill>
                <a:latin typeface="HebrewTh" pitchFamily="2" charset="0"/>
              </a:rPr>
              <a:t>Lb,h</a:t>
            </a:r>
            <a:r>
              <a:rPr lang="en-US" altLang="en-US" sz="2800" dirty="0">
                <a:solidFill>
                  <a:srgbClr val="FFFF99"/>
                </a:solidFill>
                <a:latin typeface="HebrewTh" pitchFamily="2" charset="0"/>
              </a:rPr>
              <a:t>,</a:t>
            </a:r>
            <a:r>
              <a:rPr lang="en-US" altLang="en-US" sz="2800" dirty="0">
                <a:solidFill>
                  <a:srgbClr val="FFFF99"/>
                </a:solidFill>
                <a:latin typeface="Comic Sans MS" panose="030F0702030302020204" pitchFamily="66" charset="0"/>
              </a:rPr>
              <a:t> (Abel = vapor)</a:t>
            </a:r>
            <a:endParaRPr lang="en-US" altLang="en-US" sz="2800"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sz="2800" dirty="0">
                <a:solidFill>
                  <a:srgbClr val="FFFF99"/>
                </a:solidFill>
                <a:latin typeface="HebrewTh" pitchFamily="2" charset="0"/>
              </a:rPr>
              <a:t> </a:t>
            </a:r>
            <a:r>
              <a:rPr lang="en-US" altLang="en-US" sz="2800" dirty="0" err="1">
                <a:solidFill>
                  <a:srgbClr val="FFFF99"/>
                </a:solidFill>
                <a:latin typeface="HebrewTh" pitchFamily="2" charset="0"/>
              </a:rPr>
              <a:t>dOn</a:t>
            </a:r>
            <a:r>
              <a:rPr lang="en-US" altLang="en-US" sz="2800" dirty="0">
                <a:solidFill>
                  <a:srgbClr val="FFFF99"/>
                </a:solidFill>
                <a:latin typeface="Comic Sans MS" panose="030F0702030302020204" pitchFamily="66" charset="0"/>
              </a:rPr>
              <a:t> 	(Nod = homelessness)</a:t>
            </a:r>
            <a:endParaRPr lang="en-US" altLang="en-US" sz="2800"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sz="2800" dirty="0">
                <a:solidFill>
                  <a:srgbClr val="FFFF99"/>
                </a:solidFill>
                <a:latin typeface="HebrewTh" pitchFamily="2" charset="0"/>
              </a:rPr>
              <a:t> </a:t>
            </a:r>
            <a:r>
              <a:rPr lang="en-US" altLang="en-US" sz="2800" dirty="0" err="1">
                <a:solidFill>
                  <a:srgbClr val="FFFF99"/>
                </a:solidFill>
                <a:latin typeface="HebrewTh" pitchFamily="2" charset="0"/>
              </a:rPr>
              <a:t>Twe</a:t>
            </a:r>
            <a:r>
              <a:rPr lang="en-US" altLang="en-US" sz="2800" dirty="0">
                <a:solidFill>
                  <a:srgbClr val="FFFF99"/>
                </a:solidFill>
                <a:latin typeface="Comic Sans MS" panose="030F0702030302020204" pitchFamily="66" charset="0"/>
              </a:rPr>
              <a:t> 	(Seth = granted)</a:t>
            </a:r>
            <a:endParaRPr lang="en-US" altLang="en-US" sz="2800" dirty="0">
              <a:solidFill>
                <a:srgbClr val="FFFF99"/>
              </a:solidFill>
              <a:latin typeface="HebrewTh" pitchFamily="2" charset="0"/>
            </a:endParaRPr>
          </a:p>
        </p:txBody>
      </p:sp>
      <p:sp>
        <p:nvSpPr>
          <p:cNvPr id="457732" name="Rectangle 4">
            <a:extLst>
              <a:ext uri="{FF2B5EF4-FFF2-40B4-BE49-F238E27FC236}">
                <a16:creationId xmlns:a16="http://schemas.microsoft.com/office/drawing/2014/main" id="{4105CD38-0163-A1DC-02B9-21B4462C5D1C}"/>
              </a:ext>
            </a:extLst>
          </p:cNvPr>
          <p:cNvSpPr>
            <a:spLocks noGrp="1" noChangeArrowheads="1"/>
          </p:cNvSpPr>
          <p:nvPr>
            <p:ph type="body" sz="half" idx="2"/>
          </p:nvPr>
        </p:nvSpPr>
        <p:spPr>
          <a:xfrm>
            <a:off x="6324600" y="1676400"/>
            <a:ext cx="5562600" cy="4953000"/>
          </a:xfrm>
          <a:solidFill>
            <a:schemeClr val="tx2"/>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3600" dirty="0">
                <a:solidFill>
                  <a:srgbClr val="333300"/>
                </a:solidFill>
                <a:effectLst/>
                <a:latin typeface="Eras Demi ITC" panose="020B0805030504020804" pitchFamily="34" charset="0"/>
              </a:rPr>
              <a:t>The poetic story line…</a:t>
            </a:r>
          </a:p>
          <a:p>
            <a:pPr eaLnBrk="1" hangingPunct="1">
              <a:lnSpc>
                <a:spcPct val="90000"/>
              </a:lnSpc>
              <a:buFont typeface="Wingdings" panose="05000000000000000000" pitchFamily="2" charset="2"/>
              <a:buNone/>
            </a:pPr>
            <a:endParaRPr lang="en-US" altLang="en-US" sz="800" i="1" dirty="0">
              <a:solidFill>
                <a:srgbClr val="333300"/>
              </a:solidFill>
              <a:effectLst/>
              <a:latin typeface="Eras Demi ITC" panose="020B0805030504020804" pitchFamily="34" charset="0"/>
            </a:endParaRPr>
          </a:p>
          <a:p>
            <a:pPr eaLnBrk="1" hangingPunct="1">
              <a:lnSpc>
                <a:spcPct val="90000"/>
              </a:lnSpc>
              <a:buFont typeface="Wingdings" panose="05000000000000000000" pitchFamily="2" charset="2"/>
              <a:buNone/>
            </a:pPr>
            <a:r>
              <a:rPr lang="en-US" altLang="en-US" b="1" i="1" dirty="0">
                <a:solidFill>
                  <a:srgbClr val="333300"/>
                </a:solidFill>
                <a:effectLst/>
              </a:rPr>
              <a:t>	</a:t>
            </a:r>
            <a:r>
              <a:rPr lang="en-US" altLang="en-US" b="1" i="1" dirty="0">
                <a:solidFill>
                  <a:srgbClr val="333300"/>
                </a:solidFill>
                <a:effectLst/>
                <a:latin typeface="Calibri" panose="020F0502020204030204" pitchFamily="34" charset="0"/>
              </a:rPr>
              <a:t>…to the Soil-Creature and his wife, Life, were born Acquire and Vapor. When Vapor was murdered by Acquire, Acquire was banished to the land of homelessness. Later, Soil-Creature and Life had another child, named Granted.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7731">
                                            <p:txEl>
                                              <p:pRg st="0" end="0"/>
                                            </p:txEl>
                                          </p:spTgt>
                                        </p:tgtEl>
                                        <p:attrNameLst>
                                          <p:attrName>style.visibility</p:attrName>
                                        </p:attrNameLst>
                                      </p:cBhvr>
                                      <p:to>
                                        <p:strVal val="visible"/>
                                      </p:to>
                                    </p:set>
                                    <p:animEffect transition="in" filter="fade">
                                      <p:cBhvr>
                                        <p:cTn id="7" dur="500"/>
                                        <p:tgtEl>
                                          <p:spTgt spid="457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7731">
                                            <p:txEl>
                                              <p:pRg st="1" end="1"/>
                                            </p:txEl>
                                          </p:spTgt>
                                        </p:tgtEl>
                                        <p:attrNameLst>
                                          <p:attrName>style.visibility</p:attrName>
                                        </p:attrNameLst>
                                      </p:cBhvr>
                                      <p:to>
                                        <p:strVal val="visible"/>
                                      </p:to>
                                    </p:set>
                                    <p:animEffect transition="in" filter="fade">
                                      <p:cBhvr>
                                        <p:cTn id="12" dur="500"/>
                                        <p:tgtEl>
                                          <p:spTgt spid="457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7731">
                                            <p:txEl>
                                              <p:pRg st="2" end="2"/>
                                            </p:txEl>
                                          </p:spTgt>
                                        </p:tgtEl>
                                        <p:attrNameLst>
                                          <p:attrName>style.visibility</p:attrName>
                                        </p:attrNameLst>
                                      </p:cBhvr>
                                      <p:to>
                                        <p:strVal val="visible"/>
                                      </p:to>
                                    </p:set>
                                    <p:animEffect transition="in" filter="fade">
                                      <p:cBhvr>
                                        <p:cTn id="17" dur="500"/>
                                        <p:tgtEl>
                                          <p:spTgt spid="457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57731">
                                            <p:txEl>
                                              <p:pRg st="3" end="3"/>
                                            </p:txEl>
                                          </p:spTgt>
                                        </p:tgtEl>
                                        <p:attrNameLst>
                                          <p:attrName>style.visibility</p:attrName>
                                        </p:attrNameLst>
                                      </p:cBhvr>
                                      <p:to>
                                        <p:strVal val="visible"/>
                                      </p:to>
                                    </p:set>
                                    <p:animEffect transition="in" filter="fade">
                                      <p:cBhvr>
                                        <p:cTn id="22" dur="500"/>
                                        <p:tgtEl>
                                          <p:spTgt spid="457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57731">
                                            <p:txEl>
                                              <p:pRg st="4" end="4"/>
                                            </p:txEl>
                                          </p:spTgt>
                                        </p:tgtEl>
                                        <p:attrNameLst>
                                          <p:attrName>style.visibility</p:attrName>
                                        </p:attrNameLst>
                                      </p:cBhvr>
                                      <p:to>
                                        <p:strVal val="visible"/>
                                      </p:to>
                                    </p:set>
                                    <p:animEffect transition="in" filter="fade">
                                      <p:cBhvr>
                                        <p:cTn id="27" dur="500"/>
                                        <p:tgtEl>
                                          <p:spTgt spid="457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57731">
                                            <p:txEl>
                                              <p:pRg st="5" end="5"/>
                                            </p:txEl>
                                          </p:spTgt>
                                        </p:tgtEl>
                                        <p:attrNameLst>
                                          <p:attrName>style.visibility</p:attrName>
                                        </p:attrNameLst>
                                      </p:cBhvr>
                                      <p:to>
                                        <p:strVal val="visible"/>
                                      </p:to>
                                    </p:set>
                                    <p:animEffect transition="in" filter="fade">
                                      <p:cBhvr>
                                        <p:cTn id="32" dur="500"/>
                                        <p:tgtEl>
                                          <p:spTgt spid="45773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457732">
                                            <p:bg/>
                                          </p:spTgt>
                                        </p:tgtEl>
                                        <p:attrNameLst>
                                          <p:attrName>style.visibility</p:attrName>
                                        </p:attrNameLst>
                                      </p:cBhvr>
                                      <p:to>
                                        <p:strVal val="visible"/>
                                      </p:to>
                                    </p:set>
                                    <p:animEffect transition="in" filter="randombar(horizontal)">
                                      <p:cBhvr>
                                        <p:cTn id="37" dur="500"/>
                                        <p:tgtEl>
                                          <p:spTgt spid="457732">
                                            <p:bg/>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57732">
                                            <p:txEl>
                                              <p:pRg st="0" end="0"/>
                                            </p:txEl>
                                          </p:spTgt>
                                        </p:tgtEl>
                                        <p:attrNameLst>
                                          <p:attrName>style.visibility</p:attrName>
                                        </p:attrNameLst>
                                      </p:cBhvr>
                                      <p:to>
                                        <p:strVal val="visible"/>
                                      </p:to>
                                    </p:set>
                                    <p:animEffect transition="in" filter="randombar(horizontal)">
                                      <p:cBhvr>
                                        <p:cTn id="40" dur="500"/>
                                        <p:tgtEl>
                                          <p:spTgt spid="457732">
                                            <p:txEl>
                                              <p:pRg st="0" end="0"/>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457732">
                                            <p:txEl>
                                              <p:pRg st="2" end="2"/>
                                            </p:txEl>
                                          </p:spTgt>
                                        </p:tgtEl>
                                        <p:attrNameLst>
                                          <p:attrName>style.visibility</p:attrName>
                                        </p:attrNameLst>
                                      </p:cBhvr>
                                      <p:to>
                                        <p:strVal val="visible"/>
                                      </p:to>
                                    </p:set>
                                    <p:animEffect transition="in" filter="randombar(horizontal)">
                                      <p:cBhvr>
                                        <p:cTn id="43" dur="500"/>
                                        <p:tgtEl>
                                          <p:spTgt spid="457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2" grpId="0" build="p" animBg="1"/>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F21AAD-9AF5-4698-9ACC-8EB6794E1F67}"/>
            </a:ext>
          </a:extLst>
        </p:cNvPr>
        <p:cNvGrpSpPr/>
        <p:nvPr/>
      </p:nvGrpSpPr>
      <p:grpSpPr>
        <a:xfrm>
          <a:off x="0" y="0"/>
          <a:ext cx="0" cy="0"/>
          <a:chOff x="0" y="0"/>
          <a:chExt cx="0" cy="0"/>
        </a:xfrm>
      </p:grpSpPr>
      <p:sp>
        <p:nvSpPr>
          <p:cNvPr id="95235" name="Rectangle 3">
            <a:extLst>
              <a:ext uri="{FF2B5EF4-FFF2-40B4-BE49-F238E27FC236}">
                <a16:creationId xmlns:a16="http://schemas.microsoft.com/office/drawing/2014/main" id="{3FD2B2C3-8B2E-C16B-962D-7E7323C44215}"/>
              </a:ext>
            </a:extLst>
          </p:cNvPr>
          <p:cNvSpPr>
            <a:spLocks noGrp="1" noChangeArrowheads="1"/>
          </p:cNvSpPr>
          <p:nvPr>
            <p:ph type="subTitle" idx="1"/>
          </p:nvPr>
        </p:nvSpPr>
        <p:spPr/>
        <p:txBody>
          <a:bodyPr/>
          <a:lstStyle/>
          <a:p>
            <a:pPr eaLnBrk="1" hangingPunct="1">
              <a:defRPr/>
            </a:pPr>
            <a:endParaRPr lang="en-US" altLang="en-US"/>
          </a:p>
        </p:txBody>
      </p:sp>
      <p:pic>
        <p:nvPicPr>
          <p:cNvPr id="95236" name="Picture 4" descr="MPj04048900000[1]">
            <a:extLst>
              <a:ext uri="{FF2B5EF4-FFF2-40B4-BE49-F238E27FC236}">
                <a16:creationId xmlns:a16="http://schemas.microsoft.com/office/drawing/2014/main" id="{C77ED21C-E5B9-5D8E-B975-17C6FEC3F2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50800"/>
            <a:ext cx="9144000" cy="6908800"/>
          </a:xfrm>
          <a:prstGeom prst="rect">
            <a:avLst/>
          </a:prstGeom>
          <a:gradFill rotWithShape="1">
            <a:gsLst>
              <a:gs pos="0">
                <a:schemeClr val="bg2">
                  <a:alpha val="21001"/>
                </a:schemeClr>
              </a:gs>
              <a:gs pos="50000">
                <a:schemeClr val="bg2">
                  <a:gamma/>
                  <a:shade val="46275"/>
                  <a:invGamma/>
                  <a:alpha val="17000"/>
                </a:schemeClr>
              </a:gs>
              <a:gs pos="100000">
                <a:schemeClr val="bg2">
                  <a:alpha val="21001"/>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38" name="Text Box 6">
            <a:extLst>
              <a:ext uri="{FF2B5EF4-FFF2-40B4-BE49-F238E27FC236}">
                <a16:creationId xmlns:a16="http://schemas.microsoft.com/office/drawing/2014/main" id="{EEE2A7EF-4842-E655-EBBF-C3504549A359}"/>
              </a:ext>
            </a:extLst>
          </p:cNvPr>
          <p:cNvSpPr txBox="1">
            <a:spLocks noChangeArrowheads="1"/>
          </p:cNvSpPr>
          <p:nvPr/>
        </p:nvSpPr>
        <p:spPr bwMode="auto">
          <a:xfrm>
            <a:off x="1828800" y="2459504"/>
            <a:ext cx="882765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6000" b="0" i="0" u="none" strike="noStrike" kern="1200" cap="none" spc="0" normalizeH="0" baseline="0" noProof="0" dirty="0">
                <a:ln>
                  <a:noFill/>
                </a:ln>
                <a:solidFill>
                  <a:srgbClr val="312517"/>
                </a:solidFill>
                <a:effectLst>
                  <a:outerShdw blurRad="38100" dist="38100" dir="2700000" algn="tl">
                    <a:srgbClr val="000000"/>
                  </a:outerShdw>
                </a:effectLst>
                <a:uLnTx/>
                <a:uFillTx/>
                <a:latin typeface="Wide Latin" pitchFamily="18" charset="0"/>
                <a:ea typeface="+mn-ea"/>
                <a:cs typeface="Arial" panose="020B0604020202020204" pitchFamily="34" charset="0"/>
              </a:rPr>
              <a:t>Leviticus and Numbers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312517"/>
                </a:solidFill>
                <a:effectLst/>
                <a:uLnTx/>
                <a:uFillTx/>
                <a:latin typeface="Aptos" panose="020B0004020202020204" pitchFamily="34" charset="0"/>
                <a:ea typeface="+mn-ea"/>
                <a:cs typeface="Arial" panose="020B0604020202020204" pitchFamily="34" charset="0"/>
              </a:rPr>
              <a:t>Ethics, Morality, </a:t>
            </a:r>
            <a:r>
              <a:rPr kumimoji="0" lang="en-US" altLang="en-US" sz="3600" b="0" i="0" u="none" strike="noStrike" kern="1200" cap="none" spc="0" normalizeH="0" baseline="0" noProof="0">
                <a:ln>
                  <a:noFill/>
                </a:ln>
                <a:solidFill>
                  <a:srgbClr val="312517"/>
                </a:solidFill>
                <a:effectLst/>
                <a:uLnTx/>
                <a:uFillTx/>
                <a:latin typeface="Aptos" panose="020B0004020202020204" pitchFamily="34" charset="0"/>
                <a:ea typeface="+mn-ea"/>
                <a:cs typeface="Arial" panose="020B0604020202020204" pitchFamily="34" charset="0"/>
              </a:rPr>
              <a:t>and Holiness</a:t>
            </a:r>
            <a:endParaRPr kumimoji="0" lang="en-US" altLang="en-US" sz="3600" b="0" i="0" u="none" strike="noStrike" kern="1200" cap="none" spc="0" normalizeH="0" baseline="0" noProof="0" dirty="0">
              <a:ln>
                <a:noFill/>
              </a:ln>
              <a:solidFill>
                <a:srgbClr val="312517"/>
              </a:solidFill>
              <a:effectLst/>
              <a:uLnTx/>
              <a:uFillTx/>
              <a:latin typeface="Aptos" panose="020B00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08698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4CD8EC-7257-C5BD-0B17-4FCD0D123E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C9376-979D-9F86-4EAD-096491014C15}"/>
              </a:ext>
            </a:extLst>
          </p:cNvPr>
          <p:cNvSpPr>
            <a:spLocks noGrp="1"/>
          </p:cNvSpPr>
          <p:nvPr>
            <p:ph idx="1"/>
          </p:nvPr>
        </p:nvSpPr>
        <p:spPr>
          <a:xfrm>
            <a:off x="609600" y="894349"/>
            <a:ext cx="10972800" cy="4530725"/>
          </a:xfrm>
        </p:spPr>
        <p:txBody>
          <a:bodyPr/>
          <a:lstStyle/>
          <a:p>
            <a:pPr marL="0" indent="0">
              <a:buNone/>
            </a:pPr>
            <a:r>
              <a:rPr lang="en-US" sz="4000" i="1" dirty="0">
                <a:latin typeface="Garamond" panose="02020404030301010803" pitchFamily="18" charset="0"/>
              </a:rPr>
              <a:t>Be holy because I, Yahweh your God, am holy.</a:t>
            </a:r>
            <a:endParaRPr lang="en-US" sz="4000"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Lv. 19:2 (cf. 11:44-45; 19:20:7-8, 26; 							21:8, 15b; 22:32. etc.)</a:t>
            </a:r>
          </a:p>
          <a:p>
            <a:pPr marL="0" indent="0">
              <a:buNone/>
            </a:pPr>
            <a:endParaRPr lang="en-US" sz="2400" dirty="0">
              <a:latin typeface="Arial Narrow" panose="020B0606020202030204" pitchFamily="34" charset="0"/>
            </a:endParaRPr>
          </a:p>
          <a:p>
            <a:pPr marL="0" indent="0">
              <a:buNone/>
            </a:pPr>
            <a:r>
              <a:rPr kumimoji="0" lang="en-US" sz="4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a:rPr>
              <a:t>But just as he who called you is holy, so be holy in all you do; for it is written, “Be holy, because I am holy.”</a:t>
            </a:r>
          </a:p>
          <a:p>
            <a:pPr marL="0" indent="0">
              <a:buNone/>
            </a:pPr>
            <a:r>
              <a:rPr lang="en-US" sz="2400" dirty="0">
                <a:solidFill>
                  <a:srgbClr val="FFFFFF"/>
                </a:solidFill>
                <a:latin typeface="Arial Narrow" panose="020B0606020202030204" pitchFamily="34" charset="0"/>
                <a:cs typeface="Arial"/>
              </a:rPr>
              <a:t>							1 Pe. 1:15-16</a:t>
            </a:r>
            <a:endParaRPr lang="en-US" sz="24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45776B72-D4BA-75DB-1121-8E6302101A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5610829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4C125-CB66-C7A1-6CE1-928CF76C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95E0F-0017-4D7B-0B38-353CCE574A67}"/>
              </a:ext>
            </a:extLst>
          </p:cNvPr>
          <p:cNvSpPr>
            <a:spLocks noGrp="1"/>
          </p:cNvSpPr>
          <p:nvPr>
            <p:ph type="title"/>
          </p:nvPr>
        </p:nvSpPr>
        <p:spPr/>
        <p:txBody>
          <a:bodyPr/>
          <a:lstStyle/>
          <a:p>
            <a:pPr>
              <a:defRPr/>
            </a:pPr>
            <a:r>
              <a:rPr lang="en-US" b="1" dirty="0"/>
              <a:t>What Is Holiness?</a:t>
            </a:r>
            <a:endParaRPr lang="en-US" dirty="0"/>
          </a:p>
        </p:txBody>
      </p:sp>
      <p:sp>
        <p:nvSpPr>
          <p:cNvPr id="3" name="Content Placeholder 2">
            <a:extLst>
              <a:ext uri="{FF2B5EF4-FFF2-40B4-BE49-F238E27FC236}">
                <a16:creationId xmlns:a16="http://schemas.microsoft.com/office/drawing/2014/main" id="{868D06D1-8536-A17C-DB9E-1C76FBC03A56}"/>
              </a:ext>
            </a:extLst>
          </p:cNvPr>
          <p:cNvSpPr>
            <a:spLocks noGrp="1"/>
          </p:cNvSpPr>
          <p:nvPr>
            <p:ph idx="1"/>
          </p:nvPr>
        </p:nvSpPr>
        <p:spPr/>
        <p:txBody>
          <a:bodyPr/>
          <a:lstStyle/>
          <a:p>
            <a:pPr marL="0" indent="0">
              <a:buNone/>
              <a:defRPr/>
            </a:pPr>
            <a:r>
              <a:rPr lang="en-US" b="1" dirty="0">
                <a:solidFill>
                  <a:srgbClr val="FFFF00"/>
                </a:solidFill>
              </a:rPr>
              <a:t>The Hebrew word </a:t>
            </a:r>
            <a:r>
              <a:rPr lang="en-US" b="1" dirty="0" err="1">
                <a:solidFill>
                  <a:srgbClr val="FFFF00"/>
                </a:solidFill>
                <a:latin typeface="HebrewTh" pitchFamily="2" charset="0"/>
              </a:rPr>
              <a:t>wdq</a:t>
            </a:r>
            <a:r>
              <a:rPr lang="en-US" b="1" dirty="0">
                <a:solidFill>
                  <a:srgbClr val="FFFF00"/>
                </a:solidFill>
              </a:rPr>
              <a:t> refers to what is separated and set apart.</a:t>
            </a:r>
          </a:p>
          <a:p>
            <a:pPr>
              <a:defRPr/>
            </a:pPr>
            <a:r>
              <a:rPr lang="en-US" sz="2800" i="1" dirty="0"/>
              <a:t>God essential character is holy, meaning that he is set apart from the created world as well as from human depravity.</a:t>
            </a:r>
          </a:p>
          <a:p>
            <a:pPr>
              <a:defRPr/>
            </a:pPr>
            <a:r>
              <a:rPr lang="en-US" sz="2800" i="1" dirty="0"/>
              <a:t>The Israelites, if they are to be God’s people and have fellowship with him as a holy God, must themselves become separated and set apart from the surrounding culture.</a:t>
            </a:r>
          </a:p>
          <a:p>
            <a:pPr>
              <a:defRPr/>
            </a:pPr>
            <a:r>
              <a:rPr lang="en-US" sz="2800" i="1" dirty="0"/>
              <a:t>Yahweh chose them to be his people, but this choice called for obedience on their part.</a:t>
            </a:r>
          </a:p>
        </p:txBody>
      </p:sp>
      <p:sp>
        <p:nvSpPr>
          <p:cNvPr id="4" name="Slide Number Placeholder 3">
            <a:extLst>
              <a:ext uri="{FF2B5EF4-FFF2-40B4-BE49-F238E27FC236}">
                <a16:creationId xmlns:a16="http://schemas.microsoft.com/office/drawing/2014/main" id="{037357A4-0F98-76DE-2931-468FE50C5D4E}"/>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D314F-B2AB-4EAE-BF5C-42FE56F2739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42161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2266-9F1F-326F-5303-F3DFB30FBA07}"/>
              </a:ext>
            </a:extLst>
          </p:cNvPr>
          <p:cNvSpPr>
            <a:spLocks noGrp="1"/>
          </p:cNvSpPr>
          <p:nvPr>
            <p:ph type="title"/>
          </p:nvPr>
        </p:nvSpPr>
        <p:spPr/>
        <p:txBody>
          <a:bodyPr/>
          <a:lstStyle/>
          <a:p>
            <a:r>
              <a:rPr lang="en-US" b="1" dirty="0"/>
              <a:t>Christians and the Holiness Code</a:t>
            </a:r>
          </a:p>
        </p:txBody>
      </p:sp>
      <p:sp>
        <p:nvSpPr>
          <p:cNvPr id="3" name="Content Placeholder 2">
            <a:extLst>
              <a:ext uri="{FF2B5EF4-FFF2-40B4-BE49-F238E27FC236}">
                <a16:creationId xmlns:a16="http://schemas.microsoft.com/office/drawing/2014/main" id="{035EFB96-9AFA-68A6-BE3A-2C9646AEEE53}"/>
              </a:ext>
            </a:extLst>
          </p:cNvPr>
          <p:cNvSpPr>
            <a:spLocks noGrp="1"/>
          </p:cNvSpPr>
          <p:nvPr>
            <p:ph idx="1"/>
          </p:nvPr>
        </p:nvSpPr>
        <p:spPr/>
        <p:txBody>
          <a:bodyPr/>
          <a:lstStyle/>
          <a:p>
            <a:pPr marL="0" indent="0">
              <a:buNone/>
            </a:pPr>
            <a:r>
              <a:rPr lang="en-US" b="1" dirty="0">
                <a:solidFill>
                  <a:srgbClr val="FFFF00"/>
                </a:solidFill>
              </a:rPr>
              <a:t>The concept of holiness is carried over into the moral framework of life in Christ.</a:t>
            </a:r>
          </a:p>
          <a:p>
            <a:r>
              <a:rPr lang="en-US" sz="2800" i="1" dirty="0"/>
              <a:t>Jesus echoes the holiness code: “You must be perfect as your Father in heaven is perfect” (Mt. 5:48).</a:t>
            </a:r>
          </a:p>
          <a:p>
            <a:r>
              <a:rPr lang="en-US" sz="2800" i="1" dirty="0"/>
              <a:t>Both Peter and Paul quote the ancient command for holiness, applying it to Christians (1 Pet. 1:13-16; 2 Tim. 2:21).</a:t>
            </a:r>
          </a:p>
          <a:p>
            <a:r>
              <a:rPr lang="en-US" sz="2800" i="1" dirty="0"/>
              <a:t>Indeed, the very word “saints,” which is used to describe the body of Christians, literally means “the holy ones” (cf. 1 Cor. 1:2).</a:t>
            </a:r>
          </a:p>
        </p:txBody>
      </p:sp>
      <p:sp>
        <p:nvSpPr>
          <p:cNvPr id="4" name="Slide Number Placeholder 3">
            <a:extLst>
              <a:ext uri="{FF2B5EF4-FFF2-40B4-BE49-F238E27FC236}">
                <a16:creationId xmlns:a16="http://schemas.microsoft.com/office/drawing/2014/main" id="{74BD24B9-9355-E531-DC79-1DB3D1BE9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D122D-1B11-4E98-8B45-9270DAB93D7F}"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p:txBody>
      </p:sp>
    </p:spTree>
    <p:extLst>
      <p:ext uri="{BB962C8B-B14F-4D97-AF65-F5344CB8AC3E}">
        <p14:creationId xmlns:p14="http://schemas.microsoft.com/office/powerpoint/2010/main" val="3271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6E744D1F-292B-149A-20F7-551EDD0F3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AA10D-497F-C78D-3330-1B57BBD1C2D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33B192B4-33DD-5560-1784-6E0041A4169A}"/>
              </a:ext>
            </a:extLst>
          </p:cNvPr>
          <p:cNvSpPr>
            <a:spLocks noGrp="1"/>
          </p:cNvSpPr>
          <p:nvPr>
            <p:ph idx="1"/>
          </p:nvPr>
        </p:nvSpPr>
        <p:spPr>
          <a:xfrm>
            <a:off x="609600" y="1417639"/>
            <a:ext cx="10972800" cy="4713287"/>
          </a:xfrm>
        </p:spPr>
        <p:txBody>
          <a:bodyPr/>
          <a:lstStyle/>
          <a:p>
            <a:pPr marL="0" indent="0">
              <a:buNone/>
              <a:defRPr/>
            </a:pPr>
            <a:r>
              <a:rPr lang="en-US" sz="2800" i="1" dirty="0">
                <a:effectLst/>
              </a:rPr>
              <a:t>Does the Old Testament idea of God’s people as a holy community have relevance for the Christian community in the New Testament, and if so, how?</a:t>
            </a:r>
          </a:p>
        </p:txBody>
      </p:sp>
    </p:spTree>
    <p:extLst>
      <p:ext uri="{BB962C8B-B14F-4D97-AF65-F5344CB8AC3E}">
        <p14:creationId xmlns:p14="http://schemas.microsoft.com/office/powerpoint/2010/main" val="35486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BE6EA-28BC-068C-F913-B3B6607D5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0C37F-445D-68AA-16CC-B49EEE9089F1}"/>
              </a:ext>
            </a:extLst>
          </p:cNvPr>
          <p:cNvSpPr>
            <a:spLocks noGrp="1"/>
          </p:cNvSpPr>
          <p:nvPr>
            <p:ph type="title"/>
          </p:nvPr>
        </p:nvSpPr>
        <p:spPr>
          <a:xfrm>
            <a:off x="336884" y="219034"/>
            <a:ext cx="11397915" cy="838200"/>
          </a:xfrm>
        </p:spPr>
        <p:txBody>
          <a:bodyPr/>
          <a:lstStyle/>
          <a:p>
            <a:pPr>
              <a:defRPr/>
            </a:pPr>
            <a:r>
              <a:rPr lang="en-US" sz="3600" b="1" dirty="0"/>
              <a:t>There is a Difference Between Sin and Impurity</a:t>
            </a:r>
          </a:p>
        </p:txBody>
      </p:sp>
      <p:sp>
        <p:nvSpPr>
          <p:cNvPr id="5" name="Content Placeholder 4">
            <a:extLst>
              <a:ext uri="{FF2B5EF4-FFF2-40B4-BE49-F238E27FC236}">
                <a16:creationId xmlns:a16="http://schemas.microsoft.com/office/drawing/2014/main" id="{78AD4AEF-7C80-213C-6930-DCD98022825C}"/>
              </a:ext>
            </a:extLst>
          </p:cNvPr>
          <p:cNvSpPr>
            <a:spLocks noGrp="1"/>
          </p:cNvSpPr>
          <p:nvPr>
            <p:ph sz="half" idx="1"/>
          </p:nvPr>
        </p:nvSpPr>
        <p:spPr>
          <a:xfrm>
            <a:off x="6244388" y="1308665"/>
            <a:ext cx="5490411" cy="3320716"/>
          </a:xfrm>
          <a:solidFill>
            <a:srgbClr val="580000"/>
          </a:solidFill>
        </p:spPr>
        <p:txBody>
          <a:bodyPr/>
          <a:lstStyle/>
          <a:p>
            <a:pPr marL="0" indent="0">
              <a:buNone/>
              <a:defRPr/>
            </a:pPr>
            <a:r>
              <a:rPr lang="en-US" sz="2800" b="1" dirty="0">
                <a:solidFill>
                  <a:srgbClr val="FFFF00"/>
                </a:solidFill>
              </a:rPr>
              <a:t>Impurity is the by-product of sin resulting in:</a:t>
            </a:r>
          </a:p>
          <a:p>
            <a:pPr>
              <a:defRPr/>
            </a:pPr>
            <a:r>
              <a:rPr lang="en-US" sz="2400" b="1" dirty="0">
                <a:solidFill>
                  <a:srgbClr val="FFFF99"/>
                </a:solidFill>
              </a:rPr>
              <a:t>Ethical Impurity: </a:t>
            </a:r>
            <a:r>
              <a:rPr lang="en-US" sz="2400" i="1" dirty="0"/>
              <a:t>idolatry, bloodshed, sexual sins, etc.</a:t>
            </a:r>
          </a:p>
          <a:p>
            <a:pPr>
              <a:defRPr/>
            </a:pPr>
            <a:r>
              <a:rPr lang="en-US" sz="2400" b="1" dirty="0">
                <a:solidFill>
                  <a:srgbClr val="FFFF99"/>
                </a:solidFill>
              </a:rPr>
              <a:t>Ritual</a:t>
            </a:r>
            <a:r>
              <a:rPr lang="en-US" sz="2400" i="1" dirty="0">
                <a:solidFill>
                  <a:srgbClr val="FFFF99"/>
                </a:solidFill>
              </a:rPr>
              <a:t> </a:t>
            </a:r>
            <a:r>
              <a:rPr lang="en-US" sz="2400" b="1" dirty="0">
                <a:solidFill>
                  <a:srgbClr val="FFFF99"/>
                </a:solidFill>
              </a:rPr>
              <a:t>Impurity: </a:t>
            </a:r>
            <a:r>
              <a:rPr lang="en-US" sz="2400" i="1" dirty="0"/>
              <a:t>corpse contamination, scale disease, genital discharge—all associated with the forces of life and death.</a:t>
            </a:r>
          </a:p>
        </p:txBody>
      </p:sp>
      <p:sp>
        <p:nvSpPr>
          <p:cNvPr id="6" name="Content Placeholder 5">
            <a:extLst>
              <a:ext uri="{FF2B5EF4-FFF2-40B4-BE49-F238E27FC236}">
                <a16:creationId xmlns:a16="http://schemas.microsoft.com/office/drawing/2014/main" id="{352B420F-915B-6DDB-D5D6-1B15C2F356E1}"/>
              </a:ext>
            </a:extLst>
          </p:cNvPr>
          <p:cNvSpPr>
            <a:spLocks noGrp="1"/>
          </p:cNvSpPr>
          <p:nvPr>
            <p:ph sz="half" idx="2"/>
          </p:nvPr>
        </p:nvSpPr>
        <p:spPr>
          <a:xfrm>
            <a:off x="567489" y="1308664"/>
            <a:ext cx="5490411" cy="3320717"/>
          </a:xfrm>
          <a:solidFill>
            <a:srgbClr val="333300"/>
          </a:solidFill>
        </p:spPr>
        <p:txBody>
          <a:bodyPr/>
          <a:lstStyle/>
          <a:p>
            <a:pPr marL="0" indent="0">
              <a:buNone/>
              <a:defRPr/>
            </a:pPr>
            <a:r>
              <a:rPr lang="en-US" sz="2800" b="1" dirty="0">
                <a:solidFill>
                  <a:srgbClr val="FFFF00"/>
                </a:solidFill>
              </a:rPr>
              <a:t>Sin is rebellion against God and associated with death.</a:t>
            </a:r>
          </a:p>
          <a:p>
            <a:pPr>
              <a:defRPr/>
            </a:pPr>
            <a:r>
              <a:rPr lang="en-US" sz="2400" i="1" dirty="0"/>
              <a:t>It can be deliberate and defiant.</a:t>
            </a:r>
          </a:p>
          <a:p>
            <a:pPr>
              <a:defRPr/>
            </a:pPr>
            <a:r>
              <a:rPr lang="en-US" sz="2400" i="1" dirty="0"/>
              <a:t>It can be the unconscious result of weakness.</a:t>
            </a:r>
          </a:p>
          <a:p>
            <a:pPr>
              <a:defRPr/>
            </a:pPr>
            <a:r>
              <a:rPr lang="en-US" sz="2400" i="1" dirty="0"/>
              <a:t>In either case, it results in death (Ge. 2:17; </a:t>
            </a:r>
            <a:r>
              <a:rPr lang="en-US" sz="2400" i="1" dirty="0" err="1"/>
              <a:t>Eze</a:t>
            </a:r>
            <a:r>
              <a:rPr lang="en-US" sz="2400" i="1" dirty="0"/>
              <a:t>. 18:20; Ro 6:23).</a:t>
            </a:r>
          </a:p>
        </p:txBody>
      </p:sp>
      <p:sp>
        <p:nvSpPr>
          <p:cNvPr id="4" name="Slide Number Placeholder 3">
            <a:extLst>
              <a:ext uri="{FF2B5EF4-FFF2-40B4-BE49-F238E27FC236}">
                <a16:creationId xmlns:a16="http://schemas.microsoft.com/office/drawing/2014/main" id="{9CC502ED-0813-ABF3-FB29-2AE565BC3B6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AD2C7B-4687-4B30-8895-002440E57B37}"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0081404-E183-74AA-B340-BE8EF7361F0C}"/>
              </a:ext>
            </a:extLst>
          </p:cNvPr>
          <p:cNvSpPr txBox="1"/>
          <p:nvPr/>
        </p:nvSpPr>
        <p:spPr>
          <a:xfrm>
            <a:off x="457200" y="4907340"/>
            <a:ext cx="11277599" cy="1569660"/>
          </a:xfrm>
          <a:prstGeom prst="rect">
            <a:avLst/>
          </a:prstGeom>
          <a:solidFill>
            <a:schemeClr val="bg1">
              <a:lumMod val="5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Tahoma" panose="020B0604030504040204" pitchFamily="34" charset="0"/>
                <a:ea typeface="+mn-ea"/>
                <a:cs typeface="Arial" panose="020B0604020202020204" pitchFamily="34" charset="0"/>
              </a:rPr>
              <a:t>The primary agent for remedying sin and impurity is blood, since blood “ransoms” the sinner (substitutes for the life of the sinner) and purges impurity (Lv. 17:11; He. 9:22).</a:t>
            </a:r>
          </a:p>
        </p:txBody>
      </p:sp>
    </p:spTree>
    <p:extLst>
      <p:ext uri="{BB962C8B-B14F-4D97-AF65-F5344CB8AC3E}">
        <p14:creationId xmlns:p14="http://schemas.microsoft.com/office/powerpoint/2010/main" val="3606490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5">
                                            <p:bg/>
                                          </p:spTgt>
                                        </p:tgtEl>
                                        <p:attrNameLst>
                                          <p:attrName>style.visibility</p:attrName>
                                        </p:attrNameLst>
                                      </p:cBhvr>
                                      <p:to>
                                        <p:strVal val="visible"/>
                                      </p:to>
                                    </p:set>
                                    <p:animEffect transition="in" filter="randombar(horizontal)">
                                      <p:cBhvr>
                                        <p:cTn id="33" dur="500"/>
                                        <p:tgtEl>
                                          <p:spTgt spid="5">
                                            <p:bg/>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6" dur="500"/>
                                        <p:tgtEl>
                                          <p:spTgt spid="5">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additive="base">
                                        <p:cTn id="4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additive="base">
                                        <p:cTn id="4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9FD7086A-3441-4995-5314-9749F413D680}"/>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AF7FFFC-B862-ABC2-A5E7-4E749B325A99}"/>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241B23-0E71-4625-B518-595DD8D96B36}"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91842" name="Rectangle 2">
            <a:extLst>
              <a:ext uri="{FF2B5EF4-FFF2-40B4-BE49-F238E27FC236}">
                <a16:creationId xmlns:a16="http://schemas.microsoft.com/office/drawing/2014/main" id="{0A6DAE8A-79EB-1325-8D64-820CC8D5F16E}"/>
              </a:ext>
            </a:extLst>
          </p:cNvPr>
          <p:cNvSpPr>
            <a:spLocks noGrp="1" noChangeArrowheads="1"/>
          </p:cNvSpPr>
          <p:nvPr>
            <p:ph type="title"/>
          </p:nvPr>
        </p:nvSpPr>
        <p:spPr/>
        <p:txBody>
          <a:bodyPr/>
          <a:lstStyle/>
          <a:p>
            <a:pPr eaLnBrk="1" hangingPunct="1">
              <a:defRPr/>
            </a:pPr>
            <a:r>
              <a:rPr lang="en-US" altLang="en-US" sz="4000" b="1" dirty="0"/>
              <a:t>Purity &amp; Impurity</a:t>
            </a:r>
            <a:br>
              <a:rPr lang="en-US" altLang="en-US" sz="4000" dirty="0"/>
            </a:br>
            <a:r>
              <a:rPr lang="en-US" altLang="en-US" sz="2400" dirty="0"/>
              <a:t>(Lv. 11-15)</a:t>
            </a:r>
          </a:p>
        </p:txBody>
      </p:sp>
      <p:sp>
        <p:nvSpPr>
          <p:cNvPr id="291843" name="Rectangle 3">
            <a:extLst>
              <a:ext uri="{FF2B5EF4-FFF2-40B4-BE49-F238E27FC236}">
                <a16:creationId xmlns:a16="http://schemas.microsoft.com/office/drawing/2014/main" id="{DCE0C23A-2635-03DC-2838-CCE48500A321}"/>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basic premise behind the purity laws is that God is holy, and therefore, his people must prepare themselves to enter his presence.</a:t>
            </a:r>
          </a:p>
          <a:p>
            <a:pPr eaLnBrk="1" hangingPunct="1">
              <a:defRPr/>
            </a:pPr>
            <a:r>
              <a:rPr lang="en-US" altLang="en-US" sz="2800" i="1" dirty="0"/>
              <a:t>Diet (11)</a:t>
            </a:r>
          </a:p>
          <a:p>
            <a:pPr eaLnBrk="1" hangingPunct="1">
              <a:defRPr/>
            </a:pPr>
            <a:r>
              <a:rPr lang="en-US" altLang="en-US" sz="2800" i="1" dirty="0"/>
              <a:t>Childbirth (12)</a:t>
            </a:r>
          </a:p>
          <a:p>
            <a:pPr eaLnBrk="1" hangingPunct="1">
              <a:defRPr/>
            </a:pPr>
            <a:r>
              <a:rPr lang="en-US" altLang="en-US" sz="2800" i="1" dirty="0"/>
              <a:t>Infectious diseases and mildew (13-14)</a:t>
            </a:r>
          </a:p>
          <a:p>
            <a:pPr eaLnBrk="1" hangingPunct="1">
              <a:defRPr/>
            </a:pPr>
            <a:r>
              <a:rPr lang="en-US" altLang="en-US" sz="2800" i="1" dirty="0"/>
              <a:t>Bodily discharge (15)</a:t>
            </a:r>
          </a:p>
        </p:txBody>
      </p:sp>
    </p:spTree>
    <p:extLst>
      <p:ext uri="{BB962C8B-B14F-4D97-AF65-F5344CB8AC3E}">
        <p14:creationId xmlns:p14="http://schemas.microsoft.com/office/powerpoint/2010/main" val="3580939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 calcmode="lin" valueType="num">
                                      <p:cBhvr>
                                        <p:cTn id="7" dur="500" fill="hold"/>
                                        <p:tgtEl>
                                          <p:spTgt spid="291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1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1843">
                                            <p:txEl>
                                              <p:pRg st="1" end="1"/>
                                            </p:txEl>
                                          </p:spTgt>
                                        </p:tgtEl>
                                        <p:attrNameLst>
                                          <p:attrName>style.visibility</p:attrName>
                                        </p:attrNameLst>
                                      </p:cBhvr>
                                      <p:to>
                                        <p:strVal val="visible"/>
                                      </p:to>
                                    </p:set>
                                    <p:anim calcmode="lin" valueType="num">
                                      <p:cBhvr additive="base">
                                        <p:cTn id="13" dur="500" fill="hold"/>
                                        <p:tgtEl>
                                          <p:spTgt spid="291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1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1843">
                                            <p:txEl>
                                              <p:pRg st="2" end="2"/>
                                            </p:txEl>
                                          </p:spTgt>
                                        </p:tgtEl>
                                        <p:attrNameLst>
                                          <p:attrName>style.visibility</p:attrName>
                                        </p:attrNameLst>
                                      </p:cBhvr>
                                      <p:to>
                                        <p:strVal val="visible"/>
                                      </p:to>
                                    </p:set>
                                    <p:anim calcmode="lin" valueType="num">
                                      <p:cBhvr additive="base">
                                        <p:cTn id="19" dur="500" fill="hold"/>
                                        <p:tgtEl>
                                          <p:spTgt spid="291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1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1843">
                                            <p:txEl>
                                              <p:pRg st="3" end="3"/>
                                            </p:txEl>
                                          </p:spTgt>
                                        </p:tgtEl>
                                        <p:attrNameLst>
                                          <p:attrName>style.visibility</p:attrName>
                                        </p:attrNameLst>
                                      </p:cBhvr>
                                      <p:to>
                                        <p:strVal val="visible"/>
                                      </p:to>
                                    </p:set>
                                    <p:anim calcmode="lin" valueType="num">
                                      <p:cBhvr additive="base">
                                        <p:cTn id="25" dur="500" fill="hold"/>
                                        <p:tgtEl>
                                          <p:spTgt spid="291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1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1843">
                                            <p:txEl>
                                              <p:pRg st="4" end="4"/>
                                            </p:txEl>
                                          </p:spTgt>
                                        </p:tgtEl>
                                        <p:attrNameLst>
                                          <p:attrName>style.visibility</p:attrName>
                                        </p:attrNameLst>
                                      </p:cBhvr>
                                      <p:to>
                                        <p:strVal val="visible"/>
                                      </p:to>
                                    </p:set>
                                    <p:anim calcmode="lin" valueType="num">
                                      <p:cBhvr additive="base">
                                        <p:cTn id="31" dur="500" fill="hold"/>
                                        <p:tgtEl>
                                          <p:spTgt spid="291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1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CC94-D2CE-7967-5074-F57BCE959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00250-0C9E-EB6D-4741-1C56752EE532}"/>
              </a:ext>
            </a:extLst>
          </p:cNvPr>
          <p:cNvSpPr>
            <a:spLocks noGrp="1"/>
          </p:cNvSpPr>
          <p:nvPr>
            <p:ph type="title"/>
          </p:nvPr>
        </p:nvSpPr>
        <p:spPr>
          <a:xfrm>
            <a:off x="609600" y="297516"/>
            <a:ext cx="4812632" cy="793347"/>
          </a:xfrm>
        </p:spPr>
        <p:txBody>
          <a:bodyPr/>
          <a:lstStyle/>
          <a:p>
            <a:r>
              <a:rPr lang="en-US" sz="4400" dirty="0">
                <a:solidFill>
                  <a:srgbClr val="C00000"/>
                </a:solidFill>
                <a:effectLst>
                  <a:outerShdw blurRad="38100" dist="38100" dir="2700000" algn="tl">
                    <a:srgbClr val="000000">
                      <a:alpha val="43137"/>
                    </a:srgbClr>
                  </a:outerShdw>
                </a:effectLst>
              </a:rPr>
              <a:t>Ritual Purification</a:t>
            </a:r>
          </a:p>
        </p:txBody>
      </p:sp>
      <p:sp>
        <p:nvSpPr>
          <p:cNvPr id="6" name="Text Placeholder 5">
            <a:extLst>
              <a:ext uri="{FF2B5EF4-FFF2-40B4-BE49-F238E27FC236}">
                <a16:creationId xmlns:a16="http://schemas.microsoft.com/office/drawing/2014/main" id="{DBDC83CE-B5B4-8C70-691C-27298CBB3E29}"/>
              </a:ext>
            </a:extLst>
          </p:cNvPr>
          <p:cNvSpPr>
            <a:spLocks noGrp="1"/>
          </p:cNvSpPr>
          <p:nvPr>
            <p:ph type="body" sz="half" idx="1"/>
          </p:nvPr>
        </p:nvSpPr>
        <p:spPr>
          <a:xfrm>
            <a:off x="609600" y="1358078"/>
            <a:ext cx="7202905" cy="5004622"/>
          </a:xfrm>
        </p:spPr>
        <p:txBody>
          <a:bodyPr>
            <a:normAutofit fontScale="92500"/>
          </a:bodyPr>
          <a:lstStyle/>
          <a:p>
            <a:pPr marL="0" indent="0">
              <a:buNone/>
            </a:pPr>
            <a:r>
              <a:rPr lang="en-US" sz="30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Ritual purification involves washing with water, a symbolic cleansing of those things associated with mortality (natural death and reproduction).</a:t>
            </a:r>
          </a:p>
          <a:p>
            <a:r>
              <a:rPr lang="en-US" sz="2600" i="1" dirty="0">
                <a:latin typeface="Tahoma" panose="020B0604030504040204" pitchFamily="34" charset="0"/>
                <a:ea typeface="Tahoma" panose="020B0604030504040204" pitchFamily="34" charset="0"/>
                <a:cs typeface="Tahoma" panose="020B0604030504040204" pitchFamily="34" charset="0"/>
              </a:rPr>
              <a:t>The act of purification makes the people fit for an encounter with God, who is immortal (and not subject to death or reproduction).</a:t>
            </a:r>
          </a:p>
          <a:p>
            <a:r>
              <a:rPr lang="en-US" sz="2600" i="1" dirty="0">
                <a:latin typeface="Tahoma" panose="020B0604030504040204" pitchFamily="34" charset="0"/>
                <a:ea typeface="Tahoma" panose="020B0604030504040204" pitchFamily="34" charset="0"/>
                <a:cs typeface="Tahoma" panose="020B0604030504040204" pitchFamily="34" charset="0"/>
              </a:rPr>
              <a:t>These laws restricted from the sanctuary those ritually unclean through food (11), childbirth (12), infectious disease or contamination (13-14).</a:t>
            </a:r>
          </a:p>
        </p:txBody>
      </p:sp>
      <p:sp>
        <p:nvSpPr>
          <p:cNvPr id="3" name="Rectangle 2">
            <a:extLst>
              <a:ext uri="{FF2B5EF4-FFF2-40B4-BE49-F238E27FC236}">
                <a16:creationId xmlns:a16="http://schemas.microsoft.com/office/drawing/2014/main" id="{C157C25D-32FE-7943-DFEC-8EDB3101E912}"/>
              </a:ext>
            </a:extLst>
          </p:cNvPr>
          <p:cNvSpPr/>
          <p:nvPr/>
        </p:nvSpPr>
        <p:spPr>
          <a:xfrm>
            <a:off x="9334500" y="6362700"/>
            <a:ext cx="2114550" cy="361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6">
            <a:extLst>
              <a:ext uri="{FF2B5EF4-FFF2-40B4-BE49-F238E27FC236}">
                <a16:creationId xmlns:a16="http://schemas.microsoft.com/office/drawing/2014/main" id="{1CAC2A70-62BF-614A-D029-0825A931C063}"/>
              </a:ext>
            </a:extLst>
          </p:cNvPr>
          <p:cNvSpPr txBox="1">
            <a:spLocks/>
          </p:cNvSpPr>
          <p:nvPr/>
        </p:nvSpPr>
        <p:spPr>
          <a:xfrm>
            <a:off x="7940843" y="133350"/>
            <a:ext cx="4120816" cy="6591300"/>
          </a:xfrm>
          <a:prstGeom prst="rect">
            <a:avLst/>
          </a:prstGeom>
          <a:solidFill>
            <a:schemeClr val="accent3">
              <a:lumMod val="50000"/>
            </a:schemeClr>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T</a:t>
            </a:r>
            <a:r>
              <a:rPr kumimoji="0" lang="en-US" sz="2800" b="0" i="0" u="none" strike="noStrike" kern="1200" cap="none" spc="0" normalizeH="0" baseline="0" noProof="0" dirty="0" err="1">
                <a:ln>
                  <a:noFill/>
                </a:ln>
                <a:solidFill>
                  <a:srgbClr val="FFFF66"/>
                </a:solidFill>
                <a:effectLst/>
                <a:uLnTx/>
                <a:uFillTx/>
                <a:latin typeface="Eras Demi ITC" panose="020B0805030504020804" pitchFamily="34" charset="0"/>
                <a:ea typeface="+mn-ea"/>
                <a:cs typeface="+mn-cs"/>
              </a:rPr>
              <a:t>hese</a:t>
            </a: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 regulations, which began at Sinai (</a:t>
            </a:r>
            <a:r>
              <a:rPr kumimoji="0" lang="en-US" sz="2800" b="0" i="0" u="none" strike="noStrike" kern="1200" cap="none" spc="0" normalizeH="0" baseline="0" noProof="0" dirty="0" err="1">
                <a:ln>
                  <a:noFill/>
                </a:ln>
                <a:solidFill>
                  <a:srgbClr val="FFFF66"/>
                </a:solidFill>
                <a:effectLst/>
                <a:uLnTx/>
                <a:uFillTx/>
                <a:latin typeface="Eras Demi ITC" panose="020B0805030504020804" pitchFamily="34" charset="0"/>
                <a:ea typeface="+mn-ea"/>
                <a:cs typeface="+mn-cs"/>
              </a:rPr>
              <a:t>cf</a:t>
            </a:r>
            <a:r>
              <a:rPr kumimoji="0" lang="en-US" sz="2800" b="0" i="0" u="none" strike="noStrike" kern="1200" cap="none" spc="0" normalizeH="0" baseline="0" noProof="0" dirty="0">
                <a:ln>
                  <a:noFill/>
                </a:ln>
                <a:solidFill>
                  <a:srgbClr val="FFFF66"/>
                </a:solidFill>
                <a:effectLst/>
                <a:uLnTx/>
                <a:uFillTx/>
                <a:latin typeface="Eras Demi ITC" panose="020B0805030504020804" pitchFamily="34" charset="0"/>
                <a:ea typeface="+mn-ea"/>
                <a:cs typeface="+mn-cs"/>
              </a:rPr>
              <a:t>. Ex. 19:10, 14) would be incorporated into the rules governing the sanctuary.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 is a consuming fire, and he must not be approached casually.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full vision of God will result in death, which is why communications must be mediated.</a:t>
            </a:r>
          </a:p>
        </p:txBody>
      </p:sp>
    </p:spTree>
    <p:extLst>
      <p:ext uri="{BB962C8B-B14F-4D97-AF65-F5344CB8AC3E}">
        <p14:creationId xmlns:p14="http://schemas.microsoft.com/office/powerpoint/2010/main" val="35238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27AF-D20C-EB4B-EE0A-CB47DB96AE6F}"/>
              </a:ext>
            </a:extLst>
          </p:cNvPr>
          <p:cNvSpPr>
            <a:spLocks noGrp="1"/>
          </p:cNvSpPr>
          <p:nvPr>
            <p:ph type="title"/>
          </p:nvPr>
        </p:nvSpPr>
        <p:spPr>
          <a:xfrm>
            <a:off x="1981200" y="274638"/>
            <a:ext cx="8229600" cy="1325562"/>
          </a:xfrm>
        </p:spPr>
        <p:txBody>
          <a:bodyPr/>
          <a:lstStyle/>
          <a:p>
            <a:pPr>
              <a:defRPr/>
            </a:pPr>
            <a:r>
              <a:rPr lang="en-US" sz="4000" b="1" dirty="0"/>
              <a:t>The Impurity System</a:t>
            </a:r>
            <a:br>
              <a:rPr lang="en-US" sz="2400" i="1" dirty="0"/>
            </a:br>
            <a:r>
              <a:rPr lang="en-US" sz="2400" i="1" dirty="0"/>
              <a:t>Persons and objects can contract impurity in one of two ways</a:t>
            </a:r>
            <a:endParaRPr lang="en-US" dirty="0"/>
          </a:p>
        </p:txBody>
      </p:sp>
      <p:sp>
        <p:nvSpPr>
          <p:cNvPr id="8" name="Content Placeholder 7">
            <a:extLst>
              <a:ext uri="{FF2B5EF4-FFF2-40B4-BE49-F238E27FC236}">
                <a16:creationId xmlns:a16="http://schemas.microsoft.com/office/drawing/2014/main" id="{E2774B7C-8318-62BC-8B8B-1EE4D327BA3D}"/>
              </a:ext>
            </a:extLst>
          </p:cNvPr>
          <p:cNvSpPr>
            <a:spLocks noGrp="1"/>
          </p:cNvSpPr>
          <p:nvPr>
            <p:ph sz="half" idx="1"/>
          </p:nvPr>
        </p:nvSpPr>
        <p:spPr>
          <a:xfrm>
            <a:off x="1905000" y="1905000"/>
            <a:ext cx="3962400" cy="2362200"/>
          </a:xfrm>
          <a:solidFill>
            <a:schemeClr val="bg1">
              <a:lumMod val="60000"/>
              <a:lumOff val="40000"/>
            </a:schemeClr>
          </a:solidFill>
          <a:ln>
            <a:solidFill>
              <a:schemeClr val="tx1"/>
            </a:solidFill>
          </a:ln>
        </p:spPr>
        <p:txBody>
          <a:bodyPr/>
          <a:lstStyle/>
          <a:p>
            <a:pPr marL="0" indent="0">
              <a:buNone/>
              <a:defRPr/>
            </a:pPr>
            <a:r>
              <a:rPr lang="en-US" sz="2800" b="1" dirty="0">
                <a:solidFill>
                  <a:srgbClr val="FFFF00"/>
                </a:solidFill>
              </a:rPr>
              <a:t>Firsthand (from an internal source)</a:t>
            </a:r>
          </a:p>
          <a:p>
            <a:pPr>
              <a:defRPr/>
            </a:pPr>
            <a:r>
              <a:rPr lang="en-US" sz="2400" i="1" dirty="0"/>
              <a:t>Genital discharge</a:t>
            </a:r>
          </a:p>
          <a:p>
            <a:pPr>
              <a:defRPr/>
            </a:pPr>
            <a:r>
              <a:rPr lang="en-US" sz="2400" i="1" dirty="0"/>
              <a:t>Scale disease contamination</a:t>
            </a:r>
          </a:p>
        </p:txBody>
      </p:sp>
      <p:sp>
        <p:nvSpPr>
          <p:cNvPr id="9" name="Content Placeholder 8">
            <a:extLst>
              <a:ext uri="{FF2B5EF4-FFF2-40B4-BE49-F238E27FC236}">
                <a16:creationId xmlns:a16="http://schemas.microsoft.com/office/drawing/2014/main" id="{4BF92929-CFDD-707D-5C4B-135EFC06D560}"/>
              </a:ext>
            </a:extLst>
          </p:cNvPr>
          <p:cNvSpPr>
            <a:spLocks noGrp="1"/>
          </p:cNvSpPr>
          <p:nvPr>
            <p:ph sz="half" idx="2"/>
          </p:nvPr>
        </p:nvSpPr>
        <p:spPr>
          <a:xfrm>
            <a:off x="6248400" y="1905000"/>
            <a:ext cx="4038600" cy="2362200"/>
          </a:xfrm>
          <a:solidFill>
            <a:schemeClr val="tx2">
              <a:lumMod val="75000"/>
            </a:schemeClr>
          </a:solidFill>
          <a:ln>
            <a:solidFill>
              <a:schemeClr val="tx1"/>
            </a:solidFill>
          </a:ln>
        </p:spPr>
        <p:txBody>
          <a:bodyPr/>
          <a:lstStyle/>
          <a:p>
            <a:pPr marL="0" indent="0">
              <a:buNone/>
              <a:defRPr/>
            </a:pPr>
            <a:r>
              <a:rPr lang="en-US" sz="2800" b="1" dirty="0">
                <a:solidFill>
                  <a:srgbClr val="FFFF00"/>
                </a:solidFill>
              </a:rPr>
              <a:t>Secondhand (from an external source)</a:t>
            </a:r>
          </a:p>
          <a:p>
            <a:pPr>
              <a:defRPr/>
            </a:pPr>
            <a:r>
              <a:rPr lang="en-US" sz="2400" i="1" dirty="0"/>
              <a:t>Ritual contamination</a:t>
            </a:r>
          </a:p>
          <a:p>
            <a:pPr>
              <a:defRPr/>
            </a:pPr>
            <a:r>
              <a:rPr lang="en-US" sz="2400" i="1" dirty="0"/>
              <a:t>Carcass contamination</a:t>
            </a:r>
          </a:p>
          <a:p>
            <a:pPr>
              <a:defRPr/>
            </a:pPr>
            <a:r>
              <a:rPr lang="en-US" sz="2400" i="1" dirty="0"/>
              <a:t>Corpse contamination</a:t>
            </a:r>
          </a:p>
        </p:txBody>
      </p:sp>
      <p:sp>
        <p:nvSpPr>
          <p:cNvPr id="4" name="Slide Number Placeholder 3">
            <a:extLst>
              <a:ext uri="{FF2B5EF4-FFF2-40B4-BE49-F238E27FC236}">
                <a16:creationId xmlns:a16="http://schemas.microsoft.com/office/drawing/2014/main" id="{4E428E87-F1E6-5966-C346-75CE71F2633F}"/>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46D7A-983A-4714-8FBC-2920FD35B4FF}"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7A4093BC-85A4-66F3-B914-7C8D6D132D76}"/>
              </a:ext>
            </a:extLst>
          </p:cNvPr>
          <p:cNvSpPr txBox="1">
            <a:spLocks noChangeArrowheads="1"/>
          </p:cNvSpPr>
          <p:nvPr/>
        </p:nvSpPr>
        <p:spPr bwMode="auto">
          <a:xfrm>
            <a:off x="609600" y="478648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FF99"/>
                </a:solidFill>
                <a:effectLst/>
                <a:uLnTx/>
                <a:uFillTx/>
                <a:latin typeface="Comic Sans MS" panose="030F0702030302020204" pitchFamily="66" charset="0"/>
                <a:ea typeface="+mn-ea"/>
                <a:cs typeface="Arial" panose="020B0604020202020204" pitchFamily="34" charset="0"/>
              </a:rPr>
              <a:t>Significantly, ritual impurity does not in itself include any punishments for becoming impure unless a person brings his/her impurity into contact with the sanctuary. Rather, impurity temporarily restricts the person or object from coming into contact with the sacred (Lv. 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0" dur="500"/>
                                        <p:tgtEl>
                                          <p:spTgt spid="8">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3" dur="500"/>
                                        <p:tgtEl>
                                          <p:spTgt spid="8">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6" dur="500"/>
                                        <p:tgtEl>
                                          <p:spTgt spid="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randombar(horizontal)">
                                      <p:cBhvr>
                                        <p:cTn id="21" dur="500"/>
                                        <p:tgtEl>
                                          <p:spTgt spid="9">
                                            <p:bg/>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uiExpand="1" build="p"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274F-C237-8F6D-B2DB-9110EE320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CFEFA-4FB3-D775-284E-1FD7AE5D05B8}"/>
              </a:ext>
            </a:extLst>
          </p:cNvPr>
          <p:cNvSpPr>
            <a:spLocks noGrp="1"/>
          </p:cNvSpPr>
          <p:nvPr>
            <p:ph type="title"/>
          </p:nvPr>
        </p:nvSpPr>
        <p:spPr>
          <a:xfrm>
            <a:off x="1060617" y="609600"/>
            <a:ext cx="3702050" cy="868362"/>
          </a:xfrm>
        </p:spPr>
        <p:txBody>
          <a:bodyPr/>
          <a:lstStyle/>
          <a:p>
            <a:pPr>
              <a:defRPr/>
            </a:pPr>
            <a:r>
              <a:rPr lang="en-US" b="1" dirty="0"/>
              <a:t>Purification</a:t>
            </a:r>
          </a:p>
        </p:txBody>
      </p:sp>
      <p:sp>
        <p:nvSpPr>
          <p:cNvPr id="3" name="Content Placeholder 2">
            <a:extLst>
              <a:ext uri="{FF2B5EF4-FFF2-40B4-BE49-F238E27FC236}">
                <a16:creationId xmlns:a16="http://schemas.microsoft.com/office/drawing/2014/main" id="{9E6924D6-34C3-FB66-FF10-1DF41C7C8C64}"/>
              </a:ext>
            </a:extLst>
          </p:cNvPr>
          <p:cNvSpPr>
            <a:spLocks noGrp="1"/>
          </p:cNvSpPr>
          <p:nvPr>
            <p:ph sz="half" idx="1"/>
          </p:nvPr>
        </p:nvSpPr>
        <p:spPr>
          <a:xfrm>
            <a:off x="272716" y="1676399"/>
            <a:ext cx="4908884" cy="4900863"/>
          </a:xfrm>
          <a:solidFill>
            <a:srgbClr val="698E00"/>
          </a:solidFill>
          <a:ln>
            <a:solidFill>
              <a:schemeClr val="tx1"/>
            </a:solidFill>
          </a:ln>
        </p:spPr>
        <p:txBody>
          <a:bodyPr/>
          <a:lstStyle/>
          <a:p>
            <a:pPr marL="0" indent="0">
              <a:buNone/>
              <a:defRPr/>
            </a:pPr>
            <a:r>
              <a:rPr lang="en-US" b="1" dirty="0">
                <a:solidFill>
                  <a:srgbClr val="FFFF00"/>
                </a:solidFill>
              </a:rPr>
              <a:t>Purification of Persons (consists of two primary elements)</a:t>
            </a:r>
          </a:p>
          <a:p>
            <a:pPr>
              <a:defRPr/>
            </a:pPr>
            <a:r>
              <a:rPr lang="en-US" sz="2800" i="1" dirty="0"/>
              <a:t>Waiting a period of either one or seven days</a:t>
            </a:r>
          </a:p>
          <a:p>
            <a:pPr>
              <a:defRPr/>
            </a:pPr>
            <a:r>
              <a:rPr lang="en-US" sz="2800" i="1" dirty="0"/>
              <a:t>Ablutions (ritual washing with water)</a:t>
            </a:r>
          </a:p>
        </p:txBody>
      </p:sp>
      <p:sp>
        <p:nvSpPr>
          <p:cNvPr id="4" name="Content Placeholder 3">
            <a:extLst>
              <a:ext uri="{FF2B5EF4-FFF2-40B4-BE49-F238E27FC236}">
                <a16:creationId xmlns:a16="http://schemas.microsoft.com/office/drawing/2014/main" id="{F175CAEF-D99E-9D78-AB93-38A75C9DD36E}"/>
              </a:ext>
            </a:extLst>
          </p:cNvPr>
          <p:cNvSpPr>
            <a:spLocks noGrp="1"/>
          </p:cNvSpPr>
          <p:nvPr>
            <p:ph sz="half" idx="2"/>
          </p:nvPr>
        </p:nvSpPr>
        <p:spPr>
          <a:xfrm>
            <a:off x="5458326" y="647700"/>
            <a:ext cx="6460957" cy="5929562"/>
          </a:xfrm>
          <a:solidFill>
            <a:srgbClr val="537000"/>
          </a:solidFill>
          <a:ln>
            <a:solidFill>
              <a:schemeClr val="tx1"/>
            </a:solidFill>
          </a:ln>
        </p:spPr>
        <p:txBody>
          <a:bodyPr/>
          <a:lstStyle/>
          <a:p>
            <a:pPr marL="0" indent="0">
              <a:buNone/>
              <a:defRPr/>
            </a:pPr>
            <a:r>
              <a:rPr lang="en-US" b="1" dirty="0">
                <a:solidFill>
                  <a:srgbClr val="FFFF00"/>
                </a:solidFill>
              </a:rPr>
              <a:t>Purification of Objects</a:t>
            </a:r>
          </a:p>
          <a:p>
            <a:pPr>
              <a:defRPr/>
            </a:pPr>
            <a:r>
              <a:rPr lang="en-US" sz="2800" i="1" dirty="0"/>
              <a:t>Some objects can be purified by ablution and waiting until evening (wood, cloth, hide).</a:t>
            </a:r>
          </a:p>
          <a:p>
            <a:pPr>
              <a:defRPr/>
            </a:pPr>
            <a:r>
              <a:rPr lang="en-US" sz="2800" i="1" dirty="0"/>
              <a:t>Some objects require more vigorous ablutions and waiting until evening (gold, silver, bronze, copper)</a:t>
            </a:r>
          </a:p>
          <a:p>
            <a:pPr>
              <a:defRPr/>
            </a:pPr>
            <a:r>
              <a:rPr lang="en-US" sz="2800" i="1" dirty="0"/>
              <a:t>Some objects cannot be purified but must be destroyed (earthenware, carcasses, moldy cloth)</a:t>
            </a:r>
          </a:p>
          <a:p>
            <a:pPr>
              <a:defRPr/>
            </a:pPr>
            <a:r>
              <a:rPr lang="en-US" sz="2800" i="1" dirty="0"/>
              <a:t>For more serious purification, burning is sometimes required.</a:t>
            </a:r>
          </a:p>
        </p:txBody>
      </p:sp>
    </p:spTree>
    <p:extLst>
      <p:ext uri="{BB962C8B-B14F-4D97-AF65-F5344CB8AC3E}">
        <p14:creationId xmlns:p14="http://schemas.microsoft.com/office/powerpoint/2010/main" val="112055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randombar(horizontal)">
                                      <p:cBhvr>
                                        <p:cTn id="21" dur="500"/>
                                        <p:tgtEl>
                                          <p:spTgt spid="4">
                                            <p:bg/>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9CB7AFA8-B51A-4AAD-DCC7-E276F96DE5DD}"/>
              </a:ext>
            </a:extLst>
          </p:cNvPr>
          <p:cNvSpPr>
            <a:spLocks noGrp="1" noChangeArrowheads="1"/>
          </p:cNvSpPr>
          <p:nvPr>
            <p:ph type="title"/>
          </p:nvPr>
        </p:nvSpPr>
        <p:spPr/>
        <p:txBody>
          <a:bodyPr/>
          <a:lstStyle/>
          <a:p>
            <a:pPr eaLnBrk="1" hangingPunct="1">
              <a:defRPr/>
            </a:pPr>
            <a:r>
              <a:rPr lang="en-US" altLang="en-US" sz="4800">
                <a:solidFill>
                  <a:schemeClr val="hlink"/>
                </a:solidFill>
                <a:latin typeface="Matura MT Script Capitals" pitchFamily="66" charset="0"/>
              </a:rPr>
              <a:t>The Language of Humanness</a:t>
            </a:r>
          </a:p>
        </p:txBody>
      </p:sp>
      <p:sp>
        <p:nvSpPr>
          <p:cNvPr id="117763" name="Rectangle 3">
            <a:extLst>
              <a:ext uri="{FF2B5EF4-FFF2-40B4-BE49-F238E27FC236}">
                <a16:creationId xmlns:a16="http://schemas.microsoft.com/office/drawing/2014/main" id="{C3FB740A-FB6D-01D4-6C9B-5F727D61C835}"/>
              </a:ext>
            </a:extLst>
          </p:cNvPr>
          <p:cNvSpPr>
            <a:spLocks noGrp="1" noChangeArrowheads="1"/>
          </p:cNvSpPr>
          <p:nvPr>
            <p:ph type="body" idx="1"/>
          </p:nvPr>
        </p:nvSpPr>
        <p:spPr>
          <a:xfrm>
            <a:off x="1981200" y="1600200"/>
            <a:ext cx="8229600" cy="1752600"/>
          </a:xfrm>
          <a:gradFill rotWithShape="1">
            <a:gsLst>
              <a:gs pos="0">
                <a:schemeClr val="accent1"/>
              </a:gs>
              <a:gs pos="50000">
                <a:srgbClr val="FF9933"/>
              </a:gs>
              <a:gs pos="100000">
                <a:schemeClr val="accent1"/>
              </a:gs>
            </a:gsLst>
            <a:lin ang="0" scaled="1"/>
          </a:gradFill>
          <a:ln>
            <a:solidFill>
              <a:schemeClr val="tx1"/>
            </a:solidFill>
            <a:miter lim="800000"/>
            <a:headEnd/>
            <a:tailEnd/>
          </a:ln>
        </p:spPr>
        <p:txBody>
          <a:bodyPr/>
          <a:lstStyle/>
          <a:p>
            <a:pPr algn="ctr" eaLnBrk="1" hangingPunct="1">
              <a:buFont typeface="Wingdings" panose="05000000000000000000" pitchFamily="2" charset="2"/>
              <a:buNone/>
              <a:defRPr/>
            </a:pPr>
            <a:r>
              <a:rPr lang="en-US" altLang="en-US" sz="4400" dirty="0" err="1">
                <a:solidFill>
                  <a:srgbClr val="000000"/>
                </a:solidFill>
                <a:effectLst/>
                <a:latin typeface="HebrewTh" pitchFamily="2" charset="0"/>
              </a:rPr>
              <a:t>MdAxA</a:t>
            </a:r>
            <a:r>
              <a:rPr lang="en-US" altLang="en-US" sz="2400" dirty="0">
                <a:solidFill>
                  <a:srgbClr val="000000"/>
                </a:solidFill>
                <a:effectLst/>
                <a:latin typeface="Comic Sans MS" panose="030F0702030302020204" pitchFamily="66" charset="0"/>
              </a:rPr>
              <a:t> </a:t>
            </a:r>
            <a:r>
              <a:rPr lang="en-US" altLang="en-US" dirty="0">
                <a:solidFill>
                  <a:srgbClr val="000000"/>
                </a:solidFill>
                <a:effectLst/>
                <a:latin typeface="Comic Sans MS" panose="030F0702030302020204" pitchFamily="66" charset="0"/>
              </a:rPr>
              <a:t>(‘</a:t>
            </a:r>
            <a:r>
              <a:rPr lang="en-US" altLang="en-US" dirty="0" err="1">
                <a:solidFill>
                  <a:srgbClr val="000000"/>
                </a:solidFill>
                <a:effectLst/>
                <a:latin typeface="Comic Sans MS" panose="030F0702030302020204" pitchFamily="66" charset="0"/>
              </a:rPr>
              <a:t>adam</a:t>
            </a:r>
            <a:r>
              <a:rPr lang="en-US" altLang="en-US" dirty="0">
                <a:solidFill>
                  <a:srgbClr val="000000"/>
                </a:solidFill>
                <a:effectLst/>
                <a:latin typeface="Comic Sans MS" panose="030F0702030302020204" pitchFamily="66" charset="0"/>
              </a:rPr>
              <a:t>)</a:t>
            </a:r>
          </a:p>
          <a:p>
            <a:pPr algn="ctr" eaLnBrk="1" hangingPunct="1">
              <a:buFont typeface="Wingdings" panose="05000000000000000000" pitchFamily="2" charset="2"/>
              <a:buNone/>
              <a:defRPr/>
            </a:pPr>
            <a:r>
              <a:rPr lang="en-US" altLang="en-US" dirty="0">
                <a:solidFill>
                  <a:srgbClr val="000000"/>
                </a:solidFill>
                <a:effectLst/>
                <a:latin typeface="Comic Sans MS" panose="030F0702030302020204" pitchFamily="66" charset="0"/>
              </a:rPr>
              <a:t>Derived from the word </a:t>
            </a:r>
            <a:r>
              <a:rPr lang="en-US" altLang="en-US" sz="4400" dirty="0" err="1">
                <a:solidFill>
                  <a:srgbClr val="000000"/>
                </a:solidFill>
                <a:effectLst/>
                <a:latin typeface="HebrewTh" pitchFamily="2" charset="0"/>
              </a:rPr>
              <a:t>hmAdAx</a:t>
            </a:r>
            <a:r>
              <a:rPr lang="en-US" altLang="en-US" sz="4400" dirty="0">
                <a:solidFill>
                  <a:srgbClr val="000000"/>
                </a:solidFill>
                <a:effectLst/>
                <a:latin typeface="HebrewTh" pitchFamily="2" charset="0"/>
              </a:rPr>
              <a:t>#</a:t>
            </a:r>
            <a:r>
              <a:rPr lang="en-US" altLang="en-US" dirty="0">
                <a:solidFill>
                  <a:srgbClr val="000000"/>
                </a:solidFill>
                <a:effectLst/>
                <a:latin typeface="Comic Sans MS" panose="030F0702030302020204" pitchFamily="66" charset="0"/>
              </a:rPr>
              <a:t> (= soil)</a:t>
            </a:r>
            <a:endParaRPr lang="en-US" altLang="en-US" sz="4400" dirty="0">
              <a:solidFill>
                <a:srgbClr val="000000"/>
              </a:solidFill>
              <a:effectLst/>
              <a:latin typeface="HebrewTh" pitchFamily="2" charset="0"/>
            </a:endParaRPr>
          </a:p>
        </p:txBody>
      </p:sp>
      <p:sp>
        <p:nvSpPr>
          <p:cNvPr id="117764" name="Text Box 4">
            <a:extLst>
              <a:ext uri="{FF2B5EF4-FFF2-40B4-BE49-F238E27FC236}">
                <a16:creationId xmlns:a16="http://schemas.microsoft.com/office/drawing/2014/main" id="{673543CF-1639-0ED6-1E9D-D69B956BA8CF}"/>
              </a:ext>
            </a:extLst>
          </p:cNvPr>
          <p:cNvSpPr txBox="1">
            <a:spLocks noChangeArrowheads="1"/>
          </p:cNvSpPr>
          <p:nvPr/>
        </p:nvSpPr>
        <p:spPr bwMode="auto">
          <a:xfrm>
            <a:off x="818147" y="3733800"/>
            <a:ext cx="1076425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Blip>
                <a:blip r:embed="rId2"/>
              </a:buBlip>
              <a:tabLst/>
              <a:defRPr/>
            </a:pPr>
            <a:r>
              <a:rPr kumimoji="0" lang="en-US" altLang="en-US" sz="24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 Can refer to the first human either generically (i.e., “the human”) or by</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24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    proper name (i.e., “Adam”)</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Blip>
                <a:blip r:embed="rId2"/>
              </a:buBlip>
              <a:tabLst/>
              <a:defRPr/>
            </a:pPr>
            <a:r>
              <a:rPr kumimoji="0" lang="en-US" altLang="en-US" sz="24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 Can refer to the human race collectively (1:26)</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Blip>
                <a:blip r:embed="rId2"/>
              </a:buBlip>
              <a:tabLst/>
              <a:defRPr/>
            </a:pPr>
            <a:r>
              <a:rPr kumimoji="0" lang="en-US" altLang="en-US" sz="24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 Can refer to the first man and first woman collectively (5:2)</a:t>
            </a:r>
          </a:p>
        </p:txBody>
      </p:sp>
    </p:spTree>
    <p:extLst>
      <p:ext uri="{BB962C8B-B14F-4D97-AF65-F5344CB8AC3E}">
        <p14:creationId xmlns:p14="http://schemas.microsoft.com/office/powerpoint/2010/main" val="1552242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nodeType="withEffect">
                                  <p:stCondLst>
                                    <p:cond delay="0"/>
                                  </p:stCondLst>
                                  <p:childTnLst>
                                    <p:set>
                                      <p:cBhvr>
                                        <p:cTn id="6" dur="1" fill="hold">
                                          <p:stCondLst>
                                            <p:cond delay="0"/>
                                          </p:stCondLst>
                                        </p:cTn>
                                        <p:tgtEl>
                                          <p:spTgt spid="117763">
                                            <p:bg/>
                                          </p:spTgt>
                                        </p:tgtEl>
                                        <p:attrNameLst>
                                          <p:attrName>style.visibility</p:attrName>
                                        </p:attrNameLst>
                                      </p:cBhvr>
                                      <p:to>
                                        <p:strVal val="visible"/>
                                      </p:to>
                                    </p:set>
                                    <p:animEffect transition="in" filter="randombar(vertical)">
                                      <p:cBhvr>
                                        <p:cTn id="7" dur="500"/>
                                        <p:tgtEl>
                                          <p:spTgt spid="117763">
                                            <p:bg/>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117763">
                                            <p:txEl>
                                              <p:pRg st="0" end="0"/>
                                            </p:txEl>
                                          </p:spTgt>
                                        </p:tgtEl>
                                        <p:attrNameLst>
                                          <p:attrName>style.visibility</p:attrName>
                                        </p:attrNameLst>
                                      </p:cBhvr>
                                      <p:to>
                                        <p:strVal val="visible"/>
                                      </p:to>
                                    </p:set>
                                    <p:animEffect transition="in" filter="randombar(vertical)">
                                      <p:cBhvr>
                                        <p:cTn id="10" dur="500"/>
                                        <p:tgtEl>
                                          <p:spTgt spid="117763">
                                            <p:txEl>
                                              <p:pRg st="0" end="0"/>
                                            </p:txEl>
                                          </p:spTgt>
                                        </p:tgtEl>
                                      </p:cBhvr>
                                    </p:animEffect>
                                  </p:childTnLst>
                                </p:cTn>
                              </p:par>
                              <p:par>
                                <p:cTn id="11" presetID="14" presetClass="entr" presetSubtype="5" fill="hold" nodeType="with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Effect transition="in" filter="randombar(vertical)">
                                      <p:cBhvr>
                                        <p:cTn id="13" dur="500"/>
                                        <p:tgtEl>
                                          <p:spTgt spid="11776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17764">
                                            <p:txEl>
                                              <p:pRg st="0" end="0"/>
                                            </p:txEl>
                                          </p:spTgt>
                                        </p:tgtEl>
                                        <p:attrNameLst>
                                          <p:attrName>style.visibility</p:attrName>
                                        </p:attrNameLst>
                                      </p:cBhvr>
                                      <p:to>
                                        <p:strVal val="visible"/>
                                      </p:to>
                                    </p:set>
                                    <p:anim calcmode="lin" valueType="num">
                                      <p:cBhvr additive="base">
                                        <p:cTn id="18" dur="500" fill="hold"/>
                                        <p:tgtEl>
                                          <p:spTgt spid="11776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776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7764">
                                            <p:txEl>
                                              <p:pRg st="1" end="1"/>
                                            </p:txEl>
                                          </p:spTgt>
                                        </p:tgtEl>
                                        <p:attrNameLst>
                                          <p:attrName>style.visibility</p:attrName>
                                        </p:attrNameLst>
                                      </p:cBhvr>
                                      <p:to>
                                        <p:strVal val="visible"/>
                                      </p:to>
                                    </p:set>
                                    <p:anim calcmode="lin" valueType="num">
                                      <p:cBhvr additive="base">
                                        <p:cTn id="22" dur="500" fill="hold"/>
                                        <p:tgtEl>
                                          <p:spTgt spid="11776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77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7764">
                                            <p:txEl>
                                              <p:pRg st="2" end="2"/>
                                            </p:txEl>
                                          </p:spTgt>
                                        </p:tgtEl>
                                        <p:attrNameLst>
                                          <p:attrName>style.visibility</p:attrName>
                                        </p:attrNameLst>
                                      </p:cBhvr>
                                      <p:to>
                                        <p:strVal val="visible"/>
                                      </p:to>
                                    </p:set>
                                    <p:anim calcmode="lin" valueType="num">
                                      <p:cBhvr additive="base">
                                        <p:cTn id="28" dur="500" fill="hold"/>
                                        <p:tgtEl>
                                          <p:spTgt spid="117764">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77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17764">
                                            <p:txEl>
                                              <p:pRg st="3" end="3"/>
                                            </p:txEl>
                                          </p:spTgt>
                                        </p:tgtEl>
                                        <p:attrNameLst>
                                          <p:attrName>style.visibility</p:attrName>
                                        </p:attrNameLst>
                                      </p:cBhvr>
                                      <p:to>
                                        <p:strVal val="visible"/>
                                      </p:to>
                                    </p:set>
                                    <p:anim calcmode="lin" valueType="num">
                                      <p:cBhvr additive="base">
                                        <p:cTn id="34" dur="500" fill="hold"/>
                                        <p:tgtEl>
                                          <p:spTgt spid="11776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77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2FD11-0262-1FA2-50FB-0F4C728690B6}"/>
              </a:ext>
            </a:extLst>
          </p:cNvPr>
          <p:cNvSpPr>
            <a:spLocks noGrp="1"/>
          </p:cNvSpPr>
          <p:nvPr>
            <p:ph sz="half" idx="1"/>
          </p:nvPr>
        </p:nvSpPr>
        <p:spPr>
          <a:xfrm>
            <a:off x="310376" y="304802"/>
            <a:ext cx="6914147" cy="6553198"/>
          </a:xfrm>
        </p:spPr>
        <p:txBody>
          <a:bodyPr/>
          <a:lstStyle/>
          <a:p>
            <a:pPr marL="0" indent="0">
              <a:buNone/>
            </a:pPr>
            <a:r>
              <a:rPr lang="en-US" sz="2800" b="1" dirty="0">
                <a:solidFill>
                  <a:srgbClr val="FFFF99"/>
                </a:solidFill>
              </a:rPr>
              <a:t>There is a link between the water ablutions in the Torah and Christian baptism.</a:t>
            </a:r>
          </a:p>
          <a:p>
            <a:r>
              <a:rPr lang="en-US" sz="2400" i="1" dirty="0"/>
              <a:t>The requirement for water purification eventually was satisfied among the Jews in a ritual bath (mikveh), and by the time of Jesus, these were common throughout Judea and Galilee.</a:t>
            </a:r>
          </a:p>
          <a:p>
            <a:r>
              <a:rPr lang="en-US" sz="2400" i="1" dirty="0"/>
              <a:t>John the Baptist called for baptism for the forgiveness of sins (Mk. 1:4).</a:t>
            </a:r>
          </a:p>
          <a:p>
            <a:r>
              <a:rPr lang="en-US" sz="2400" i="1" dirty="0"/>
              <a:t>Jesus instructed his disciples to go into the whole world, baptizing converts (Mt. 28:19).</a:t>
            </a:r>
          </a:p>
          <a:p>
            <a:r>
              <a:rPr lang="en-US" sz="2400" i="1" dirty="0"/>
              <a:t>Christians, however, only performed baptism once as an initiation ritual directed toward the forgiveness of sins. </a:t>
            </a:r>
          </a:p>
        </p:txBody>
      </p:sp>
      <p:sp>
        <p:nvSpPr>
          <p:cNvPr id="5" name="Slide Number Placeholder 4">
            <a:extLst>
              <a:ext uri="{FF2B5EF4-FFF2-40B4-BE49-F238E27FC236}">
                <a16:creationId xmlns:a16="http://schemas.microsoft.com/office/drawing/2014/main" id="{818C4484-A139-7544-4564-18599311BA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52D11-08AB-47DE-B486-7B6DF302AF6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a:endParaRPr>
          </a:p>
        </p:txBody>
      </p:sp>
      <p:pic>
        <p:nvPicPr>
          <p:cNvPr id="6" name="Content Placeholder 5">
            <a:extLst>
              <a:ext uri="{FF2B5EF4-FFF2-40B4-BE49-F238E27FC236}">
                <a16:creationId xmlns:a16="http://schemas.microsoft.com/office/drawing/2014/main" id="{5C75367D-6BEC-4111-CCB4-F8C1F95AEC5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7647228" y="152400"/>
            <a:ext cx="4357877" cy="6553199"/>
          </a:xfrm>
          <a:prstGeom prst="rect">
            <a:avLst/>
          </a:prstGeom>
          <a:noFill/>
          <a:ln>
            <a:noFill/>
          </a:ln>
        </p:spPr>
      </p:pic>
      <p:sp>
        <p:nvSpPr>
          <p:cNvPr id="8" name="TextBox 7">
            <a:extLst>
              <a:ext uri="{FF2B5EF4-FFF2-40B4-BE49-F238E27FC236}">
                <a16:creationId xmlns:a16="http://schemas.microsoft.com/office/drawing/2014/main" id="{5D69D619-1AA1-4302-8EFD-EB38CDC06F8F}"/>
              </a:ext>
            </a:extLst>
          </p:cNvPr>
          <p:cNvSpPr txBox="1"/>
          <p:nvPr/>
        </p:nvSpPr>
        <p:spPr>
          <a:xfrm>
            <a:off x="8133347" y="4845784"/>
            <a:ext cx="374827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Arial"/>
              </a:rPr>
              <a:t>Mikveh discovered in </a:t>
            </a:r>
            <a:r>
              <a:rPr kumimoji="0" lang="en-US" sz="2000" b="1" i="0" u="none" strike="noStrike" kern="1200" cap="none" spc="0" normalizeH="0" baseline="0" noProof="0" dirty="0" err="1">
                <a:ln>
                  <a:noFill/>
                </a:ln>
                <a:solidFill>
                  <a:srgbClr val="000000"/>
                </a:solidFill>
                <a:effectLst/>
                <a:uLnTx/>
                <a:uFillTx/>
                <a:latin typeface="Tahoma"/>
                <a:ea typeface="+mn-ea"/>
                <a:cs typeface="Arial"/>
              </a:rPr>
              <a:t>Sepphoris</a:t>
            </a:r>
            <a:r>
              <a:rPr kumimoji="0" lang="en-US" sz="2000" b="1" i="0" u="none" strike="noStrike" kern="1200" cap="none" spc="0" normalizeH="0" baseline="0" noProof="0" dirty="0">
                <a:ln>
                  <a:noFill/>
                </a:ln>
                <a:solidFill>
                  <a:srgbClr val="000000"/>
                </a:solidFill>
                <a:effectLst/>
                <a:uLnTx/>
                <a:uFillTx/>
                <a:latin typeface="Tahoma"/>
                <a:ea typeface="+mn-ea"/>
                <a:cs typeface="Arial"/>
              </a:rPr>
              <a:t>, Galilee from the time of Jesus; such installations were required to have “living water”</a:t>
            </a:r>
          </a:p>
        </p:txBody>
      </p:sp>
    </p:spTree>
    <p:extLst>
      <p:ext uri="{BB962C8B-B14F-4D97-AF65-F5344CB8AC3E}">
        <p14:creationId xmlns:p14="http://schemas.microsoft.com/office/powerpoint/2010/main" val="36807467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D109FE-3904-918C-6CA9-B36D7FB3058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C3D16-F680-0A96-8ADB-D6D8E8CCB896}"/>
              </a:ext>
            </a:extLst>
          </p:cNvPr>
          <p:cNvSpPr>
            <a:spLocks noGrp="1"/>
          </p:cNvSpPr>
          <p:nvPr>
            <p:ph idx="1"/>
          </p:nvPr>
        </p:nvSpPr>
        <p:spPr>
          <a:xfrm>
            <a:off x="481262" y="92994"/>
            <a:ext cx="11438021" cy="6543676"/>
          </a:xfrm>
        </p:spPr>
        <p:txBody>
          <a:bodyPr/>
          <a:lstStyle/>
          <a:p>
            <a:pPr marL="0" indent="0">
              <a:buNone/>
            </a:pPr>
            <a:r>
              <a:rPr lang="en-US" sz="4000" b="0" i="1" dirty="0">
                <a:effectLst/>
                <a:latin typeface="Garamond" panose="02020404030301010803" pitchFamily="18" charset="0"/>
              </a:rPr>
              <a:t>And concerning baptism, baptize this way: Having first said all these things, baptize into the name of the Father, and of the Son, and of the Holy Spirit, in living water. But if you have no living water, baptize into other water; and if you cannot do so in cold water, do so in warm. But if you have neither, pour out water three times upon the head into the name of Father and Son and Holy Spirit. But before the baptism let the baptizer fast, and the baptized, and whoever else can; but you shall order the baptized to fast one or two days before.</a:t>
            </a:r>
            <a:endParaRPr lang="en-US" sz="4000" i="1" dirty="0">
              <a:latin typeface="Garamond" panose="02020404030301010803" pitchFamily="18"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Didache 7 (ca. AD 100)</a:t>
            </a:r>
          </a:p>
        </p:txBody>
      </p:sp>
      <p:sp>
        <p:nvSpPr>
          <p:cNvPr id="4" name="Slide Number Placeholder 3">
            <a:extLst>
              <a:ext uri="{FF2B5EF4-FFF2-40B4-BE49-F238E27FC236}">
                <a16:creationId xmlns:a16="http://schemas.microsoft.com/office/drawing/2014/main" id="{634FF6A3-63B9-80AC-1D66-27184D0BC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308830081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6E744D1F-292B-149A-20F7-551EDD0F3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AA10D-497F-C78D-3330-1B57BBD1C2D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33B192B4-33DD-5560-1784-6E0041A4169A}"/>
              </a:ext>
            </a:extLst>
          </p:cNvPr>
          <p:cNvSpPr>
            <a:spLocks noGrp="1"/>
          </p:cNvSpPr>
          <p:nvPr>
            <p:ph idx="1"/>
          </p:nvPr>
        </p:nvSpPr>
        <p:spPr>
          <a:xfrm>
            <a:off x="609600" y="1417639"/>
            <a:ext cx="10972800" cy="4713287"/>
          </a:xfrm>
        </p:spPr>
        <p:txBody>
          <a:bodyPr/>
          <a:lstStyle/>
          <a:p>
            <a:pPr marL="0" indent="0">
              <a:buNone/>
              <a:defRPr/>
            </a:pPr>
            <a:r>
              <a:rPr lang="en-US" sz="2800" i="1" dirty="0">
                <a:effectLst/>
              </a:rPr>
              <a:t>How did Jesus agree and/or disagree with the way his contemporaries defined defilement and practiced holiness?</a:t>
            </a:r>
          </a:p>
          <a:p>
            <a:pPr marL="0" indent="0">
              <a:buNone/>
              <a:defRPr/>
            </a:pPr>
            <a:endParaRPr lang="en-US" sz="800" i="1" dirty="0">
              <a:effectLst/>
            </a:endParaRPr>
          </a:p>
          <a:p>
            <a:pPr marL="0" indent="0">
              <a:buNone/>
              <a:defRPr/>
            </a:pPr>
            <a:r>
              <a:rPr lang="en-US" sz="2800" i="1" dirty="0">
                <a:effectLst/>
              </a:rPr>
              <a:t>What did the writer in the Book of Hebrews mean when he wrote, “Without holiness no one will see the Lord?” (He. 12:14b)</a:t>
            </a:r>
          </a:p>
        </p:txBody>
      </p:sp>
    </p:spTree>
    <p:extLst>
      <p:ext uri="{BB962C8B-B14F-4D97-AF65-F5344CB8AC3E}">
        <p14:creationId xmlns:p14="http://schemas.microsoft.com/office/powerpoint/2010/main" val="29767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5BE7BA-D45C-9CC0-7A29-CD0BF20C20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85FA5A-DE77-064C-CF06-650A8FFB457F}"/>
              </a:ext>
            </a:extLst>
          </p:cNvPr>
          <p:cNvSpPr>
            <a:spLocks noGrp="1"/>
          </p:cNvSpPr>
          <p:nvPr>
            <p:ph idx="1"/>
          </p:nvPr>
        </p:nvSpPr>
        <p:spPr>
          <a:xfrm>
            <a:off x="609600" y="894349"/>
            <a:ext cx="10972800" cy="5089356"/>
          </a:xfrm>
        </p:spPr>
        <p:txBody>
          <a:bodyPr/>
          <a:lstStyle/>
          <a:p>
            <a:pPr marL="0" indent="0">
              <a:buNone/>
            </a:pPr>
            <a:r>
              <a:rPr lang="en-US" sz="4000" i="1" dirty="0">
                <a:latin typeface="Garamond" panose="02020404030301010803" pitchFamily="18" charset="0"/>
              </a:rPr>
              <a:t>Love your neighbor as yourself. I am Yahweh.</a:t>
            </a:r>
            <a:endParaRPr lang="en-US" sz="4000"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Lv. 19:18b</a:t>
            </a:r>
          </a:p>
          <a:p>
            <a:pPr marL="0" indent="0">
              <a:buNone/>
            </a:pPr>
            <a:r>
              <a:rPr kumimoji="0" lang="en-US" sz="4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a:rPr>
              <a:t>Love the Lord your God with all your heart and with all your soul and with all your mind. This is the first and greatest commandment. And the second is </a:t>
            </a:r>
            <a:r>
              <a:rPr kumimoji="0" lang="en-US" sz="40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a:rPr>
              <a:t>lik</a:t>
            </a:r>
            <a:r>
              <a:rPr lang="en-US" sz="4000" i="1" dirty="0">
                <a:solidFill>
                  <a:srgbClr val="FFFFFF"/>
                </a:solidFill>
                <a:latin typeface="Garamond" panose="02020404030301010803" pitchFamily="18" charset="0"/>
                <a:cs typeface="Arial"/>
              </a:rPr>
              <a:t>e it: Love your neighbor as yourself. All the Law and the Prophets hang on these two commandments.</a:t>
            </a:r>
            <a:endParaRPr kumimoji="0" lang="en-US" sz="4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a:endParaRPr>
          </a:p>
          <a:p>
            <a:pPr marL="0" indent="0">
              <a:buNone/>
            </a:pPr>
            <a:r>
              <a:rPr lang="en-US" sz="2400" dirty="0">
                <a:solidFill>
                  <a:srgbClr val="FFFFFF"/>
                </a:solidFill>
                <a:latin typeface="Arial Narrow" panose="020B0606020202030204" pitchFamily="34" charset="0"/>
                <a:cs typeface="Arial"/>
              </a:rPr>
              <a:t>							Mt. 22:37-40</a:t>
            </a:r>
            <a:endParaRPr lang="en-US" sz="24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C3D9C5E8-4A06-2E05-63E0-11F6EE8A8B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2354976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1C6EBD8-4249-410A-8E67-6BA30D9C8F96}"/>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A4E920-F2AD-4169-AC73-6B8B49DCB2B4}"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323586" name="Rectangle 2">
            <a:extLst>
              <a:ext uri="{FF2B5EF4-FFF2-40B4-BE49-F238E27FC236}">
                <a16:creationId xmlns:a16="http://schemas.microsoft.com/office/drawing/2014/main" id="{055395A6-7634-4129-AD17-0A58EF40B2BE}"/>
              </a:ext>
            </a:extLst>
          </p:cNvPr>
          <p:cNvSpPr>
            <a:spLocks noGrp="1" noChangeArrowheads="1"/>
          </p:cNvSpPr>
          <p:nvPr>
            <p:ph type="title"/>
          </p:nvPr>
        </p:nvSpPr>
        <p:spPr/>
        <p:txBody>
          <a:bodyPr/>
          <a:lstStyle/>
          <a:p>
            <a:pPr algn="l" eaLnBrk="1" hangingPunct="1">
              <a:defRPr/>
            </a:pPr>
            <a:r>
              <a:rPr lang="en-US" altLang="en-US" sz="4000" dirty="0">
                <a:latin typeface="Copperplate Gothic Bold" panose="020B0604020202020204" pitchFamily="34" charset="0"/>
              </a:rPr>
              <a:t>Loving One’s Neighbor as Oneself</a:t>
            </a:r>
            <a:endParaRPr lang="en-US" altLang="en-US" sz="4000" dirty="0"/>
          </a:p>
        </p:txBody>
      </p:sp>
      <p:sp>
        <p:nvSpPr>
          <p:cNvPr id="323587" name="Rectangle 3">
            <a:extLst>
              <a:ext uri="{FF2B5EF4-FFF2-40B4-BE49-F238E27FC236}">
                <a16:creationId xmlns:a16="http://schemas.microsoft.com/office/drawing/2014/main" id="{3B3AF3E1-CE56-4314-8D6A-F14B628B0EE9}"/>
              </a:ext>
            </a:extLst>
          </p:cNvPr>
          <p:cNvSpPr>
            <a:spLocks noGrp="1" noChangeArrowheads="1"/>
          </p:cNvSpPr>
          <p:nvPr>
            <p:ph type="body" idx="1"/>
          </p:nvPr>
        </p:nvSpPr>
        <p:spPr/>
        <p:txBody>
          <a:bodyPr/>
          <a:lstStyle/>
          <a:p>
            <a:pPr eaLnBrk="1" hangingPunct="1">
              <a:buNone/>
              <a:defRPr/>
            </a:pPr>
            <a:r>
              <a:rPr lang="en-US" sz="2800" b="1" dirty="0">
                <a:solidFill>
                  <a:srgbClr val="FFC000"/>
                </a:solidFill>
              </a:rPr>
              <a:t>Usually, the verb </a:t>
            </a:r>
            <a:r>
              <a:rPr lang="en-US" sz="2800" b="1" dirty="0" err="1">
                <a:solidFill>
                  <a:srgbClr val="FFC000"/>
                </a:solidFill>
                <a:latin typeface="HebrewTh" pitchFamily="2" charset="0"/>
              </a:rPr>
              <a:t>bhaxA</a:t>
            </a:r>
            <a:r>
              <a:rPr lang="en-US" sz="2800" b="1" dirty="0">
                <a:solidFill>
                  <a:srgbClr val="FFC000"/>
                </a:solidFill>
                <a:latin typeface="HebrewTh" pitchFamily="2" charset="0"/>
              </a:rPr>
              <a:t> </a:t>
            </a:r>
            <a:r>
              <a:rPr lang="en-US" sz="2800" b="1" dirty="0">
                <a:solidFill>
                  <a:srgbClr val="FFC000"/>
                </a:solidFill>
              </a:rPr>
              <a:t>(= to love) takes a direct object (such as Jacob loved Rachel, cf. Ge. 29:18).</a:t>
            </a:r>
            <a:endParaRPr lang="en-US" altLang="en-US" sz="2800" b="1" dirty="0">
              <a:solidFill>
                <a:srgbClr val="FFC000"/>
              </a:solidFill>
            </a:endParaRPr>
          </a:p>
          <a:p>
            <a:r>
              <a:rPr lang="en-US" sz="2400" i="1" dirty="0"/>
              <a:t>In the Levitical command, however, the verb has an indirect object with the preposition “to,” i.e., “you shall do love to your neighbor.”</a:t>
            </a:r>
          </a:p>
          <a:p>
            <a:r>
              <a:rPr lang="en-US" sz="2400" i="1" dirty="0"/>
              <a:t>This is a relatively rare construction, and it indicates that “love” involves action that is beneficial or helpful.</a:t>
            </a:r>
          </a:p>
          <a:p>
            <a:r>
              <a:rPr lang="en-US" sz="2400" i="1" dirty="0"/>
              <a:t>This commandment does not tell the listener to </a:t>
            </a:r>
            <a:r>
              <a:rPr lang="en-US" sz="2400" i="1" u="sng" dirty="0"/>
              <a:t>feel</a:t>
            </a:r>
            <a:r>
              <a:rPr lang="en-US" sz="2400" i="1" dirty="0"/>
              <a:t> something, but rather, to </a:t>
            </a:r>
            <a:r>
              <a:rPr lang="en-US" sz="2400" i="1" u="sng" dirty="0"/>
              <a:t>do</a:t>
            </a:r>
            <a:r>
              <a:rPr lang="en-US" sz="2400" i="1" dirty="0"/>
              <a:t> something.</a:t>
            </a:r>
          </a:p>
          <a:p>
            <a:pPr eaLnBrk="1" hangingPunct="1">
              <a:defRPr/>
            </a:pPr>
            <a:endParaRPr lang="en-US" altLang="en-US" sz="2400" i="1" dirty="0"/>
          </a:p>
        </p:txBody>
      </p:sp>
    </p:spTree>
    <p:extLst>
      <p:ext uri="{BB962C8B-B14F-4D97-AF65-F5344CB8AC3E}">
        <p14:creationId xmlns:p14="http://schemas.microsoft.com/office/powerpoint/2010/main" val="3665701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35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23587">
                                            <p:txEl>
                                              <p:pRg st="1" end="1"/>
                                            </p:txEl>
                                          </p:spTgt>
                                        </p:tgtEl>
                                        <p:attrNameLst>
                                          <p:attrName>style.visibility</p:attrName>
                                        </p:attrNameLst>
                                      </p:cBhvr>
                                      <p:to>
                                        <p:strVal val="visible"/>
                                      </p:to>
                                    </p:set>
                                    <p:anim calcmode="lin" valueType="num">
                                      <p:cBhvr additive="base">
                                        <p:cTn id="14"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23587">
                                            <p:txEl>
                                              <p:pRg st="2" end="2"/>
                                            </p:txEl>
                                          </p:spTgt>
                                        </p:tgtEl>
                                        <p:attrNameLst>
                                          <p:attrName>style.visibility</p:attrName>
                                        </p:attrNameLst>
                                      </p:cBhvr>
                                      <p:to>
                                        <p:strVal val="visible"/>
                                      </p:to>
                                    </p:set>
                                    <p:anim calcmode="lin" valueType="num">
                                      <p:cBhvr additive="base">
                                        <p:cTn id="20"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23587">
                                            <p:txEl>
                                              <p:pRg st="3" end="3"/>
                                            </p:txEl>
                                          </p:spTgt>
                                        </p:tgtEl>
                                        <p:attrNameLst>
                                          <p:attrName>style.visibility</p:attrName>
                                        </p:attrNameLst>
                                      </p:cBhvr>
                                      <p:to>
                                        <p:strVal val="visible"/>
                                      </p:to>
                                    </p:set>
                                    <p:anim calcmode="lin" valueType="num">
                                      <p:cBhvr additive="base">
                                        <p:cTn id="26"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7D46D918-2A7C-4149-924F-691F2B4DEC7F}"/>
              </a:ext>
            </a:extLst>
          </p:cNvPr>
          <p:cNvSpPr>
            <a:spLocks noGrp="1" noChangeArrowheads="1"/>
          </p:cNvSpPr>
          <p:nvPr>
            <p:ph type="title"/>
          </p:nvPr>
        </p:nvSpPr>
        <p:spPr>
          <a:xfrm>
            <a:off x="4860758" y="313724"/>
            <a:ext cx="5801139" cy="644892"/>
          </a:xfrm>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rPr>
              <a:t>Law in the Ancient Near East</a:t>
            </a:r>
          </a:p>
        </p:txBody>
      </p:sp>
      <p:sp>
        <p:nvSpPr>
          <p:cNvPr id="5" name="Slide Number Placeholder 5">
            <a:extLst>
              <a:ext uri="{FF2B5EF4-FFF2-40B4-BE49-F238E27FC236}">
                <a16:creationId xmlns:a16="http://schemas.microsoft.com/office/drawing/2014/main" id="{29EA4F6D-203D-4E42-926F-6A3988B2E89E}"/>
              </a:ext>
            </a:extLst>
          </p:cNvPr>
          <p:cNvSpPr>
            <a:spLocks noGrp="1"/>
          </p:cNvSpPr>
          <p:nvPr>
            <p:ph type="sldNum" sz="quarter" idx="14"/>
          </p:nvPr>
        </p:nvSpPr>
        <p:spPr>
          <a:xfrm>
            <a:off x="11144739" y="6433252"/>
            <a:ext cx="724141" cy="2882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CE832-A1B3-4E65-91E6-9B51F9F301DC}"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035" name="Rectangle 3">
            <a:extLst>
              <a:ext uri="{FF2B5EF4-FFF2-40B4-BE49-F238E27FC236}">
                <a16:creationId xmlns:a16="http://schemas.microsoft.com/office/drawing/2014/main" id="{F02F7921-B39D-48AB-AFD0-728BE0BA3D61}"/>
              </a:ext>
            </a:extLst>
          </p:cNvPr>
          <p:cNvSpPr>
            <a:spLocks noGrp="1" noChangeArrowheads="1"/>
          </p:cNvSpPr>
          <p:nvPr>
            <p:ph sz="half" idx="1"/>
          </p:nvPr>
        </p:nvSpPr>
        <p:spPr>
          <a:xfrm>
            <a:off x="4860758" y="1058779"/>
            <a:ext cx="7008122" cy="5241658"/>
          </a:xfrm>
        </p:spPr>
        <p:txBody>
          <a:bodyPr>
            <a:normAutofit fontScale="85000" lnSpcReduction="20000"/>
          </a:bodyPr>
          <a:lstStyle/>
          <a:p>
            <a:pPr eaLnBrk="1" hangingPunct="1">
              <a:buFont typeface="Wingdings" panose="05000000000000000000" pitchFamily="2" charset="2"/>
              <a:buNone/>
              <a:defRPr/>
            </a:pPr>
            <a:r>
              <a:rPr lang="en-US" altLang="en-US" sz="3000" b="1" dirty="0">
                <a:solidFill>
                  <a:srgbClr val="FF0000"/>
                </a:solidFill>
                <a:effectLst>
                  <a:outerShdw blurRad="38100" dist="38100" dir="2700000" algn="tl">
                    <a:srgbClr val="000000">
                      <a:alpha val="43137"/>
                    </a:srgbClr>
                  </a:outerShdw>
                </a:effectLst>
              </a:rPr>
              <a:t>A number of law codes have been discovered from the ancient Near East (Ur-</a:t>
            </a:r>
            <a:r>
              <a:rPr lang="en-US" altLang="en-US" sz="3000" b="1" dirty="0" err="1">
                <a:solidFill>
                  <a:srgbClr val="FF0000"/>
                </a:solidFill>
                <a:effectLst>
                  <a:outerShdw blurRad="38100" dist="38100" dir="2700000" algn="tl">
                    <a:srgbClr val="000000">
                      <a:alpha val="43137"/>
                    </a:srgbClr>
                  </a:outerShdw>
                </a:effectLst>
              </a:rPr>
              <a:t>Nammu</a:t>
            </a:r>
            <a:r>
              <a:rPr lang="en-US" altLang="en-US" sz="3000" b="1" dirty="0">
                <a:solidFill>
                  <a:srgbClr val="FF0000"/>
                </a:solidFill>
                <a:effectLst>
                  <a:outerShdw blurRad="38100" dist="38100" dir="2700000" algn="tl">
                    <a:srgbClr val="000000">
                      <a:alpha val="43137"/>
                    </a:srgbClr>
                  </a:outerShdw>
                </a:effectLst>
              </a:rPr>
              <a:t>, Hammurabi, </a:t>
            </a:r>
            <a:r>
              <a:rPr lang="en-US" altLang="en-US" sz="3000" b="1" dirty="0" err="1">
                <a:solidFill>
                  <a:srgbClr val="FF0000"/>
                </a:solidFill>
                <a:effectLst>
                  <a:outerShdw blurRad="38100" dist="38100" dir="2700000" algn="tl">
                    <a:srgbClr val="000000">
                      <a:alpha val="43137"/>
                    </a:srgbClr>
                  </a:outerShdw>
                </a:effectLst>
              </a:rPr>
              <a:t>Eshnunna</a:t>
            </a:r>
            <a:r>
              <a:rPr lang="en-US" altLang="en-US" sz="3000" b="1" dirty="0">
                <a:solidFill>
                  <a:srgbClr val="FF0000"/>
                </a:solidFill>
                <a:effectLst>
                  <a:outerShdw blurRad="38100" dist="38100" dir="2700000" algn="tl">
                    <a:srgbClr val="000000">
                      <a:alpha val="43137"/>
                    </a:srgbClr>
                  </a:outerShdw>
                </a:effectLst>
              </a:rPr>
              <a:t>, </a:t>
            </a:r>
            <a:r>
              <a:rPr lang="en-US" altLang="en-US" sz="3000" b="1" dirty="0" err="1">
                <a:solidFill>
                  <a:srgbClr val="FF0000"/>
                </a:solidFill>
                <a:effectLst>
                  <a:outerShdw blurRad="38100" dist="38100" dir="2700000" algn="tl">
                    <a:srgbClr val="000000">
                      <a:alpha val="43137"/>
                    </a:srgbClr>
                  </a:outerShdw>
                </a:effectLst>
              </a:rPr>
              <a:t>Lipit-Ishar</a:t>
            </a:r>
            <a:r>
              <a:rPr lang="en-US" altLang="en-US" sz="3000" b="1" dirty="0">
                <a:solidFill>
                  <a:srgbClr val="FF0000"/>
                </a:solidFill>
                <a:effectLst>
                  <a:outerShdw blurRad="38100" dist="38100" dir="2700000" algn="tl">
                    <a:srgbClr val="000000">
                      <a:alpha val="43137"/>
                    </a:srgbClr>
                  </a:outerShdw>
                </a:effectLst>
              </a:rPr>
              <a:t>, etc.).</a:t>
            </a:r>
          </a:p>
          <a:p>
            <a:pPr eaLnBrk="1" hangingPunct="1">
              <a:defRPr/>
            </a:pPr>
            <a:r>
              <a:rPr lang="en-US" altLang="en-US" sz="2600" i="1" dirty="0"/>
              <a:t>Most such law codes contain case laws, that is, if “such and such” is the case, then “such and such” is the penalty.</a:t>
            </a:r>
          </a:p>
          <a:p>
            <a:pPr eaLnBrk="1" hangingPunct="1">
              <a:defRPr/>
            </a:pPr>
            <a:r>
              <a:rPr lang="en-US" altLang="en-US" sz="2600" i="1" dirty="0"/>
              <a:t>The laws of Moses also contain many such </a:t>
            </a:r>
            <a:r>
              <a:rPr lang="en-US" altLang="en-US" sz="2600" i="1" u="sng" dirty="0"/>
              <a:t>case laws</a:t>
            </a:r>
            <a:r>
              <a:rPr lang="en-US" altLang="en-US" sz="2600" i="1" dirty="0"/>
              <a:t> (e.g., Ex. 21; Lv. 20).</a:t>
            </a:r>
          </a:p>
          <a:p>
            <a:pPr eaLnBrk="1" hangingPunct="1">
              <a:defRPr/>
            </a:pPr>
            <a:r>
              <a:rPr lang="en-US" altLang="en-US" sz="2600" i="1" dirty="0"/>
              <a:t>However, the law of Moses also contains </a:t>
            </a:r>
            <a:r>
              <a:rPr lang="en-US" altLang="en-US" sz="2600" i="1" u="sng" dirty="0"/>
              <a:t>apodictic laws</a:t>
            </a:r>
            <a:r>
              <a:rPr lang="en-US" altLang="en-US" sz="2600" i="1" dirty="0"/>
              <a:t>, that is, absolute laws (“you shall” and “you shall not”). Such laws are unique in the ancient world, and in Moses’ law they are the more important of the two kinds.</a:t>
            </a:r>
          </a:p>
          <a:p>
            <a:pPr eaLnBrk="1" hangingPunct="1">
              <a:defRPr/>
            </a:pPr>
            <a:r>
              <a:rPr lang="en-US" altLang="en-US" sz="2600" i="1" dirty="0"/>
              <a:t>The heart of these apodictic laws are the 10 Commandments.</a:t>
            </a:r>
          </a:p>
        </p:txBody>
      </p:sp>
      <p:sp>
        <p:nvSpPr>
          <p:cNvPr id="20" name="TextBox 19">
            <a:extLst>
              <a:ext uri="{FF2B5EF4-FFF2-40B4-BE49-F238E27FC236}">
                <a16:creationId xmlns:a16="http://schemas.microsoft.com/office/drawing/2014/main" id="{4C56AECB-E926-42A8-BF07-002E5DBAB673}"/>
              </a:ext>
            </a:extLst>
          </p:cNvPr>
          <p:cNvSpPr txBox="1"/>
          <p:nvPr/>
        </p:nvSpPr>
        <p:spPr>
          <a:xfrm>
            <a:off x="4712579" y="6449662"/>
            <a:ext cx="31775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Code of Hammurabi, Louvre, Paris</a:t>
            </a:r>
          </a:p>
        </p:txBody>
      </p:sp>
      <p:pic>
        <p:nvPicPr>
          <p:cNvPr id="1026" name="Picture 2" descr="Hammurabi: el conquistador de Mesopotamia">
            <a:extLst>
              <a:ext uri="{FF2B5EF4-FFF2-40B4-BE49-F238E27FC236}">
                <a16:creationId xmlns:a16="http://schemas.microsoft.com/office/drawing/2014/main" id="{E574FFEC-B818-9929-9435-ED63AE03F3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p:cTn id="7" dur="500" fill="hold"/>
                                        <p:tgtEl>
                                          <p:spTgt spid="428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8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8035">
                                            <p:txEl>
                                              <p:pRg st="1" end="1"/>
                                            </p:txEl>
                                          </p:spTgt>
                                        </p:tgtEl>
                                        <p:attrNameLst>
                                          <p:attrName>style.visibility</p:attrName>
                                        </p:attrNameLst>
                                      </p:cBhvr>
                                      <p:to>
                                        <p:strVal val="visible"/>
                                      </p:to>
                                    </p:set>
                                    <p:anim calcmode="lin" valueType="num">
                                      <p:cBhvr additive="base">
                                        <p:cTn id="13" dur="500" fill="hold"/>
                                        <p:tgtEl>
                                          <p:spTgt spid="428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8035">
                                            <p:txEl>
                                              <p:pRg st="2" end="2"/>
                                            </p:txEl>
                                          </p:spTgt>
                                        </p:tgtEl>
                                        <p:attrNameLst>
                                          <p:attrName>style.visibility</p:attrName>
                                        </p:attrNameLst>
                                      </p:cBhvr>
                                      <p:to>
                                        <p:strVal val="visible"/>
                                      </p:to>
                                    </p:set>
                                    <p:anim calcmode="lin" valueType="num">
                                      <p:cBhvr additive="base">
                                        <p:cTn id="19" dur="500" fill="hold"/>
                                        <p:tgtEl>
                                          <p:spTgt spid="428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8035">
                                            <p:txEl>
                                              <p:pRg st="3" end="3"/>
                                            </p:txEl>
                                          </p:spTgt>
                                        </p:tgtEl>
                                        <p:attrNameLst>
                                          <p:attrName>style.visibility</p:attrName>
                                        </p:attrNameLst>
                                      </p:cBhvr>
                                      <p:to>
                                        <p:strVal val="visible"/>
                                      </p:to>
                                    </p:set>
                                    <p:anim calcmode="lin" valueType="num">
                                      <p:cBhvr additive="base">
                                        <p:cTn id="25"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28035">
                                            <p:txEl>
                                              <p:pRg st="4" end="4"/>
                                            </p:txEl>
                                          </p:spTgt>
                                        </p:tgtEl>
                                        <p:attrNameLst>
                                          <p:attrName>style.visibility</p:attrName>
                                        </p:attrNameLst>
                                      </p:cBhvr>
                                      <p:to>
                                        <p:strVal val="visible"/>
                                      </p:to>
                                    </p:set>
                                    <p:anim calcmode="lin" valueType="num">
                                      <p:cBhvr additive="base">
                                        <p:cTn id="31"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41B7A34-66A2-48A3-864F-24C1E6767525}"/>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498CC6-2F69-4689-B757-06D2E4933FC2}"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95938" name="Rectangle 2">
            <a:extLst>
              <a:ext uri="{FF2B5EF4-FFF2-40B4-BE49-F238E27FC236}">
                <a16:creationId xmlns:a16="http://schemas.microsoft.com/office/drawing/2014/main" id="{62F6D8BC-E696-427B-8B34-40C19E3FBAC7}"/>
              </a:ext>
            </a:extLst>
          </p:cNvPr>
          <p:cNvSpPr>
            <a:spLocks noGrp="1" noChangeArrowheads="1"/>
          </p:cNvSpPr>
          <p:nvPr>
            <p:ph type="title"/>
          </p:nvPr>
        </p:nvSpPr>
        <p:spPr>
          <a:xfrm>
            <a:off x="561473" y="274638"/>
            <a:ext cx="11229473" cy="2068512"/>
          </a:xfrm>
        </p:spPr>
        <p:txBody>
          <a:bodyPr/>
          <a:lstStyle/>
          <a:p>
            <a:pPr eaLnBrk="1" hangingPunct="1">
              <a:defRPr/>
            </a:pPr>
            <a:r>
              <a:rPr lang="en-US" altLang="en-US" sz="6600" dirty="0">
                <a:latin typeface="HebrewTh" pitchFamily="2" charset="0"/>
              </a:rPr>
              <a:t>hbAfeOt0</a:t>
            </a:r>
            <a:br>
              <a:rPr lang="en-US" altLang="en-US" dirty="0">
                <a:latin typeface="HebrewTh" pitchFamily="2" charset="0"/>
              </a:rPr>
            </a:br>
            <a:r>
              <a:rPr lang="en-US" altLang="en-US" sz="3600" i="1" dirty="0" err="1">
                <a:latin typeface="Book Antiqua" panose="02040602050305030304" pitchFamily="18" charset="0"/>
              </a:rPr>
              <a:t>To’evah</a:t>
            </a:r>
            <a:r>
              <a:rPr lang="en-US" altLang="en-US" sz="3600" dirty="0">
                <a:latin typeface="Book Antiqua" panose="02040602050305030304" pitchFamily="18" charset="0"/>
              </a:rPr>
              <a:t> (= what is detestable, abominable, morally repugnant)</a:t>
            </a:r>
            <a:endParaRPr lang="en-US" altLang="en-US" sz="3600" dirty="0">
              <a:latin typeface="HebrewTh" pitchFamily="2" charset="0"/>
            </a:endParaRPr>
          </a:p>
        </p:txBody>
      </p:sp>
      <p:sp>
        <p:nvSpPr>
          <p:cNvPr id="295939" name="Rectangle 3">
            <a:extLst>
              <a:ext uri="{FF2B5EF4-FFF2-40B4-BE49-F238E27FC236}">
                <a16:creationId xmlns:a16="http://schemas.microsoft.com/office/drawing/2014/main" id="{6A75C2B0-2FB5-4BF5-810B-A673BC23D167}"/>
              </a:ext>
            </a:extLst>
          </p:cNvPr>
          <p:cNvSpPr>
            <a:spLocks noGrp="1" noChangeArrowheads="1"/>
          </p:cNvSpPr>
          <p:nvPr>
            <p:ph type="body" idx="1"/>
          </p:nvPr>
        </p:nvSpPr>
        <p:spPr>
          <a:xfrm>
            <a:off x="641682" y="2686050"/>
            <a:ext cx="11069054" cy="3562350"/>
          </a:xfrm>
        </p:spPr>
        <p:txBody>
          <a:bodyPr/>
          <a:lstStyle/>
          <a:p>
            <a:pPr eaLnBrk="1" hangingPunct="1">
              <a:lnSpc>
                <a:spcPct val="90000"/>
              </a:lnSpc>
              <a:buFont typeface="Wingdings" panose="05000000000000000000" pitchFamily="2" charset="2"/>
              <a:buNone/>
              <a:defRPr/>
            </a:pPr>
            <a:r>
              <a:rPr lang="en-US" altLang="en-US" sz="2800" dirty="0">
                <a:solidFill>
                  <a:srgbClr val="FFFF99"/>
                </a:solidFill>
              </a:rPr>
              <a:t>Used 112 times in the Hebrew Bible.</a:t>
            </a:r>
          </a:p>
          <a:p>
            <a:pPr eaLnBrk="1" hangingPunct="1">
              <a:lnSpc>
                <a:spcPct val="90000"/>
              </a:lnSpc>
              <a:buFont typeface="Wingdings" panose="05000000000000000000" pitchFamily="2" charset="2"/>
              <a:buNone/>
              <a:defRPr/>
            </a:pPr>
            <a:endParaRPr lang="en-US" altLang="en-US" sz="2800" dirty="0">
              <a:solidFill>
                <a:srgbClr val="FFFF99"/>
              </a:solidFill>
            </a:endParaRPr>
          </a:p>
          <a:p>
            <a:pPr eaLnBrk="1" hangingPunct="1">
              <a:lnSpc>
                <a:spcPct val="90000"/>
              </a:lnSpc>
              <a:buFont typeface="Wingdings" panose="05000000000000000000" pitchFamily="2" charset="2"/>
              <a:buNone/>
              <a:defRPr/>
            </a:pPr>
            <a:r>
              <a:rPr lang="en-US" altLang="en-US" sz="2800" dirty="0">
                <a:solidFill>
                  <a:srgbClr val="FFFF99"/>
                </a:solidFill>
              </a:rPr>
              <a:t>Carries both a </a:t>
            </a:r>
            <a:r>
              <a:rPr lang="en-US" altLang="en-US" sz="2800" u="sng" dirty="0">
                <a:solidFill>
                  <a:srgbClr val="FFFF99"/>
                </a:solidFill>
              </a:rPr>
              <a:t>cultic application</a:t>
            </a:r>
            <a:r>
              <a:rPr lang="en-US" altLang="en-US" sz="2800" dirty="0">
                <a:solidFill>
                  <a:srgbClr val="FFFF99"/>
                </a:solidFill>
              </a:rPr>
              <a:t> and a general </a:t>
            </a:r>
            <a:r>
              <a:rPr lang="en-US" altLang="en-US" sz="2800" u="sng" dirty="0">
                <a:solidFill>
                  <a:srgbClr val="FFFF99"/>
                </a:solidFill>
              </a:rPr>
              <a:t>moral application</a:t>
            </a:r>
            <a:r>
              <a:rPr lang="en-US" altLang="en-US" sz="2800" dirty="0">
                <a:solidFill>
                  <a:srgbClr val="FFFF99"/>
                </a:solidFill>
              </a:rPr>
              <a:t>.</a:t>
            </a:r>
          </a:p>
          <a:p>
            <a:pPr eaLnBrk="1" hangingPunct="1">
              <a:lnSpc>
                <a:spcPct val="90000"/>
              </a:lnSpc>
              <a:buFont typeface="Wingdings" panose="05000000000000000000" pitchFamily="2" charset="2"/>
              <a:buNone/>
              <a:defRPr/>
            </a:pPr>
            <a:endParaRPr lang="en-US" altLang="en-US" sz="800" dirty="0"/>
          </a:p>
          <a:p>
            <a:pPr eaLnBrk="1" hangingPunct="1">
              <a:lnSpc>
                <a:spcPct val="90000"/>
              </a:lnSpc>
              <a:buFont typeface="Wingdings" panose="05000000000000000000" pitchFamily="2" charset="2"/>
              <a:buNone/>
              <a:defRPr/>
            </a:pPr>
            <a:r>
              <a:rPr lang="en-US" altLang="en-US" sz="2400" b="1" i="1" dirty="0">
                <a:latin typeface="Book Antiqua" panose="02040602050305030304" pitchFamily="18" charset="0"/>
              </a:rPr>
              <a:t>Some have argued that this word applies only in a cultic sense (i.e., as in the gay apologetic), but this is clearly overstated (cf. Dt. 25:13-16; Pro. 6:16-19, etc.). Behavior that is </a:t>
            </a:r>
            <a:r>
              <a:rPr lang="en-US" altLang="en-US" sz="2400" b="1" i="1" u="sng" dirty="0" err="1">
                <a:latin typeface="Book Antiqua" panose="02040602050305030304" pitchFamily="18" charset="0"/>
              </a:rPr>
              <a:t>to’evah</a:t>
            </a:r>
            <a:r>
              <a:rPr lang="en-US" altLang="en-US" sz="2400" b="1" i="1" dirty="0">
                <a:latin typeface="Book Antiqua" panose="02040602050305030304" pitchFamily="18" charset="0"/>
              </a:rPr>
              <a:t> is morally repugnant to God, and what is repugnant to God can hardly be indifferent for humans.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 calcmode="lin" valueType="num">
                                      <p:cBhvr>
                                        <p:cTn id="7" dur="500" fill="hold"/>
                                        <p:tgtEl>
                                          <p:spTgt spid="29593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593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593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5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95939">
                                            <p:txEl>
                                              <p:pRg st="2" end="2"/>
                                            </p:txEl>
                                          </p:spTgt>
                                        </p:tgtEl>
                                        <p:attrNameLst>
                                          <p:attrName>style.visibility</p:attrName>
                                        </p:attrNameLst>
                                      </p:cBhvr>
                                      <p:to>
                                        <p:strVal val="visible"/>
                                      </p:to>
                                    </p:set>
                                    <p:anim calcmode="lin" valueType="num">
                                      <p:cBhvr>
                                        <p:cTn id="15" dur="500" fill="hold"/>
                                        <p:tgtEl>
                                          <p:spTgt spid="2959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59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59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5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95939">
                                            <p:txEl>
                                              <p:pRg st="4" end="4"/>
                                            </p:txEl>
                                          </p:spTgt>
                                        </p:tgtEl>
                                        <p:attrNameLst>
                                          <p:attrName>style.visibility</p:attrName>
                                        </p:attrNameLst>
                                      </p:cBhvr>
                                      <p:to>
                                        <p:strVal val="visible"/>
                                      </p:to>
                                    </p:set>
                                    <p:anim calcmode="lin" valueType="num">
                                      <p:cBhvr additive="base">
                                        <p:cTn id="23" dur="500" fill="hold"/>
                                        <p:tgtEl>
                                          <p:spTgt spid="29593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5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B4DC-0B13-4281-B06D-2617468F4DEA}"/>
              </a:ext>
            </a:extLst>
          </p:cNvPr>
          <p:cNvSpPr>
            <a:spLocks noGrp="1"/>
          </p:cNvSpPr>
          <p:nvPr>
            <p:ph type="title"/>
          </p:nvPr>
        </p:nvSpPr>
        <p:spPr>
          <a:xfrm>
            <a:off x="1676400" y="152400"/>
            <a:ext cx="8839200" cy="1295400"/>
          </a:xfrm>
        </p:spPr>
        <p:txBody>
          <a:bodyPr/>
          <a:lstStyle/>
          <a:p>
            <a:pPr>
              <a:defRPr/>
            </a:pPr>
            <a:r>
              <a:rPr lang="en-US" b="1" dirty="0"/>
              <a:t>The Liturgical Calendar</a:t>
            </a:r>
            <a:br>
              <a:rPr lang="en-US" dirty="0"/>
            </a:br>
            <a:r>
              <a:rPr lang="en-US" sz="2400" i="1" dirty="0"/>
              <a:t>sacred time as well as sacred space was part of Israelite ritual</a:t>
            </a:r>
            <a:endParaRPr lang="en-US" i="1" dirty="0"/>
          </a:p>
        </p:txBody>
      </p:sp>
      <p:sp>
        <p:nvSpPr>
          <p:cNvPr id="3" name="Content Placeholder 2">
            <a:extLst>
              <a:ext uri="{FF2B5EF4-FFF2-40B4-BE49-F238E27FC236}">
                <a16:creationId xmlns:a16="http://schemas.microsoft.com/office/drawing/2014/main" id="{D5AB3A8D-2031-4E12-A137-95045702D3CA}"/>
              </a:ext>
            </a:extLst>
          </p:cNvPr>
          <p:cNvSpPr>
            <a:spLocks noGrp="1"/>
          </p:cNvSpPr>
          <p:nvPr>
            <p:ph sz="half" idx="1"/>
          </p:nvPr>
        </p:nvSpPr>
        <p:spPr>
          <a:xfrm>
            <a:off x="433137" y="2362200"/>
            <a:ext cx="5510463" cy="2803358"/>
          </a:xfrm>
          <a:solidFill>
            <a:schemeClr val="accent4">
              <a:lumMod val="25000"/>
            </a:schemeClr>
          </a:solidFill>
          <a:ln>
            <a:solidFill>
              <a:schemeClr val="tx1"/>
            </a:solidFill>
          </a:ln>
        </p:spPr>
        <p:txBody>
          <a:bodyPr/>
          <a:lstStyle/>
          <a:p>
            <a:pPr marL="0" indent="0">
              <a:buNone/>
              <a:defRPr/>
            </a:pPr>
            <a:r>
              <a:rPr lang="en-US" sz="2800" b="1" dirty="0">
                <a:solidFill>
                  <a:srgbClr val="FFC000"/>
                </a:solidFill>
              </a:rPr>
              <a:t>Weekly, Monthly &amp; Periodic</a:t>
            </a:r>
          </a:p>
          <a:p>
            <a:pPr>
              <a:defRPr/>
            </a:pPr>
            <a:r>
              <a:rPr lang="en-US" sz="2400" i="1" dirty="0"/>
              <a:t>Weekly Sabbath (23:3)</a:t>
            </a:r>
          </a:p>
          <a:p>
            <a:pPr>
              <a:defRPr/>
            </a:pPr>
            <a:r>
              <a:rPr lang="en-US" sz="2400" i="1" dirty="0"/>
              <a:t>New Moons (not described until Nu. 28:11-15)</a:t>
            </a:r>
          </a:p>
          <a:p>
            <a:pPr>
              <a:defRPr/>
            </a:pPr>
            <a:r>
              <a:rPr lang="en-US" sz="2400" i="1" dirty="0"/>
              <a:t>Sabbatical Year (25:1-7)</a:t>
            </a:r>
          </a:p>
          <a:p>
            <a:pPr>
              <a:defRPr/>
            </a:pPr>
            <a:r>
              <a:rPr lang="en-US" sz="2400" i="1" dirty="0"/>
              <a:t>Jubilee (25:8-55)</a:t>
            </a:r>
          </a:p>
        </p:txBody>
      </p:sp>
      <p:sp>
        <p:nvSpPr>
          <p:cNvPr id="4" name="Content Placeholder 3">
            <a:extLst>
              <a:ext uri="{FF2B5EF4-FFF2-40B4-BE49-F238E27FC236}">
                <a16:creationId xmlns:a16="http://schemas.microsoft.com/office/drawing/2014/main" id="{D771EC3D-30D7-48F2-B750-18906276C288}"/>
              </a:ext>
            </a:extLst>
          </p:cNvPr>
          <p:cNvSpPr>
            <a:spLocks noGrp="1"/>
          </p:cNvSpPr>
          <p:nvPr>
            <p:ph sz="half" idx="2"/>
          </p:nvPr>
        </p:nvSpPr>
        <p:spPr>
          <a:xfrm>
            <a:off x="6172199" y="1600200"/>
            <a:ext cx="5586663" cy="4876800"/>
          </a:xfrm>
          <a:solidFill>
            <a:schemeClr val="accent4">
              <a:lumMod val="50000"/>
            </a:schemeClr>
          </a:solidFill>
          <a:ln>
            <a:solidFill>
              <a:schemeClr val="tx1"/>
            </a:solidFill>
          </a:ln>
        </p:spPr>
        <p:txBody>
          <a:bodyPr/>
          <a:lstStyle/>
          <a:p>
            <a:pPr marL="0" indent="0">
              <a:buNone/>
              <a:defRPr/>
            </a:pPr>
            <a:r>
              <a:rPr lang="en-US" sz="2800" b="1" dirty="0">
                <a:solidFill>
                  <a:srgbClr val="FFC000"/>
                </a:solidFill>
              </a:rPr>
              <a:t>Annually</a:t>
            </a:r>
          </a:p>
          <a:p>
            <a:pPr>
              <a:defRPr/>
            </a:pPr>
            <a:r>
              <a:rPr lang="en-US" sz="2400" i="1" dirty="0"/>
              <a:t>Passover (23:5)</a:t>
            </a:r>
          </a:p>
          <a:p>
            <a:pPr>
              <a:defRPr/>
            </a:pPr>
            <a:r>
              <a:rPr lang="en-US" sz="2400" i="1" dirty="0"/>
              <a:t>Unleavened Bread (23:6-8)</a:t>
            </a:r>
          </a:p>
          <a:p>
            <a:pPr>
              <a:defRPr/>
            </a:pPr>
            <a:r>
              <a:rPr lang="en-US" sz="2400" i="1" dirty="0"/>
              <a:t>First-fruits (23:9-14)</a:t>
            </a:r>
          </a:p>
          <a:p>
            <a:pPr>
              <a:defRPr/>
            </a:pPr>
            <a:r>
              <a:rPr lang="en-US" sz="2400" i="1" dirty="0"/>
              <a:t>Weeks (23:15-22)</a:t>
            </a:r>
          </a:p>
          <a:p>
            <a:pPr>
              <a:defRPr/>
            </a:pPr>
            <a:r>
              <a:rPr lang="en-US" sz="2400" i="1" dirty="0"/>
              <a:t>Trumpets (23:23-25)</a:t>
            </a:r>
          </a:p>
          <a:p>
            <a:pPr>
              <a:defRPr/>
            </a:pPr>
            <a:r>
              <a:rPr lang="en-US" sz="2400" i="1" dirty="0"/>
              <a:t>Yom Kippur (23:26-32)</a:t>
            </a:r>
          </a:p>
          <a:p>
            <a:pPr>
              <a:defRPr/>
            </a:pPr>
            <a:r>
              <a:rPr lang="en-US" sz="2400" i="1" dirty="0"/>
              <a:t>Booths (23:33-43)</a:t>
            </a:r>
          </a:p>
          <a:p>
            <a:pPr marL="0" indent="0">
              <a:buNone/>
              <a:defRPr/>
            </a:pPr>
            <a:r>
              <a:rPr lang="en-US" sz="2400" i="1" dirty="0"/>
              <a:t>	--------------------------------</a:t>
            </a:r>
          </a:p>
          <a:p>
            <a:pPr>
              <a:defRPr/>
            </a:pPr>
            <a:r>
              <a:rPr lang="en-US" sz="2400" i="1" dirty="0"/>
              <a:t>Purim would be added after the pogrom in Est. 9:29-32.</a:t>
            </a:r>
          </a:p>
        </p:txBody>
      </p:sp>
      <p:sp>
        <p:nvSpPr>
          <p:cNvPr id="5" name="Slide Number Placeholder 4">
            <a:extLst>
              <a:ext uri="{FF2B5EF4-FFF2-40B4-BE49-F238E27FC236}">
                <a16:creationId xmlns:a16="http://schemas.microsoft.com/office/drawing/2014/main" id="{E79AD1E9-476E-4C52-A51F-8CE2A40DD1BD}"/>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A8FF5D-3F16-4917-B5B9-13965CD51CC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animEffect transition="in" filter="randombar(horizontal)">
                                      <p:cBhvr>
                                        <p:cTn id="39" dur="500"/>
                                        <p:tgtEl>
                                          <p:spTgt spid="4">
                                            <p:bg/>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 calcmode="lin" valueType="num">
                                      <p:cBhvr additive="base">
                                        <p:cTn id="6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anim calcmode="lin" valueType="num">
                                      <p:cBhvr additive="base">
                                        <p:cTn id="7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 calcmode="lin" valueType="num">
                                      <p:cBhvr additive="base">
                                        <p:cTn id="7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4">
                                            <p:txEl>
                                              <p:pRg st="7" end="7"/>
                                            </p:txEl>
                                          </p:spTgt>
                                        </p:tgtEl>
                                        <p:attrNameLst>
                                          <p:attrName>style.visibility</p:attrName>
                                        </p:attrNameLst>
                                      </p:cBhvr>
                                      <p:to>
                                        <p:strVal val="visible"/>
                                      </p:to>
                                    </p:set>
                                    <p:anim calcmode="lin" valueType="num">
                                      <p:cBhvr additive="base">
                                        <p:cTn id="8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 calcmode="lin" valueType="num">
                                      <p:cBhvr additive="base">
                                        <p:cTn id="8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4">
                                            <p:txEl>
                                              <p:pRg st="9" end="9"/>
                                            </p:txEl>
                                          </p:spTgt>
                                        </p:tgtEl>
                                        <p:attrNameLst>
                                          <p:attrName>style.visibility</p:attrName>
                                        </p:attrNameLst>
                                      </p:cBhvr>
                                      <p:to>
                                        <p:strVal val="visible"/>
                                      </p:to>
                                    </p:set>
                                    <p:anim calcmode="lin" valueType="num">
                                      <p:cBhvr additive="base">
                                        <p:cTn id="9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BE275456-5CD1-41DA-92FA-BF0AA7E7262B}"/>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E0F6E-E419-45A8-B22F-10E31CE35EE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96962" name="Rectangle 2">
            <a:extLst>
              <a:ext uri="{FF2B5EF4-FFF2-40B4-BE49-F238E27FC236}">
                <a16:creationId xmlns:a16="http://schemas.microsoft.com/office/drawing/2014/main" id="{F16CFE7E-2B79-400C-8A0E-49155B18BFA3}"/>
              </a:ext>
            </a:extLst>
          </p:cNvPr>
          <p:cNvSpPr>
            <a:spLocks noGrp="1" noChangeArrowheads="1"/>
          </p:cNvSpPr>
          <p:nvPr>
            <p:ph type="body" sz="half" idx="1"/>
          </p:nvPr>
        </p:nvSpPr>
        <p:spPr>
          <a:xfrm>
            <a:off x="1752600" y="152400"/>
            <a:ext cx="2133600" cy="6553200"/>
          </a:xfrm>
          <a:solidFill>
            <a:srgbClr val="800000"/>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rgbClr val="FFCC00"/>
                </a:solidFill>
                <a:latin typeface="Brush Script MT" pitchFamily="66" charset="0"/>
              </a:rPr>
              <a:t>Jewish Months</a:t>
            </a:r>
          </a:p>
          <a:p>
            <a:pPr eaLnBrk="1" hangingPunct="1">
              <a:lnSpc>
                <a:spcPct val="90000"/>
              </a:lnSpc>
              <a:buFont typeface="Wingdings" panose="05000000000000000000" pitchFamily="2" charset="2"/>
              <a:buNone/>
              <a:defRPr/>
            </a:pPr>
            <a:endParaRPr lang="en-US" altLang="en-US" sz="1200">
              <a:solidFill>
                <a:srgbClr val="FFCC00"/>
              </a:solidFill>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Nisan</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Iyyar</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Sivan</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Tammuz</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Ab</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Elul</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Tishri</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Marchesvan</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Chislev</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Tebeth</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Shebat</a:t>
            </a:r>
          </a:p>
          <a:p>
            <a:pPr eaLnBrk="1" hangingPunct="1">
              <a:lnSpc>
                <a:spcPct val="90000"/>
              </a:lnSpc>
              <a:buFont typeface="Wingdings" panose="05000000000000000000" pitchFamily="2" charset="2"/>
              <a:buNone/>
              <a:defRPr/>
            </a:pPr>
            <a:r>
              <a:rPr lang="en-US" altLang="en-US" sz="2800">
                <a:latin typeface="Arial Narrow" panose="020B0606020202030204" pitchFamily="34" charset="0"/>
              </a:rPr>
              <a:t>Adar</a:t>
            </a:r>
          </a:p>
        </p:txBody>
      </p:sp>
      <p:sp>
        <p:nvSpPr>
          <p:cNvPr id="296963" name="Rectangle 3">
            <a:extLst>
              <a:ext uri="{FF2B5EF4-FFF2-40B4-BE49-F238E27FC236}">
                <a16:creationId xmlns:a16="http://schemas.microsoft.com/office/drawing/2014/main" id="{88DC06CA-3460-4091-8134-8E31023F7DB6}"/>
              </a:ext>
            </a:extLst>
          </p:cNvPr>
          <p:cNvSpPr>
            <a:spLocks noChangeArrowheads="1"/>
          </p:cNvSpPr>
          <p:nvPr/>
        </p:nvSpPr>
        <p:spPr bwMode="auto">
          <a:xfrm>
            <a:off x="3962400" y="152400"/>
            <a:ext cx="2133600" cy="6553200"/>
          </a:xfrm>
          <a:prstGeom prst="rect">
            <a:avLst/>
          </a:prstGeom>
          <a:solidFill>
            <a:srgbClr val="AC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800" b="1" i="0" u="none" strike="noStrike" kern="1200" cap="none" spc="0" normalizeH="0" baseline="0" noProof="0">
                <a:ln>
                  <a:noFill/>
                </a:ln>
                <a:solidFill>
                  <a:srgbClr val="FFCC00"/>
                </a:solidFill>
                <a:effectLst>
                  <a:outerShdw blurRad="38100" dist="38100" dir="2700000" algn="tl">
                    <a:srgbClr val="000000"/>
                  </a:outerShdw>
                </a:effectLst>
                <a:uLnTx/>
                <a:uFillTx/>
                <a:latin typeface="Brush Script MT" pitchFamily="66" charset="0"/>
                <a:ea typeface="+mn-ea"/>
                <a:cs typeface="Arial" panose="020B0604020202020204" pitchFamily="34" charset="0"/>
              </a:rPr>
              <a:t>English Months</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Mar-Apr</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Apr-May</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May-Jun</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Jun-July</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July-Aug</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Aug-Sept</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Sept-Oct</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Oct-Nov</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Nov-Dec</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Dec-Jan</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Jan-Feb</a:t>
            </a:r>
          </a:p>
          <a:p>
            <a:pPr marL="342900" marR="0" lvl="0" indent="-342900" algn="l" defTabSz="914400" rtl="0" eaLnBrk="1" fontAlgn="base" latinLnBrk="0" hangingPunct="1">
              <a:lnSpc>
                <a:spcPct val="90000"/>
              </a:lnSpc>
              <a:spcBef>
                <a:spcPct val="20000"/>
              </a:spcBef>
              <a:spcAft>
                <a:spcPct val="0"/>
              </a:spcAft>
              <a:buClr>
                <a:srgbClr val="FFCC00"/>
              </a:buClr>
              <a:buSzPct val="80000"/>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Feb-Mar</a:t>
            </a:r>
          </a:p>
        </p:txBody>
      </p:sp>
      <p:sp>
        <p:nvSpPr>
          <p:cNvPr id="296964" name="Rectangle 4">
            <a:extLst>
              <a:ext uri="{FF2B5EF4-FFF2-40B4-BE49-F238E27FC236}">
                <a16:creationId xmlns:a16="http://schemas.microsoft.com/office/drawing/2014/main" id="{5CD89CAD-21BF-4ACA-8989-E40EDE9E64C7}"/>
              </a:ext>
            </a:extLst>
          </p:cNvPr>
          <p:cNvSpPr>
            <a:spLocks noChangeArrowheads="1"/>
          </p:cNvSpPr>
          <p:nvPr/>
        </p:nvSpPr>
        <p:spPr bwMode="auto">
          <a:xfrm>
            <a:off x="6172200" y="152400"/>
            <a:ext cx="2133600" cy="6553200"/>
          </a:xfrm>
          <a:prstGeom prst="rect">
            <a:avLst/>
          </a:prstGeom>
          <a:solidFill>
            <a:srgbClr val="C4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800" b="1" i="0" u="none" strike="noStrike" kern="1200" cap="none" spc="0" normalizeH="0" baseline="0" noProof="0">
                <a:ln>
                  <a:noFill/>
                </a:ln>
                <a:solidFill>
                  <a:srgbClr val="FFCC00"/>
                </a:solidFill>
                <a:effectLst>
                  <a:outerShdw blurRad="38100" dist="38100" dir="2700000" algn="tl">
                    <a:srgbClr val="000000"/>
                  </a:outerShdw>
                </a:effectLst>
                <a:uLnTx/>
                <a:uFillTx/>
                <a:latin typeface="Brush Script MT" pitchFamily="66" charset="0"/>
                <a:ea typeface="+mn-ea"/>
                <a:cs typeface="Arial" panose="020B0604020202020204" pitchFamily="34" charset="0"/>
              </a:rPr>
              <a:t>Seasons</a:t>
            </a:r>
            <a:endParaRPr kumimoji="0" lang="en-US" altLang="en-US" sz="2000" b="1" i="0" u="none" strike="noStrike" kern="1200" cap="none" spc="0" normalizeH="0" baseline="0" noProof="0">
              <a:ln>
                <a:noFill/>
              </a:ln>
              <a:solidFill>
                <a:srgbClr val="FFCC00"/>
              </a:solidFill>
              <a:effectLst>
                <a:outerShdw blurRad="38100" dist="38100" dir="2700000" algn="tl">
                  <a:srgbClr val="000000"/>
                </a:outerShdw>
              </a:effectLst>
              <a:uLnTx/>
              <a:uFillTx/>
              <a:latin typeface="Brush Script MT" pitchFamily="66"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Flax harvest</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Spring rains</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Barley Harvest</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Dry season starts</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Early figs ripen</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Grape harvest</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Early olives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Summer wheat</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Dates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Summer figs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First rains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Late olives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Winter figs</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Plowing</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Sowing</a:t>
            </a:r>
          </a:p>
          <a:p>
            <a:pPr marL="342900" marR="0" lvl="0" indent="-342900" algn="l" defTabSz="914400" rtl="0" eaLnBrk="1" fontAlgn="base" latinLnBrk="0" hangingPunct="1">
              <a:lnSpc>
                <a:spcPct val="75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Rain and snow</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Almond blossom</a:t>
            </a:r>
          </a:p>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Citrus fruit</a:t>
            </a:r>
          </a:p>
        </p:txBody>
      </p:sp>
      <p:sp>
        <p:nvSpPr>
          <p:cNvPr id="296965" name="Rectangle 5">
            <a:extLst>
              <a:ext uri="{FF2B5EF4-FFF2-40B4-BE49-F238E27FC236}">
                <a16:creationId xmlns:a16="http://schemas.microsoft.com/office/drawing/2014/main" id="{2CD58662-FCAA-43E8-8D77-93B177BD0D01}"/>
              </a:ext>
            </a:extLst>
          </p:cNvPr>
          <p:cNvSpPr>
            <a:spLocks noChangeArrowheads="1"/>
          </p:cNvSpPr>
          <p:nvPr/>
        </p:nvSpPr>
        <p:spPr bwMode="auto">
          <a:xfrm>
            <a:off x="8382000" y="152400"/>
            <a:ext cx="2133600" cy="6553200"/>
          </a:xfrm>
          <a:prstGeom prst="rect">
            <a:avLst/>
          </a:prstGeom>
          <a:solidFill>
            <a:srgbClr val="EA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80000"/>
              <a:buFont typeface="Wingdings" panose="05000000000000000000" pitchFamily="2" charset="2"/>
              <a:buNone/>
              <a:tabLst/>
              <a:defRPr/>
            </a:pPr>
            <a:r>
              <a:rPr kumimoji="0" lang="en-US" altLang="en-US" sz="2800" b="1" i="0" u="none" strike="noStrike" kern="1200" cap="none" spc="0" normalizeH="0" baseline="0" noProof="0" dirty="0">
                <a:ln>
                  <a:noFill/>
                </a:ln>
                <a:solidFill>
                  <a:srgbClr val="FFCC00"/>
                </a:solidFill>
                <a:effectLst>
                  <a:outerShdw blurRad="38100" dist="38100" dir="2700000" algn="tl">
                    <a:srgbClr val="000000"/>
                  </a:outerShdw>
                </a:effectLst>
                <a:uLnTx/>
                <a:uFillTx/>
                <a:latin typeface="Brush Script MT" pitchFamily="66" charset="0"/>
                <a:ea typeface="+mn-ea"/>
                <a:cs typeface="Arial" panose="020B0604020202020204" pitchFamily="34" charset="0"/>
              </a:rPr>
              <a:t>Festivals</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Passover</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Unleavened Bread</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First fruits</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Weeks (Pentecost)</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Trumpets</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Atonement (</a:t>
            </a:r>
            <a:r>
              <a:rPr kumimoji="0" lang="en-US"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Yom Kippur</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Booths (</a:t>
            </a:r>
            <a:r>
              <a:rPr kumimoji="0" lang="en-US"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Succoth</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a:t>
            </a: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70000"/>
              </a:lnSpc>
              <a:spcBef>
                <a:spcPct val="20000"/>
              </a:spcBef>
              <a:spcAft>
                <a:spcPct val="0"/>
              </a:spcAft>
              <a:buClr>
                <a:srgbClr val="FFCC00"/>
              </a:buClr>
              <a:buSzPct val="80000"/>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a:t>
            </a:r>
          </a:p>
        </p:txBody>
      </p:sp>
      <p:sp>
        <p:nvSpPr>
          <p:cNvPr id="296967" name="AutoShape 7">
            <a:extLst>
              <a:ext uri="{FF2B5EF4-FFF2-40B4-BE49-F238E27FC236}">
                <a16:creationId xmlns:a16="http://schemas.microsoft.com/office/drawing/2014/main" id="{FDA01E7C-E1A5-0E69-3C4B-9766DD9BA9FA}"/>
              </a:ext>
            </a:extLst>
          </p:cNvPr>
          <p:cNvSpPr>
            <a:spLocks/>
          </p:cNvSpPr>
          <p:nvPr/>
        </p:nvSpPr>
        <p:spPr bwMode="auto">
          <a:xfrm>
            <a:off x="8458200" y="609600"/>
            <a:ext cx="152400" cy="838200"/>
          </a:xfrm>
          <a:prstGeom prst="leftBrace">
            <a:avLst>
              <a:gd name="adj1" fmla="val 458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6968" name="AutoShape 8">
            <a:extLst>
              <a:ext uri="{FF2B5EF4-FFF2-40B4-BE49-F238E27FC236}">
                <a16:creationId xmlns:a16="http://schemas.microsoft.com/office/drawing/2014/main" id="{BDAC570A-61A7-7A27-2CB6-A7E355E0805B}"/>
              </a:ext>
            </a:extLst>
          </p:cNvPr>
          <p:cNvSpPr>
            <a:spLocks/>
          </p:cNvSpPr>
          <p:nvPr/>
        </p:nvSpPr>
        <p:spPr bwMode="auto">
          <a:xfrm>
            <a:off x="8458200" y="3352800"/>
            <a:ext cx="76200" cy="1090863"/>
          </a:xfrm>
          <a:prstGeom prst="leftBrace">
            <a:avLst>
              <a:gd name="adj1" fmla="val 6250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6965">
                                            <p:txEl>
                                              <p:pRg st="1" end="1"/>
                                            </p:txEl>
                                          </p:spTgt>
                                        </p:tgtEl>
                                        <p:attrNameLst>
                                          <p:attrName>style.visibility</p:attrName>
                                        </p:attrNameLst>
                                      </p:cBhvr>
                                      <p:to>
                                        <p:strVal val="visible"/>
                                      </p:to>
                                    </p:set>
                                    <p:anim calcmode="lin" valueType="num">
                                      <p:cBhvr>
                                        <p:cTn id="7" dur="500" fill="hold"/>
                                        <p:tgtEl>
                                          <p:spTgt spid="29696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96965">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6965">
                                            <p:txEl>
                                              <p:pRg st="2" end="2"/>
                                            </p:txEl>
                                          </p:spTgt>
                                        </p:tgtEl>
                                        <p:attrNameLst>
                                          <p:attrName>style.visibility</p:attrName>
                                        </p:attrNameLst>
                                      </p:cBhvr>
                                      <p:to>
                                        <p:strVal val="visible"/>
                                      </p:to>
                                    </p:set>
                                    <p:anim calcmode="lin" valueType="num">
                                      <p:cBhvr>
                                        <p:cTn id="11" dur="500" fill="hold"/>
                                        <p:tgtEl>
                                          <p:spTgt spid="296965">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296965">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6965">
                                            <p:txEl>
                                              <p:pRg st="3" end="3"/>
                                            </p:txEl>
                                          </p:spTgt>
                                        </p:tgtEl>
                                        <p:attrNameLst>
                                          <p:attrName>style.visibility</p:attrName>
                                        </p:attrNameLst>
                                      </p:cBhvr>
                                      <p:to>
                                        <p:strVal val="visible"/>
                                      </p:to>
                                    </p:set>
                                    <p:anim calcmode="lin" valueType="num">
                                      <p:cBhvr>
                                        <p:cTn id="15" dur="500" fill="hold"/>
                                        <p:tgtEl>
                                          <p:spTgt spid="296965">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296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6967"/>
                                        </p:tgtEl>
                                        <p:attrNameLst>
                                          <p:attrName>style.visibility</p:attrName>
                                        </p:attrNameLst>
                                      </p:cBhvr>
                                      <p:to>
                                        <p:strVal val="visible"/>
                                      </p:to>
                                    </p:set>
                                    <p:anim calcmode="lin" valueType="num">
                                      <p:cBhvr>
                                        <p:cTn id="19" dur="500" fill="hold"/>
                                        <p:tgtEl>
                                          <p:spTgt spid="296967"/>
                                        </p:tgtEl>
                                        <p:attrNameLst>
                                          <p:attrName>ppt_w</p:attrName>
                                        </p:attrNameLst>
                                      </p:cBhvr>
                                      <p:tavLst>
                                        <p:tav tm="0">
                                          <p:val>
                                            <p:fltVal val="0"/>
                                          </p:val>
                                        </p:tav>
                                        <p:tav tm="100000">
                                          <p:val>
                                            <p:strVal val="#ppt_w"/>
                                          </p:val>
                                        </p:tav>
                                      </p:tavLst>
                                    </p:anim>
                                    <p:anim calcmode="lin" valueType="num">
                                      <p:cBhvr>
                                        <p:cTn id="20" dur="500" fill="hold"/>
                                        <p:tgtEl>
                                          <p:spTgt spid="29696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96965">
                                            <p:txEl>
                                              <p:pRg st="6" end="6"/>
                                            </p:txEl>
                                          </p:spTgt>
                                        </p:tgtEl>
                                        <p:attrNameLst>
                                          <p:attrName>style.visibility</p:attrName>
                                        </p:attrNameLst>
                                      </p:cBhvr>
                                      <p:to>
                                        <p:strVal val="visible"/>
                                      </p:to>
                                    </p:set>
                                    <p:anim calcmode="lin" valueType="num">
                                      <p:cBhvr>
                                        <p:cTn id="25" dur="500" fill="hold"/>
                                        <p:tgtEl>
                                          <p:spTgt spid="29696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9696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96965">
                                            <p:txEl>
                                              <p:pRg st="11" end="11"/>
                                            </p:txEl>
                                          </p:spTgt>
                                        </p:tgtEl>
                                        <p:attrNameLst>
                                          <p:attrName>style.visibility</p:attrName>
                                        </p:attrNameLst>
                                      </p:cBhvr>
                                      <p:to>
                                        <p:strVal val="visible"/>
                                      </p:to>
                                    </p:set>
                                    <p:anim calcmode="lin" valueType="num">
                                      <p:cBhvr>
                                        <p:cTn id="31" dur="500" fill="hold"/>
                                        <p:tgtEl>
                                          <p:spTgt spid="296965">
                                            <p:txEl>
                                              <p:pRg st="11" end="11"/>
                                            </p:txEl>
                                          </p:spTgt>
                                        </p:tgtEl>
                                        <p:attrNameLst>
                                          <p:attrName>ppt_w</p:attrName>
                                        </p:attrNameLst>
                                      </p:cBhvr>
                                      <p:tavLst>
                                        <p:tav tm="0">
                                          <p:val>
                                            <p:fltVal val="0"/>
                                          </p:val>
                                        </p:tav>
                                        <p:tav tm="100000">
                                          <p:val>
                                            <p:strVal val="#ppt_w"/>
                                          </p:val>
                                        </p:tav>
                                      </p:tavLst>
                                    </p:anim>
                                    <p:anim calcmode="lin" valueType="num">
                                      <p:cBhvr>
                                        <p:cTn id="32" dur="500" fill="hold"/>
                                        <p:tgtEl>
                                          <p:spTgt spid="296965">
                                            <p:txEl>
                                              <p:pRg st="11" end="11"/>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96965">
                                            <p:txEl>
                                              <p:pRg st="12" end="12"/>
                                            </p:txEl>
                                          </p:spTgt>
                                        </p:tgtEl>
                                        <p:attrNameLst>
                                          <p:attrName>style.visibility</p:attrName>
                                        </p:attrNameLst>
                                      </p:cBhvr>
                                      <p:to>
                                        <p:strVal val="visible"/>
                                      </p:to>
                                    </p:set>
                                    <p:anim calcmode="lin" valueType="num">
                                      <p:cBhvr>
                                        <p:cTn id="35" dur="500" fill="hold"/>
                                        <p:tgtEl>
                                          <p:spTgt spid="296965">
                                            <p:txEl>
                                              <p:pRg st="12" end="12"/>
                                            </p:txEl>
                                          </p:spTgt>
                                        </p:tgtEl>
                                        <p:attrNameLst>
                                          <p:attrName>ppt_w</p:attrName>
                                        </p:attrNameLst>
                                      </p:cBhvr>
                                      <p:tavLst>
                                        <p:tav tm="0">
                                          <p:val>
                                            <p:fltVal val="0"/>
                                          </p:val>
                                        </p:tav>
                                        <p:tav tm="100000">
                                          <p:val>
                                            <p:strVal val="#ppt_w"/>
                                          </p:val>
                                        </p:tav>
                                      </p:tavLst>
                                    </p:anim>
                                    <p:anim calcmode="lin" valueType="num">
                                      <p:cBhvr>
                                        <p:cTn id="36" dur="500" fill="hold"/>
                                        <p:tgtEl>
                                          <p:spTgt spid="296965">
                                            <p:txEl>
                                              <p:pRg st="12" end="12"/>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96965">
                                            <p:txEl>
                                              <p:pRg st="13" end="13"/>
                                            </p:txEl>
                                          </p:spTgt>
                                        </p:tgtEl>
                                        <p:attrNameLst>
                                          <p:attrName>style.visibility</p:attrName>
                                        </p:attrNameLst>
                                      </p:cBhvr>
                                      <p:to>
                                        <p:strVal val="visible"/>
                                      </p:to>
                                    </p:set>
                                    <p:anim calcmode="lin" valueType="num">
                                      <p:cBhvr>
                                        <p:cTn id="39" dur="500" fill="hold"/>
                                        <p:tgtEl>
                                          <p:spTgt spid="296965">
                                            <p:txEl>
                                              <p:pRg st="13" end="13"/>
                                            </p:txEl>
                                          </p:spTgt>
                                        </p:tgtEl>
                                        <p:attrNameLst>
                                          <p:attrName>ppt_w</p:attrName>
                                        </p:attrNameLst>
                                      </p:cBhvr>
                                      <p:tavLst>
                                        <p:tav tm="0">
                                          <p:val>
                                            <p:fltVal val="0"/>
                                          </p:val>
                                        </p:tav>
                                        <p:tav tm="100000">
                                          <p:val>
                                            <p:strVal val="#ppt_w"/>
                                          </p:val>
                                        </p:tav>
                                      </p:tavLst>
                                    </p:anim>
                                    <p:anim calcmode="lin" valueType="num">
                                      <p:cBhvr>
                                        <p:cTn id="40" dur="500" fill="hold"/>
                                        <p:tgtEl>
                                          <p:spTgt spid="296965">
                                            <p:txEl>
                                              <p:pRg st="13" end="13"/>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96968"/>
                                        </p:tgtEl>
                                        <p:attrNameLst>
                                          <p:attrName>style.visibility</p:attrName>
                                        </p:attrNameLst>
                                      </p:cBhvr>
                                      <p:to>
                                        <p:strVal val="visible"/>
                                      </p:to>
                                    </p:set>
                                    <p:anim calcmode="lin" valueType="num">
                                      <p:cBhvr>
                                        <p:cTn id="43" dur="500" fill="hold"/>
                                        <p:tgtEl>
                                          <p:spTgt spid="296968"/>
                                        </p:tgtEl>
                                        <p:attrNameLst>
                                          <p:attrName>ppt_w</p:attrName>
                                        </p:attrNameLst>
                                      </p:cBhvr>
                                      <p:tavLst>
                                        <p:tav tm="0">
                                          <p:val>
                                            <p:fltVal val="0"/>
                                          </p:val>
                                        </p:tav>
                                        <p:tav tm="100000">
                                          <p:val>
                                            <p:strVal val="#ppt_w"/>
                                          </p:val>
                                        </p:tav>
                                      </p:tavLst>
                                    </p:anim>
                                    <p:anim calcmode="lin" valueType="num">
                                      <p:cBhvr>
                                        <p:cTn id="44" dur="500" fill="hold"/>
                                        <p:tgtEl>
                                          <p:spTgt spid="2969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1C6EBD8-4249-410A-8E67-6BA30D9C8F96}"/>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A4E920-F2AD-4169-AC73-6B8B49DCB2B4}"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323586" name="Rectangle 2">
            <a:extLst>
              <a:ext uri="{FF2B5EF4-FFF2-40B4-BE49-F238E27FC236}">
                <a16:creationId xmlns:a16="http://schemas.microsoft.com/office/drawing/2014/main" id="{055395A6-7634-4129-AD17-0A58EF40B2BE}"/>
              </a:ext>
            </a:extLst>
          </p:cNvPr>
          <p:cNvSpPr>
            <a:spLocks noGrp="1" noChangeArrowheads="1"/>
          </p:cNvSpPr>
          <p:nvPr>
            <p:ph type="title"/>
          </p:nvPr>
        </p:nvSpPr>
        <p:spPr/>
        <p:txBody>
          <a:bodyPr/>
          <a:lstStyle/>
          <a:p>
            <a:pPr algn="l" eaLnBrk="1" hangingPunct="1">
              <a:defRPr/>
            </a:pPr>
            <a:r>
              <a:rPr lang="en-US" altLang="en-US" dirty="0">
                <a:latin typeface="Copperplate Gothic Bold" panose="020B0604020202020204" pitchFamily="34" charset="0"/>
              </a:rPr>
              <a:t>Blessings for Obedience</a:t>
            </a:r>
            <a:r>
              <a:rPr lang="en-US" altLang="en-US" dirty="0"/>
              <a:t> </a:t>
            </a:r>
            <a:r>
              <a:rPr lang="en-US" altLang="en-US" sz="3200" dirty="0"/>
              <a:t>(26:1-13)</a:t>
            </a:r>
          </a:p>
        </p:txBody>
      </p:sp>
      <p:sp>
        <p:nvSpPr>
          <p:cNvPr id="323587" name="Rectangle 3">
            <a:extLst>
              <a:ext uri="{FF2B5EF4-FFF2-40B4-BE49-F238E27FC236}">
                <a16:creationId xmlns:a16="http://schemas.microsoft.com/office/drawing/2014/main" id="{3B3AF3E1-CE56-4314-8D6A-F14B628B0EE9}"/>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rPr>
              <a:t>Blessings and curses were a constituent part of ancient Near Eastern Suzerainty treaties.</a:t>
            </a:r>
          </a:p>
          <a:p>
            <a:pPr eaLnBrk="1" hangingPunct="1">
              <a:defRPr/>
            </a:pPr>
            <a:r>
              <a:rPr lang="en-US" altLang="en-US" sz="2400" i="1" dirty="0"/>
              <a:t>The blessings for obedience included protection from enemies and prosperity for families, fields, and livestock.</a:t>
            </a:r>
          </a:p>
          <a:p>
            <a:pPr eaLnBrk="1" hangingPunct="1">
              <a:defRPr/>
            </a:pPr>
            <a:r>
              <a:rPr lang="en-US" altLang="en-US" sz="2400" i="1" dirty="0"/>
              <a:t>As promised, the people of Israel would become Yahweh’s holy 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3587">
                                            <p:txEl>
                                              <p:pRg st="2" end="2"/>
                                            </p:txEl>
                                          </p:spTgt>
                                        </p:tgtEl>
                                        <p:attrNameLst>
                                          <p:attrName>style.visibility</p:attrName>
                                        </p:attrNameLst>
                                      </p:cBhvr>
                                      <p:to>
                                        <p:strVal val="visible"/>
                                      </p:to>
                                    </p:set>
                                    <p:anim calcmode="lin" valueType="num">
                                      <p:cBhvr additive="base">
                                        <p:cTn id="1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BF6BBC0-4959-809A-0E05-5BCEE87CA836}"/>
              </a:ext>
            </a:extLst>
          </p:cNvPr>
          <p:cNvSpPr>
            <a:spLocks noGrp="1" noChangeArrowheads="1"/>
          </p:cNvSpPr>
          <p:nvPr>
            <p:ph type="title"/>
          </p:nvPr>
        </p:nvSpPr>
        <p:spPr>
          <a:xfrm>
            <a:off x="1981200" y="152401"/>
            <a:ext cx="8229600" cy="1139825"/>
          </a:xfrm>
        </p:spPr>
        <p:txBody>
          <a:bodyPr/>
          <a:lstStyle/>
          <a:p>
            <a:pPr eaLnBrk="1" hangingPunct="1">
              <a:defRPr/>
            </a:pPr>
            <a:r>
              <a:rPr lang="en-US" altLang="en-US" sz="6600">
                <a:solidFill>
                  <a:schemeClr val="hlink"/>
                </a:solidFill>
                <a:latin typeface="Matura MT Script Capitals" pitchFamily="66" charset="0"/>
              </a:rPr>
              <a:t>Imago Dei</a:t>
            </a:r>
          </a:p>
        </p:txBody>
      </p:sp>
      <p:sp>
        <p:nvSpPr>
          <p:cNvPr id="116739" name="Rectangle 3">
            <a:extLst>
              <a:ext uri="{FF2B5EF4-FFF2-40B4-BE49-F238E27FC236}">
                <a16:creationId xmlns:a16="http://schemas.microsoft.com/office/drawing/2014/main" id="{2AE66A3E-EF82-9E74-6A66-11B7EA681DE2}"/>
              </a:ext>
            </a:extLst>
          </p:cNvPr>
          <p:cNvSpPr>
            <a:spLocks noGrp="1" noChangeArrowheads="1"/>
          </p:cNvSpPr>
          <p:nvPr>
            <p:ph type="body" idx="1"/>
          </p:nvPr>
        </p:nvSpPr>
        <p:spPr>
          <a:xfrm>
            <a:off x="822960" y="1295400"/>
            <a:ext cx="10607040" cy="3124200"/>
          </a:xfrm>
        </p:spPr>
        <p:txBody>
          <a:bodyPr/>
          <a:lstStyle/>
          <a:p>
            <a:pPr eaLnBrk="1" hangingPunct="1">
              <a:buFont typeface="Wingdings" panose="05000000000000000000" pitchFamily="2" charset="2"/>
              <a:buNone/>
              <a:defRPr/>
            </a:pPr>
            <a:r>
              <a:rPr lang="en-US" altLang="en-US" dirty="0">
                <a:solidFill>
                  <a:srgbClr val="FFFF99"/>
                </a:solidFill>
                <a:latin typeface="Eras Demi ITC" pitchFamily="34" charset="0"/>
              </a:rPr>
              <a:t>As the crowning event in creation, God created humans in the divine image. Primarily this refers to:</a:t>
            </a:r>
          </a:p>
          <a:p>
            <a:pPr eaLnBrk="1" hangingPunct="1">
              <a:defRPr/>
            </a:pPr>
            <a:r>
              <a:rPr lang="en-US" altLang="en-US" sz="2400" b="1" i="1" u="sng" dirty="0"/>
              <a:t>Communal life</a:t>
            </a:r>
            <a:r>
              <a:rPr lang="en-US" altLang="en-US" sz="2400" b="1" i="1" dirty="0"/>
              <a:t> (“Let us make man…in our image” -- the life of a human is not fully expressed as an individual but in communion with another)</a:t>
            </a:r>
          </a:p>
          <a:p>
            <a:pPr eaLnBrk="1" hangingPunct="1">
              <a:defRPr/>
            </a:pPr>
            <a:r>
              <a:rPr lang="en-US" altLang="en-US" sz="2400" b="1" i="1" u="sng" dirty="0"/>
              <a:t>Authority and stewardship</a:t>
            </a:r>
            <a:r>
              <a:rPr lang="en-US" altLang="en-US" sz="2400" b="1" i="1" dirty="0"/>
              <a:t> (“Let them rule” -- humans are superintendents over the created order)</a:t>
            </a:r>
          </a:p>
        </p:txBody>
      </p:sp>
      <p:sp>
        <p:nvSpPr>
          <p:cNvPr id="116740" name="Text Box 4">
            <a:extLst>
              <a:ext uri="{FF2B5EF4-FFF2-40B4-BE49-F238E27FC236}">
                <a16:creationId xmlns:a16="http://schemas.microsoft.com/office/drawing/2014/main" id="{C867735E-EEBE-1AD6-1C74-72FFB0E5BFCA}"/>
              </a:ext>
            </a:extLst>
          </p:cNvPr>
          <p:cNvSpPr txBox="1">
            <a:spLocks noChangeArrowheads="1"/>
          </p:cNvSpPr>
          <p:nvPr/>
        </p:nvSpPr>
        <p:spPr bwMode="auto">
          <a:xfrm>
            <a:off x="1752600" y="4637088"/>
            <a:ext cx="8610600" cy="1687512"/>
          </a:xfrm>
          <a:prstGeom prst="rect">
            <a:avLst/>
          </a:prstGeom>
          <a:solidFill>
            <a:srgbClr val="33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a:solidFill>
                  <a:srgbClr val="FF9900"/>
                </a:solidFill>
                <a:latin typeface="Bernard MT Condensed" panose="02050806060905020404" pitchFamily="18" charset="0"/>
              </a:rPr>
              <a:t>THE UNIQUENESS OF HUMANS IN GOD’S IMAGE:</a:t>
            </a:r>
          </a:p>
          <a:p>
            <a:pPr fontAlgn="base">
              <a:spcBef>
                <a:spcPct val="50000"/>
              </a:spcBef>
              <a:spcAft>
                <a:spcPct val="0"/>
              </a:spcAft>
              <a:buClrTx/>
              <a:buSzTx/>
              <a:buNone/>
            </a:pPr>
            <a:r>
              <a:rPr lang="en-US" altLang="en-US" sz="2400">
                <a:solidFill>
                  <a:srgbClr val="B2FF65"/>
                </a:solidFill>
                <a:latin typeface="Eras Demi ITC" panose="020B0805030504020804" pitchFamily="34" charset="0"/>
              </a:rPr>
              <a:t>	Personal	Creative	Transcendent	Moral</a:t>
            </a:r>
          </a:p>
          <a:p>
            <a:pPr fontAlgn="base">
              <a:spcBef>
                <a:spcPct val="50000"/>
              </a:spcBef>
              <a:spcAft>
                <a:spcPct val="0"/>
              </a:spcAft>
              <a:buClrTx/>
              <a:buSzTx/>
              <a:buNone/>
            </a:pPr>
            <a:r>
              <a:rPr lang="en-US" altLang="en-US" sz="2400">
                <a:solidFill>
                  <a:srgbClr val="B2FF65"/>
                </a:solidFill>
                <a:latin typeface="Eras Demi ITC" panose="020B0805030504020804" pitchFamily="34" charset="0"/>
              </a:rPr>
              <a:t>	Intentional	Self-aware	Relational</a:t>
            </a:r>
          </a:p>
        </p:txBody>
      </p:sp>
    </p:spTree>
    <p:extLst>
      <p:ext uri="{BB962C8B-B14F-4D97-AF65-F5344CB8AC3E}">
        <p14:creationId xmlns:p14="http://schemas.microsoft.com/office/powerpoint/2010/main" val="3208199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dissolve">
                                      <p:cBhvr>
                                        <p:cTn id="7" dur="500"/>
                                        <p:tgtEl>
                                          <p:spTgt spid="116738"/>
                                        </p:tgtEl>
                                      </p:cBhvr>
                                    </p:animEffect>
                                  </p:childTnLst>
                                </p:cTn>
                              </p:par>
                              <p:par>
                                <p:cTn id="8" presetID="23" presetClass="entr" presetSubtype="16" fill="hold" nodeType="withEffect">
                                  <p:stCondLst>
                                    <p:cond delay="0"/>
                                  </p:stCondLst>
                                  <p:childTnLst>
                                    <p:set>
                                      <p:cBhvr>
                                        <p:cTn id="9" dur="1" fill="hold">
                                          <p:stCondLst>
                                            <p:cond delay="0"/>
                                          </p:stCondLst>
                                        </p:cTn>
                                        <p:tgtEl>
                                          <p:spTgt spid="116739">
                                            <p:txEl>
                                              <p:pRg st="0" end="0"/>
                                            </p:txEl>
                                          </p:spTgt>
                                        </p:tgtEl>
                                        <p:attrNameLst>
                                          <p:attrName>style.visibility</p:attrName>
                                        </p:attrNameLst>
                                      </p:cBhvr>
                                      <p:to>
                                        <p:strVal val="visible"/>
                                      </p:to>
                                    </p:set>
                                    <p:anim calcmode="lin" valueType="num">
                                      <p:cBhvr>
                                        <p:cTn id="10"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16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6739">
                                            <p:txEl>
                                              <p:pRg st="1" end="1"/>
                                            </p:txEl>
                                          </p:spTgt>
                                        </p:tgtEl>
                                        <p:attrNameLst>
                                          <p:attrName>style.visibility</p:attrName>
                                        </p:attrNameLst>
                                      </p:cBhvr>
                                      <p:to>
                                        <p:strVal val="visible"/>
                                      </p:to>
                                    </p:set>
                                    <p:anim calcmode="lin" valueType="num">
                                      <p:cBhvr additive="base">
                                        <p:cTn id="16"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6739">
                                            <p:txEl>
                                              <p:pRg st="2" end="2"/>
                                            </p:txEl>
                                          </p:spTgt>
                                        </p:tgtEl>
                                        <p:attrNameLst>
                                          <p:attrName>style.visibility</p:attrName>
                                        </p:attrNameLst>
                                      </p:cBhvr>
                                      <p:to>
                                        <p:strVal val="visible"/>
                                      </p:to>
                                    </p:set>
                                    <p:anim calcmode="lin" valueType="num">
                                      <p:cBhvr additive="base">
                                        <p:cTn id="22"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5" fill="hold" nodeType="clickEffect">
                                  <p:stCondLst>
                                    <p:cond delay="0"/>
                                  </p:stCondLst>
                                  <p:childTnLst>
                                    <p:set>
                                      <p:cBhvr>
                                        <p:cTn id="27" dur="1" fill="hold">
                                          <p:stCondLst>
                                            <p:cond delay="0"/>
                                          </p:stCondLst>
                                        </p:cTn>
                                        <p:tgtEl>
                                          <p:spTgt spid="116740"/>
                                        </p:tgtEl>
                                        <p:attrNameLst>
                                          <p:attrName>style.visibility</p:attrName>
                                        </p:attrNameLst>
                                      </p:cBhvr>
                                      <p:to>
                                        <p:strVal val="visible"/>
                                      </p:to>
                                    </p:set>
                                    <p:animEffect transition="in" filter="randombar(vertical)">
                                      <p:cBhvr>
                                        <p:cTn id="28"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4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0000DFC-399E-4A35-B1FD-32FD6B86AF80}"/>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4C736F-F2B7-4F00-AC5D-52AA78BC5457}"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324610" name="Rectangle 2">
            <a:extLst>
              <a:ext uri="{FF2B5EF4-FFF2-40B4-BE49-F238E27FC236}">
                <a16:creationId xmlns:a16="http://schemas.microsoft.com/office/drawing/2014/main" id="{D206D7C8-1C37-49F5-9D4C-0C0B63B33AAD}"/>
              </a:ext>
            </a:extLst>
          </p:cNvPr>
          <p:cNvSpPr>
            <a:spLocks noGrp="1" noChangeArrowheads="1"/>
          </p:cNvSpPr>
          <p:nvPr>
            <p:ph type="title"/>
          </p:nvPr>
        </p:nvSpPr>
        <p:spPr>
          <a:xfrm>
            <a:off x="609599" y="76200"/>
            <a:ext cx="11085095" cy="1371600"/>
          </a:xfrm>
        </p:spPr>
        <p:txBody>
          <a:bodyPr/>
          <a:lstStyle/>
          <a:p>
            <a:pPr algn="l" eaLnBrk="1" hangingPunct="1">
              <a:defRPr/>
            </a:pPr>
            <a:r>
              <a:rPr lang="en-US" altLang="en-US" dirty="0">
                <a:latin typeface="Copperplate Gothic Bold" panose="020B0604020202020204" pitchFamily="34" charset="0"/>
              </a:rPr>
              <a:t>Curses for Disobedience</a:t>
            </a:r>
            <a:r>
              <a:rPr lang="en-US" altLang="en-US" dirty="0"/>
              <a:t> </a:t>
            </a:r>
            <a:r>
              <a:rPr lang="en-US" altLang="en-US" sz="3200" dirty="0"/>
              <a:t>(26:14-45)</a:t>
            </a:r>
          </a:p>
        </p:txBody>
      </p:sp>
      <p:sp>
        <p:nvSpPr>
          <p:cNvPr id="324611" name="Rectangle 3">
            <a:extLst>
              <a:ext uri="{FF2B5EF4-FFF2-40B4-BE49-F238E27FC236}">
                <a16:creationId xmlns:a16="http://schemas.microsoft.com/office/drawing/2014/main" id="{842C76B2-19A5-4798-9AE3-B370DDE15DC5}"/>
              </a:ext>
            </a:extLst>
          </p:cNvPr>
          <p:cNvSpPr>
            <a:spLocks noGrp="1" noChangeArrowheads="1"/>
          </p:cNvSpPr>
          <p:nvPr>
            <p:ph type="body" idx="1"/>
          </p:nvPr>
        </p:nvSpPr>
        <p:spPr>
          <a:xfrm>
            <a:off x="609599" y="1524000"/>
            <a:ext cx="11085095" cy="5105400"/>
          </a:xfrm>
        </p:spPr>
        <p:txBody>
          <a:bodyPr/>
          <a:lstStyle/>
          <a:p>
            <a:pPr eaLnBrk="1" hangingPunct="1">
              <a:buFont typeface="Wingdings" panose="05000000000000000000" pitchFamily="2" charset="2"/>
              <a:buNone/>
              <a:defRPr/>
            </a:pPr>
            <a:r>
              <a:rPr lang="en-US" altLang="en-US" sz="2800" b="1" dirty="0">
                <a:solidFill>
                  <a:schemeClr val="hlink"/>
                </a:solidFill>
              </a:rPr>
              <a:t>Detailed descriptions of escalating disasters are described.</a:t>
            </a:r>
          </a:p>
          <a:p>
            <a:pPr eaLnBrk="1" hangingPunct="1">
              <a:defRPr/>
            </a:pPr>
            <a:r>
              <a:rPr lang="en-US" altLang="en-US" sz="2400" i="1" dirty="0"/>
              <a:t>The pattern of these curses are consistent with other known vassal treaties from the ancient Near East.</a:t>
            </a:r>
          </a:p>
          <a:p>
            <a:pPr eaLnBrk="1" hangingPunct="1">
              <a:defRPr/>
            </a:pPr>
            <a:r>
              <a:rPr lang="en-US" altLang="en-US" sz="2400" i="1" dirty="0"/>
              <a:t>The curses begins with a series of “if” clauses, calling attention to hostility toward Yahweh. </a:t>
            </a:r>
          </a:p>
          <a:p>
            <a:pPr eaLnBrk="1" hangingPunct="1">
              <a:defRPr/>
            </a:pPr>
            <a:r>
              <a:rPr lang="en-US" altLang="en-US" sz="2400" i="1" dirty="0"/>
              <a:t>The curses climax with the threat of exile (26:33).</a:t>
            </a:r>
          </a:p>
          <a:p>
            <a:pPr eaLnBrk="1" hangingPunct="1">
              <a:defRPr/>
            </a:pPr>
            <a:r>
              <a:rPr lang="en-US" altLang="en-US" sz="2400" i="1" dirty="0"/>
              <a:t>However, even after the most severe reprisals, if there was true contrition and repentance, the horrors of the curses could be reversed (26:40-.45).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 calcmode="lin" valueType="num">
                                      <p:cBhvr>
                                        <p:cTn id="7" dur="500" fill="hold"/>
                                        <p:tgtEl>
                                          <p:spTgt spid="324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4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4611">
                                            <p:txEl>
                                              <p:pRg st="1" end="1"/>
                                            </p:txEl>
                                          </p:spTgt>
                                        </p:tgtEl>
                                        <p:attrNameLst>
                                          <p:attrName>style.visibility</p:attrName>
                                        </p:attrNameLst>
                                      </p:cBhvr>
                                      <p:to>
                                        <p:strVal val="visible"/>
                                      </p:to>
                                    </p:set>
                                    <p:anim calcmode="lin" valueType="num">
                                      <p:cBhvr additive="base">
                                        <p:cTn id="13" dur="500" fill="hold"/>
                                        <p:tgtEl>
                                          <p:spTgt spid="324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4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4611">
                                            <p:txEl>
                                              <p:pRg st="2" end="2"/>
                                            </p:txEl>
                                          </p:spTgt>
                                        </p:tgtEl>
                                        <p:attrNameLst>
                                          <p:attrName>style.visibility</p:attrName>
                                        </p:attrNameLst>
                                      </p:cBhvr>
                                      <p:to>
                                        <p:strVal val="visible"/>
                                      </p:to>
                                    </p:set>
                                    <p:anim calcmode="lin" valueType="num">
                                      <p:cBhvr additive="base">
                                        <p:cTn id="19" dur="500" fill="hold"/>
                                        <p:tgtEl>
                                          <p:spTgt spid="324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4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4611">
                                            <p:txEl>
                                              <p:pRg st="3" end="3"/>
                                            </p:txEl>
                                          </p:spTgt>
                                        </p:tgtEl>
                                        <p:attrNameLst>
                                          <p:attrName>style.visibility</p:attrName>
                                        </p:attrNameLst>
                                      </p:cBhvr>
                                      <p:to>
                                        <p:strVal val="visible"/>
                                      </p:to>
                                    </p:set>
                                    <p:anim calcmode="lin" valueType="num">
                                      <p:cBhvr additive="base">
                                        <p:cTn id="25" dur="500" fill="hold"/>
                                        <p:tgtEl>
                                          <p:spTgt spid="324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4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4611">
                                            <p:txEl>
                                              <p:pRg st="4" end="4"/>
                                            </p:txEl>
                                          </p:spTgt>
                                        </p:tgtEl>
                                        <p:attrNameLst>
                                          <p:attrName>style.visibility</p:attrName>
                                        </p:attrNameLst>
                                      </p:cBhvr>
                                      <p:to>
                                        <p:strVal val="visible"/>
                                      </p:to>
                                    </p:set>
                                    <p:anim calcmode="lin" valueType="num">
                                      <p:cBhvr additive="base">
                                        <p:cTn id="31" dur="500" fill="hold"/>
                                        <p:tgtEl>
                                          <p:spTgt spid="324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4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09E8-4658-0243-BBB1-EC7054BE6C43}"/>
              </a:ext>
            </a:extLst>
          </p:cNvPr>
          <p:cNvSpPr>
            <a:spLocks noGrp="1"/>
          </p:cNvSpPr>
          <p:nvPr>
            <p:ph type="title"/>
          </p:nvPr>
        </p:nvSpPr>
        <p:spPr>
          <a:xfrm>
            <a:off x="609600" y="152400"/>
            <a:ext cx="10972800" cy="896436"/>
          </a:xfrm>
        </p:spPr>
        <p:txBody>
          <a:bodyPr/>
          <a:lstStyle/>
          <a:p>
            <a:r>
              <a:rPr lang="en-US" b="1" dirty="0"/>
              <a:t>Categories of Law and Christian Life</a:t>
            </a:r>
          </a:p>
        </p:txBody>
      </p:sp>
      <p:sp>
        <p:nvSpPr>
          <p:cNvPr id="3" name="Content Placeholder 2">
            <a:extLst>
              <a:ext uri="{FF2B5EF4-FFF2-40B4-BE49-F238E27FC236}">
                <a16:creationId xmlns:a16="http://schemas.microsoft.com/office/drawing/2014/main" id="{E6F6A33A-43DB-CD48-C4EE-77889A1DDB50}"/>
              </a:ext>
            </a:extLst>
          </p:cNvPr>
          <p:cNvSpPr>
            <a:spLocks noGrp="1"/>
          </p:cNvSpPr>
          <p:nvPr>
            <p:ph idx="1"/>
          </p:nvPr>
        </p:nvSpPr>
        <p:spPr>
          <a:xfrm>
            <a:off x="609600" y="1155181"/>
            <a:ext cx="11277600" cy="5422232"/>
          </a:xfrm>
        </p:spPr>
        <p:txBody>
          <a:bodyPr/>
          <a:lstStyle/>
          <a:p>
            <a:pPr marL="0" indent="0">
              <a:buNone/>
            </a:pPr>
            <a:r>
              <a:rPr lang="en-US" sz="2800" b="1" dirty="0">
                <a:solidFill>
                  <a:srgbClr val="FFC000"/>
                </a:solidFill>
              </a:rPr>
              <a:t>The laws of the Torah fall into three broad categories: moral, cultic, and civil.</a:t>
            </a:r>
          </a:p>
          <a:p>
            <a:pPr marL="0" indent="0">
              <a:buNone/>
            </a:pPr>
            <a:endParaRPr lang="en-US" sz="800" b="1" dirty="0">
              <a:solidFill>
                <a:srgbClr val="FFFF99"/>
              </a:solidFill>
            </a:endParaRPr>
          </a:p>
          <a:p>
            <a:pPr marL="0" indent="0">
              <a:buNone/>
            </a:pPr>
            <a:r>
              <a:rPr lang="en-US" sz="2400" b="1" dirty="0">
                <a:solidFill>
                  <a:srgbClr val="FFFF99"/>
                </a:solidFill>
              </a:rPr>
              <a:t>MORAL</a:t>
            </a:r>
          </a:p>
          <a:p>
            <a:pPr marL="0" indent="0">
              <a:buNone/>
            </a:pPr>
            <a:r>
              <a:rPr lang="en-US" sz="2400" i="1" dirty="0"/>
              <a:t>Moral laws, like the 10 Commandments, are upheld in the New Testament as obligatory for Christians, though they all coalesce in the commandment to love one’s neighbor (Ro. 13:8-10).</a:t>
            </a:r>
          </a:p>
          <a:p>
            <a:pPr marL="0" indent="0">
              <a:buNone/>
            </a:pPr>
            <a:r>
              <a:rPr lang="en-US" sz="2400" b="1" dirty="0">
                <a:solidFill>
                  <a:srgbClr val="FFFF99"/>
                </a:solidFill>
              </a:rPr>
              <a:t>CULTIC</a:t>
            </a:r>
          </a:p>
          <a:p>
            <a:pPr marL="0" indent="0">
              <a:buNone/>
            </a:pPr>
            <a:r>
              <a:rPr lang="en-US" sz="2400" i="1" dirty="0"/>
              <a:t>Cultic laws, relating to the sanctuary and the sacrificial system, are fulfilled in Christ, the great High Priest and perfect sacrifice one-for-all (Heb. 10:12-14). They are now obsolete (Heb. 8:13).</a:t>
            </a:r>
          </a:p>
          <a:p>
            <a:pPr marL="0" indent="0">
              <a:buNone/>
            </a:pPr>
            <a:r>
              <a:rPr lang="en-US" sz="2400" b="1" dirty="0">
                <a:solidFill>
                  <a:srgbClr val="FFFF99"/>
                </a:solidFill>
              </a:rPr>
              <a:t>CIVIL</a:t>
            </a:r>
          </a:p>
          <a:p>
            <a:pPr marL="0" indent="0">
              <a:buNone/>
            </a:pPr>
            <a:r>
              <a:rPr lang="en-US" sz="2400" i="1" dirty="0"/>
              <a:t>Civil laws, affecting the Israelite nation in its land under a theocratic government, are to a large degree irrelevant for Christians in the modern world.</a:t>
            </a:r>
          </a:p>
        </p:txBody>
      </p:sp>
      <p:sp>
        <p:nvSpPr>
          <p:cNvPr id="4" name="Slide Number Placeholder 3">
            <a:extLst>
              <a:ext uri="{FF2B5EF4-FFF2-40B4-BE49-F238E27FC236}">
                <a16:creationId xmlns:a16="http://schemas.microsoft.com/office/drawing/2014/main" id="{8F3857C1-4B8D-2E33-B39E-303BC1EDF3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26D00-A58E-404E-BABC-9DE5A69966C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a:endParaRPr>
          </a:p>
        </p:txBody>
      </p:sp>
    </p:spTree>
    <p:extLst>
      <p:ext uri="{BB962C8B-B14F-4D97-AF65-F5344CB8AC3E}">
        <p14:creationId xmlns:p14="http://schemas.microsoft.com/office/powerpoint/2010/main" val="53576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5BF57DB5-0D38-DC5F-A333-A8E3327F0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2165C-AD88-60E5-2EA7-29302764CA5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101EBDD1-A4B0-C1E7-26A6-AD078D06CFC1}"/>
              </a:ext>
            </a:extLst>
          </p:cNvPr>
          <p:cNvSpPr>
            <a:spLocks noGrp="1"/>
          </p:cNvSpPr>
          <p:nvPr>
            <p:ph idx="1"/>
          </p:nvPr>
        </p:nvSpPr>
        <p:spPr>
          <a:xfrm>
            <a:off x="609600" y="1417639"/>
            <a:ext cx="10972800" cy="4713287"/>
          </a:xfrm>
        </p:spPr>
        <p:txBody>
          <a:bodyPr/>
          <a:lstStyle/>
          <a:p>
            <a:pPr marL="0" indent="0">
              <a:buNone/>
              <a:defRPr/>
            </a:pPr>
            <a:r>
              <a:rPr lang="en-US" sz="2800" i="1" dirty="0">
                <a:effectLst/>
              </a:rPr>
              <a:t>Does the idea of doing love “to” one’s neighbor as oneself help you to understand this commandment?</a:t>
            </a:r>
          </a:p>
          <a:p>
            <a:pPr marL="0" indent="0">
              <a:buNone/>
              <a:defRPr/>
            </a:pPr>
            <a:endParaRPr lang="en-US" sz="800" i="1" dirty="0">
              <a:effectLst/>
            </a:endParaRPr>
          </a:p>
          <a:p>
            <a:pPr marL="0" indent="0">
              <a:buNone/>
              <a:defRPr/>
            </a:pPr>
            <a:endParaRPr lang="en-US" sz="800" i="1" dirty="0">
              <a:effectLst/>
            </a:endParaRPr>
          </a:p>
          <a:p>
            <a:pPr marL="0" indent="0">
              <a:buNone/>
              <a:defRPr/>
            </a:pPr>
            <a:r>
              <a:rPr lang="en-US" sz="2800" i="1" dirty="0">
                <a:effectLst/>
              </a:rPr>
              <a:t>Do ideas of sacred time and sacred space carry over into the Christian church, and if so, how?</a:t>
            </a:r>
          </a:p>
          <a:p>
            <a:pPr marL="0" indent="0">
              <a:buNone/>
              <a:defRPr/>
            </a:pPr>
            <a:endParaRPr lang="en-US" sz="800" i="1" dirty="0">
              <a:effectLst/>
            </a:endParaRPr>
          </a:p>
          <a:p>
            <a:pPr marL="0" indent="0">
              <a:buNone/>
              <a:defRPr/>
            </a:pPr>
            <a:r>
              <a:rPr lang="en-US" sz="2800" i="1" dirty="0">
                <a:effectLst/>
              </a:rPr>
              <a:t>When St. Paul said, “Christ is the end of the law so that there may be righteousness for everyone who believes” (Ro. 10:4), what do you think he meant?</a:t>
            </a:r>
          </a:p>
        </p:txBody>
      </p:sp>
    </p:spTree>
    <p:extLst>
      <p:ext uri="{BB962C8B-B14F-4D97-AF65-F5344CB8AC3E}">
        <p14:creationId xmlns:p14="http://schemas.microsoft.com/office/powerpoint/2010/main" val="18085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FBCC5E-C0B2-B9F7-B3D3-642825A997AB}"/>
            </a:ext>
          </a:extLst>
        </p:cNvPr>
        <p:cNvGrpSpPr/>
        <p:nvPr/>
      </p:nvGrpSpPr>
      <p:grpSpPr>
        <a:xfrm>
          <a:off x="0" y="0"/>
          <a:ext cx="0" cy="0"/>
          <a:chOff x="0" y="0"/>
          <a:chExt cx="0" cy="0"/>
        </a:xfrm>
      </p:grpSpPr>
      <p:sp>
        <p:nvSpPr>
          <p:cNvPr id="95235" name="Rectangle 3">
            <a:extLst>
              <a:ext uri="{FF2B5EF4-FFF2-40B4-BE49-F238E27FC236}">
                <a16:creationId xmlns:a16="http://schemas.microsoft.com/office/drawing/2014/main" id="{138C84DB-87D4-2F30-A71E-88816CB0722D}"/>
              </a:ext>
            </a:extLst>
          </p:cNvPr>
          <p:cNvSpPr>
            <a:spLocks noGrp="1" noChangeArrowheads="1"/>
          </p:cNvSpPr>
          <p:nvPr>
            <p:ph type="subTitle" idx="1"/>
          </p:nvPr>
        </p:nvSpPr>
        <p:spPr/>
        <p:txBody>
          <a:bodyPr/>
          <a:lstStyle/>
          <a:p>
            <a:pPr eaLnBrk="1" hangingPunct="1">
              <a:defRPr/>
            </a:pPr>
            <a:endParaRPr lang="en-US" altLang="en-US"/>
          </a:p>
        </p:txBody>
      </p:sp>
      <p:pic>
        <p:nvPicPr>
          <p:cNvPr id="95236" name="Picture 4" descr="MPj04048900000[1]">
            <a:extLst>
              <a:ext uri="{FF2B5EF4-FFF2-40B4-BE49-F238E27FC236}">
                <a16:creationId xmlns:a16="http://schemas.microsoft.com/office/drawing/2014/main" id="{DE9B9A03-0FD0-1473-2BF4-A5AB702EF8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50800"/>
            <a:ext cx="9144000" cy="6908800"/>
          </a:xfrm>
          <a:prstGeom prst="rect">
            <a:avLst/>
          </a:prstGeom>
          <a:gradFill rotWithShape="1">
            <a:gsLst>
              <a:gs pos="0">
                <a:schemeClr val="bg2">
                  <a:alpha val="21001"/>
                </a:schemeClr>
              </a:gs>
              <a:gs pos="50000">
                <a:schemeClr val="bg2">
                  <a:gamma/>
                  <a:shade val="46275"/>
                  <a:invGamma/>
                  <a:alpha val="17000"/>
                </a:schemeClr>
              </a:gs>
              <a:gs pos="100000">
                <a:schemeClr val="bg2">
                  <a:alpha val="21001"/>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38" name="Text Box 6">
            <a:extLst>
              <a:ext uri="{FF2B5EF4-FFF2-40B4-BE49-F238E27FC236}">
                <a16:creationId xmlns:a16="http://schemas.microsoft.com/office/drawing/2014/main" id="{122D151D-B65E-5E30-DDFE-1C05200F0346}"/>
              </a:ext>
            </a:extLst>
          </p:cNvPr>
          <p:cNvSpPr txBox="1">
            <a:spLocks noChangeArrowheads="1"/>
          </p:cNvSpPr>
          <p:nvPr/>
        </p:nvSpPr>
        <p:spPr bwMode="auto">
          <a:xfrm>
            <a:off x="1828800" y="2459504"/>
            <a:ext cx="882765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6000" b="0" i="0" u="none" strike="noStrike" kern="1200" cap="none" spc="0" normalizeH="0" baseline="0" noProof="0" dirty="0">
                <a:ln>
                  <a:noFill/>
                </a:ln>
                <a:solidFill>
                  <a:srgbClr val="312517"/>
                </a:solidFill>
                <a:effectLst>
                  <a:outerShdw blurRad="38100" dist="38100" dir="2700000" algn="tl">
                    <a:srgbClr val="000000"/>
                  </a:outerShdw>
                </a:effectLst>
                <a:uLnTx/>
                <a:uFillTx/>
                <a:latin typeface="Wide Latin" pitchFamily="18" charset="0"/>
                <a:ea typeface="+mn-ea"/>
                <a:cs typeface="Arial" panose="020B0604020202020204" pitchFamily="34" charset="0"/>
              </a:rPr>
              <a:t>Leviticus and Numbers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533F27">
                    <a:lumMod val="50000"/>
                  </a:srgbClr>
                </a:solidFill>
                <a:effectLst/>
                <a:uLnTx/>
                <a:uFillTx/>
                <a:latin typeface="HebrewTh" pitchFamily="2" charset="0"/>
                <a:ea typeface="+mn-ea"/>
                <a:cs typeface="Arial"/>
              </a:rPr>
              <a:t>rBad4miB; </a:t>
            </a:r>
            <a:r>
              <a:rPr kumimoji="0" lang="en-US" altLang="en-US" sz="3600" b="0" i="0" u="none" strike="noStrike" kern="1200" cap="none" spc="0" normalizeH="0" baseline="0" noProof="0" dirty="0">
                <a:ln>
                  <a:noFill/>
                </a:ln>
                <a:solidFill>
                  <a:srgbClr val="533F27">
                    <a:lumMod val="50000"/>
                  </a:srgbClr>
                </a:solidFill>
                <a:effectLst/>
                <a:uLnTx/>
                <a:uFillTx/>
                <a:latin typeface="Tahoma"/>
                <a:ea typeface="+mn-ea"/>
                <a:cs typeface="Arial"/>
              </a:rPr>
              <a:t>“in the desert”</a:t>
            </a:r>
          </a:p>
        </p:txBody>
      </p:sp>
    </p:spTree>
    <p:extLst>
      <p:ext uri="{BB962C8B-B14F-4D97-AF65-F5344CB8AC3E}">
        <p14:creationId xmlns:p14="http://schemas.microsoft.com/office/powerpoint/2010/main" val="27539864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Slide Number Placeholder 4">
            <a:extLst>
              <a:ext uri="{FF2B5EF4-FFF2-40B4-BE49-F238E27FC236}">
                <a16:creationId xmlns:a16="http://schemas.microsoft.com/office/drawing/2014/main" id="{F4639EEB-A08D-4F03-2A46-FCF566693050}"/>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1CD95-801E-4972-8F9C-0082E6093E5B}"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pic>
        <p:nvPicPr>
          <p:cNvPr id="38915" name="Picture 2" descr="ESN02">
            <a:extLst>
              <a:ext uri="{FF2B5EF4-FFF2-40B4-BE49-F238E27FC236}">
                <a16:creationId xmlns:a16="http://schemas.microsoft.com/office/drawing/2014/main" id="{BEF4A513-BA78-97BF-C6C7-B807C3AFC302}"/>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241130" y="0"/>
            <a:ext cx="7924800" cy="6845300"/>
          </a:xfrm>
        </p:spPr>
      </p:pic>
      <p:sp>
        <p:nvSpPr>
          <p:cNvPr id="297987" name="Line 3">
            <a:extLst>
              <a:ext uri="{FF2B5EF4-FFF2-40B4-BE49-F238E27FC236}">
                <a16:creationId xmlns:a16="http://schemas.microsoft.com/office/drawing/2014/main" id="{3C7AD79E-FFAD-1B90-7E78-E07973C38724}"/>
              </a:ext>
            </a:extLst>
          </p:cNvPr>
          <p:cNvSpPr>
            <a:spLocks noChangeShapeType="1"/>
          </p:cNvSpPr>
          <p:nvPr/>
        </p:nvSpPr>
        <p:spPr bwMode="auto">
          <a:xfrm flipV="1">
            <a:off x="9079832" y="5257800"/>
            <a:ext cx="1524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88" name="Line 4">
            <a:extLst>
              <a:ext uri="{FF2B5EF4-FFF2-40B4-BE49-F238E27FC236}">
                <a16:creationId xmlns:a16="http://schemas.microsoft.com/office/drawing/2014/main" id="{A2C3AEF5-4B16-4623-8AF1-FB1E5C21D898}"/>
              </a:ext>
            </a:extLst>
          </p:cNvPr>
          <p:cNvSpPr>
            <a:spLocks noChangeShapeType="1"/>
          </p:cNvSpPr>
          <p:nvPr/>
        </p:nvSpPr>
        <p:spPr bwMode="auto">
          <a:xfrm>
            <a:off x="9216190" y="5257800"/>
            <a:ext cx="2286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89" name="Line 5">
            <a:extLst>
              <a:ext uri="{FF2B5EF4-FFF2-40B4-BE49-F238E27FC236}">
                <a16:creationId xmlns:a16="http://schemas.microsoft.com/office/drawing/2014/main" id="{0EB68A59-83BC-7DF0-90DA-CA474FA67D3E}"/>
              </a:ext>
            </a:extLst>
          </p:cNvPr>
          <p:cNvSpPr>
            <a:spLocks noChangeShapeType="1"/>
          </p:cNvSpPr>
          <p:nvPr/>
        </p:nvSpPr>
        <p:spPr bwMode="auto">
          <a:xfrm flipV="1">
            <a:off x="9428746" y="5105400"/>
            <a:ext cx="1524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0" name="Line 6">
            <a:extLst>
              <a:ext uri="{FF2B5EF4-FFF2-40B4-BE49-F238E27FC236}">
                <a16:creationId xmlns:a16="http://schemas.microsoft.com/office/drawing/2014/main" id="{38430D67-90B7-735E-1E7D-B3174DA04AEA}"/>
              </a:ext>
            </a:extLst>
          </p:cNvPr>
          <p:cNvSpPr>
            <a:spLocks noChangeShapeType="1"/>
          </p:cNvSpPr>
          <p:nvPr/>
        </p:nvSpPr>
        <p:spPr bwMode="auto">
          <a:xfrm flipV="1">
            <a:off x="9597192" y="472440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1" name="Line 7">
            <a:extLst>
              <a:ext uri="{FF2B5EF4-FFF2-40B4-BE49-F238E27FC236}">
                <a16:creationId xmlns:a16="http://schemas.microsoft.com/office/drawing/2014/main" id="{5CB97911-E2A9-3B33-69CE-D206FB882A18}"/>
              </a:ext>
            </a:extLst>
          </p:cNvPr>
          <p:cNvSpPr>
            <a:spLocks noChangeShapeType="1"/>
          </p:cNvSpPr>
          <p:nvPr/>
        </p:nvSpPr>
        <p:spPr bwMode="auto">
          <a:xfrm flipV="1">
            <a:off x="9673390" y="4191000"/>
            <a:ext cx="762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2" name="Line 8">
            <a:extLst>
              <a:ext uri="{FF2B5EF4-FFF2-40B4-BE49-F238E27FC236}">
                <a16:creationId xmlns:a16="http://schemas.microsoft.com/office/drawing/2014/main" id="{807ABD55-3EC7-0A3A-6EE7-B0D001D6703B}"/>
              </a:ext>
            </a:extLst>
          </p:cNvPr>
          <p:cNvSpPr>
            <a:spLocks noChangeShapeType="1"/>
          </p:cNvSpPr>
          <p:nvPr/>
        </p:nvSpPr>
        <p:spPr bwMode="auto">
          <a:xfrm flipV="1">
            <a:off x="9733547" y="3810000"/>
            <a:ext cx="3048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3" name="Line 9">
            <a:extLst>
              <a:ext uri="{FF2B5EF4-FFF2-40B4-BE49-F238E27FC236}">
                <a16:creationId xmlns:a16="http://schemas.microsoft.com/office/drawing/2014/main" id="{DED12D93-EDE2-F857-E744-77F57A612682}"/>
              </a:ext>
            </a:extLst>
          </p:cNvPr>
          <p:cNvSpPr>
            <a:spLocks noChangeShapeType="1"/>
          </p:cNvSpPr>
          <p:nvPr/>
        </p:nvSpPr>
        <p:spPr bwMode="auto">
          <a:xfrm flipH="1" flipV="1">
            <a:off x="9797715" y="350520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4" name="Line 10">
            <a:extLst>
              <a:ext uri="{FF2B5EF4-FFF2-40B4-BE49-F238E27FC236}">
                <a16:creationId xmlns:a16="http://schemas.microsoft.com/office/drawing/2014/main" id="{23D59734-2575-6826-5AE1-B60CC46769CF}"/>
              </a:ext>
            </a:extLst>
          </p:cNvPr>
          <p:cNvSpPr>
            <a:spLocks noChangeShapeType="1"/>
          </p:cNvSpPr>
          <p:nvPr/>
        </p:nvSpPr>
        <p:spPr bwMode="auto">
          <a:xfrm flipH="1" flipV="1">
            <a:off x="9737558" y="312420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5" name="Line 11">
            <a:extLst>
              <a:ext uri="{FF2B5EF4-FFF2-40B4-BE49-F238E27FC236}">
                <a16:creationId xmlns:a16="http://schemas.microsoft.com/office/drawing/2014/main" id="{6E5B4237-D0AD-8985-D338-C53982CF9483}"/>
              </a:ext>
            </a:extLst>
          </p:cNvPr>
          <p:cNvSpPr>
            <a:spLocks noChangeShapeType="1"/>
          </p:cNvSpPr>
          <p:nvPr/>
        </p:nvSpPr>
        <p:spPr bwMode="auto">
          <a:xfrm flipH="1" flipV="1">
            <a:off x="9525002" y="2895600"/>
            <a:ext cx="2286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6" name="Line 12">
            <a:extLst>
              <a:ext uri="{FF2B5EF4-FFF2-40B4-BE49-F238E27FC236}">
                <a16:creationId xmlns:a16="http://schemas.microsoft.com/office/drawing/2014/main" id="{5A54BD37-D618-5A3B-D20E-0BF57B869F0D}"/>
              </a:ext>
            </a:extLst>
          </p:cNvPr>
          <p:cNvSpPr>
            <a:spLocks noChangeShapeType="1"/>
          </p:cNvSpPr>
          <p:nvPr/>
        </p:nvSpPr>
        <p:spPr bwMode="auto">
          <a:xfrm flipH="1" flipV="1">
            <a:off x="9356557" y="2362200"/>
            <a:ext cx="1524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7" name="Line 13">
            <a:extLst>
              <a:ext uri="{FF2B5EF4-FFF2-40B4-BE49-F238E27FC236}">
                <a16:creationId xmlns:a16="http://schemas.microsoft.com/office/drawing/2014/main" id="{166569FD-2082-401C-D5C1-BD6E444C7BB3}"/>
              </a:ext>
            </a:extLst>
          </p:cNvPr>
          <p:cNvSpPr>
            <a:spLocks noChangeShapeType="1"/>
          </p:cNvSpPr>
          <p:nvPr/>
        </p:nvSpPr>
        <p:spPr bwMode="auto">
          <a:xfrm flipV="1">
            <a:off x="9324471" y="1981200"/>
            <a:ext cx="2286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8" name="Line 14">
            <a:extLst>
              <a:ext uri="{FF2B5EF4-FFF2-40B4-BE49-F238E27FC236}">
                <a16:creationId xmlns:a16="http://schemas.microsoft.com/office/drawing/2014/main" id="{274D6593-CFC8-6475-72E7-B6D82FF13E8A}"/>
              </a:ext>
            </a:extLst>
          </p:cNvPr>
          <p:cNvSpPr>
            <a:spLocks noChangeShapeType="1"/>
          </p:cNvSpPr>
          <p:nvPr/>
        </p:nvSpPr>
        <p:spPr bwMode="auto">
          <a:xfrm flipV="1">
            <a:off x="9537032" y="1752600"/>
            <a:ext cx="3048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7999" name="Line 15">
            <a:extLst>
              <a:ext uri="{FF2B5EF4-FFF2-40B4-BE49-F238E27FC236}">
                <a16:creationId xmlns:a16="http://schemas.microsoft.com/office/drawing/2014/main" id="{3248A415-44DC-CC7D-9A15-BB5253801CC9}"/>
              </a:ext>
            </a:extLst>
          </p:cNvPr>
          <p:cNvSpPr>
            <a:spLocks noChangeShapeType="1"/>
          </p:cNvSpPr>
          <p:nvPr/>
        </p:nvSpPr>
        <p:spPr bwMode="auto">
          <a:xfrm flipV="1">
            <a:off x="9809748" y="1676400"/>
            <a:ext cx="3810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0" name="Line 16">
            <a:extLst>
              <a:ext uri="{FF2B5EF4-FFF2-40B4-BE49-F238E27FC236}">
                <a16:creationId xmlns:a16="http://schemas.microsoft.com/office/drawing/2014/main" id="{15B68F2A-375C-78AB-92E4-4F5DB074787A}"/>
              </a:ext>
            </a:extLst>
          </p:cNvPr>
          <p:cNvSpPr>
            <a:spLocks noChangeShapeType="1"/>
          </p:cNvSpPr>
          <p:nvPr/>
        </p:nvSpPr>
        <p:spPr bwMode="auto">
          <a:xfrm>
            <a:off x="10190748" y="1676400"/>
            <a:ext cx="3048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1" name="Line 17">
            <a:extLst>
              <a:ext uri="{FF2B5EF4-FFF2-40B4-BE49-F238E27FC236}">
                <a16:creationId xmlns:a16="http://schemas.microsoft.com/office/drawing/2014/main" id="{4377C602-B251-D338-D77A-3039A472C267}"/>
              </a:ext>
            </a:extLst>
          </p:cNvPr>
          <p:cNvSpPr>
            <a:spLocks noChangeShapeType="1"/>
          </p:cNvSpPr>
          <p:nvPr/>
        </p:nvSpPr>
        <p:spPr bwMode="auto">
          <a:xfrm>
            <a:off x="10495548" y="1752600"/>
            <a:ext cx="2286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2" name="Line 18">
            <a:extLst>
              <a:ext uri="{FF2B5EF4-FFF2-40B4-BE49-F238E27FC236}">
                <a16:creationId xmlns:a16="http://schemas.microsoft.com/office/drawing/2014/main" id="{AE7FF20E-315A-FDD4-FB96-CC05B13B6189}"/>
              </a:ext>
            </a:extLst>
          </p:cNvPr>
          <p:cNvSpPr>
            <a:spLocks noChangeShapeType="1"/>
          </p:cNvSpPr>
          <p:nvPr/>
        </p:nvSpPr>
        <p:spPr bwMode="auto">
          <a:xfrm flipH="1">
            <a:off x="10359186" y="2057400"/>
            <a:ext cx="3810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3" name="Line 19">
            <a:extLst>
              <a:ext uri="{FF2B5EF4-FFF2-40B4-BE49-F238E27FC236}">
                <a16:creationId xmlns:a16="http://schemas.microsoft.com/office/drawing/2014/main" id="{D2F9D595-B188-2C27-69ED-0D1415B9EFE2}"/>
              </a:ext>
            </a:extLst>
          </p:cNvPr>
          <p:cNvSpPr>
            <a:spLocks noChangeShapeType="1"/>
          </p:cNvSpPr>
          <p:nvPr/>
        </p:nvSpPr>
        <p:spPr bwMode="auto">
          <a:xfrm>
            <a:off x="10359191" y="2590800"/>
            <a:ext cx="0" cy="457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4" name="Line 20">
            <a:extLst>
              <a:ext uri="{FF2B5EF4-FFF2-40B4-BE49-F238E27FC236}">
                <a16:creationId xmlns:a16="http://schemas.microsoft.com/office/drawing/2014/main" id="{C9D1F234-5695-44B6-DB4E-C61FAA2FF24B}"/>
              </a:ext>
            </a:extLst>
          </p:cNvPr>
          <p:cNvSpPr>
            <a:spLocks noChangeShapeType="1"/>
          </p:cNvSpPr>
          <p:nvPr/>
        </p:nvSpPr>
        <p:spPr bwMode="auto">
          <a:xfrm flipH="1">
            <a:off x="10130588" y="3048000"/>
            <a:ext cx="228600" cy="685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5" name="Line 21">
            <a:extLst>
              <a:ext uri="{FF2B5EF4-FFF2-40B4-BE49-F238E27FC236}">
                <a16:creationId xmlns:a16="http://schemas.microsoft.com/office/drawing/2014/main" id="{B520749E-24CA-3A20-FFBB-D5460BD47507}"/>
              </a:ext>
            </a:extLst>
          </p:cNvPr>
          <p:cNvSpPr>
            <a:spLocks noChangeShapeType="1"/>
          </p:cNvSpPr>
          <p:nvPr/>
        </p:nvSpPr>
        <p:spPr bwMode="auto">
          <a:xfrm>
            <a:off x="10114545" y="3733800"/>
            <a:ext cx="3810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6" name="Line 22">
            <a:extLst>
              <a:ext uri="{FF2B5EF4-FFF2-40B4-BE49-F238E27FC236}">
                <a16:creationId xmlns:a16="http://schemas.microsoft.com/office/drawing/2014/main" id="{55001016-0886-B0F3-13A0-41CE588996BC}"/>
              </a:ext>
            </a:extLst>
          </p:cNvPr>
          <p:cNvSpPr>
            <a:spLocks noChangeShapeType="1"/>
          </p:cNvSpPr>
          <p:nvPr/>
        </p:nvSpPr>
        <p:spPr bwMode="auto">
          <a:xfrm flipV="1">
            <a:off x="10511588" y="3429000"/>
            <a:ext cx="3810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7" name="Line 23">
            <a:extLst>
              <a:ext uri="{FF2B5EF4-FFF2-40B4-BE49-F238E27FC236}">
                <a16:creationId xmlns:a16="http://schemas.microsoft.com/office/drawing/2014/main" id="{0F086922-A2D5-7FDA-EDA6-BF3D8A53F003}"/>
              </a:ext>
            </a:extLst>
          </p:cNvPr>
          <p:cNvSpPr>
            <a:spLocks noChangeShapeType="1"/>
          </p:cNvSpPr>
          <p:nvPr/>
        </p:nvSpPr>
        <p:spPr bwMode="auto">
          <a:xfrm flipV="1">
            <a:off x="10908630" y="2895600"/>
            <a:ext cx="3048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8" name="Line 24">
            <a:extLst>
              <a:ext uri="{FF2B5EF4-FFF2-40B4-BE49-F238E27FC236}">
                <a16:creationId xmlns:a16="http://schemas.microsoft.com/office/drawing/2014/main" id="{7BDA6317-0CAD-975E-BB83-7031A0443903}"/>
              </a:ext>
            </a:extLst>
          </p:cNvPr>
          <p:cNvSpPr>
            <a:spLocks noChangeShapeType="1"/>
          </p:cNvSpPr>
          <p:nvPr/>
        </p:nvSpPr>
        <p:spPr bwMode="auto">
          <a:xfrm flipV="1">
            <a:off x="11229472" y="2590800"/>
            <a:ext cx="2286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09" name="Line 25">
            <a:extLst>
              <a:ext uri="{FF2B5EF4-FFF2-40B4-BE49-F238E27FC236}">
                <a16:creationId xmlns:a16="http://schemas.microsoft.com/office/drawing/2014/main" id="{3461BBB8-43B6-D417-6BC2-9B7E5E2638E2}"/>
              </a:ext>
            </a:extLst>
          </p:cNvPr>
          <p:cNvSpPr>
            <a:spLocks noChangeShapeType="1"/>
          </p:cNvSpPr>
          <p:nvPr/>
        </p:nvSpPr>
        <p:spPr bwMode="auto">
          <a:xfrm flipH="1" flipV="1">
            <a:off x="11397918" y="2286000"/>
            <a:ext cx="762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0" name="Line 26">
            <a:extLst>
              <a:ext uri="{FF2B5EF4-FFF2-40B4-BE49-F238E27FC236}">
                <a16:creationId xmlns:a16="http://schemas.microsoft.com/office/drawing/2014/main" id="{EAD13EFE-9C46-8B9F-0291-2283B150FC0C}"/>
              </a:ext>
            </a:extLst>
          </p:cNvPr>
          <p:cNvSpPr>
            <a:spLocks noChangeShapeType="1"/>
          </p:cNvSpPr>
          <p:nvPr/>
        </p:nvSpPr>
        <p:spPr bwMode="auto">
          <a:xfrm flipV="1">
            <a:off x="11397916" y="190500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1" name="Line 27">
            <a:extLst>
              <a:ext uri="{FF2B5EF4-FFF2-40B4-BE49-F238E27FC236}">
                <a16:creationId xmlns:a16="http://schemas.microsoft.com/office/drawing/2014/main" id="{26A77C72-15BB-A9DE-2127-11AE551E4740}"/>
              </a:ext>
            </a:extLst>
          </p:cNvPr>
          <p:cNvSpPr>
            <a:spLocks noChangeShapeType="1"/>
          </p:cNvSpPr>
          <p:nvPr/>
        </p:nvSpPr>
        <p:spPr bwMode="auto">
          <a:xfrm flipV="1">
            <a:off x="11458074" y="1524000"/>
            <a:ext cx="152400" cy="457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2" name="Line 28">
            <a:extLst>
              <a:ext uri="{FF2B5EF4-FFF2-40B4-BE49-F238E27FC236}">
                <a16:creationId xmlns:a16="http://schemas.microsoft.com/office/drawing/2014/main" id="{627C98BD-1F24-1DDB-A02F-287189D2B496}"/>
              </a:ext>
            </a:extLst>
          </p:cNvPr>
          <p:cNvSpPr>
            <a:spLocks noChangeShapeType="1"/>
          </p:cNvSpPr>
          <p:nvPr/>
        </p:nvSpPr>
        <p:spPr bwMode="auto">
          <a:xfrm flipV="1">
            <a:off x="11626519" y="1219200"/>
            <a:ext cx="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3" name="Line 29">
            <a:extLst>
              <a:ext uri="{FF2B5EF4-FFF2-40B4-BE49-F238E27FC236}">
                <a16:creationId xmlns:a16="http://schemas.microsoft.com/office/drawing/2014/main" id="{D8FFD816-3C54-F09F-B3FF-E773EFD71DEE}"/>
              </a:ext>
            </a:extLst>
          </p:cNvPr>
          <p:cNvSpPr>
            <a:spLocks noChangeShapeType="1"/>
          </p:cNvSpPr>
          <p:nvPr/>
        </p:nvSpPr>
        <p:spPr bwMode="auto">
          <a:xfrm flipH="1" flipV="1">
            <a:off x="11540291" y="840206"/>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4" name="Line 30">
            <a:extLst>
              <a:ext uri="{FF2B5EF4-FFF2-40B4-BE49-F238E27FC236}">
                <a16:creationId xmlns:a16="http://schemas.microsoft.com/office/drawing/2014/main" id="{07A7FB7E-C4BD-E5DA-CB8F-77CFE553C7C3}"/>
              </a:ext>
            </a:extLst>
          </p:cNvPr>
          <p:cNvSpPr>
            <a:spLocks noChangeShapeType="1"/>
          </p:cNvSpPr>
          <p:nvPr/>
        </p:nvSpPr>
        <p:spPr bwMode="auto">
          <a:xfrm flipH="1" flipV="1">
            <a:off x="11321717" y="533400"/>
            <a:ext cx="2286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5" name="Line 31">
            <a:extLst>
              <a:ext uri="{FF2B5EF4-FFF2-40B4-BE49-F238E27FC236}">
                <a16:creationId xmlns:a16="http://schemas.microsoft.com/office/drawing/2014/main" id="{1BD10BB9-E066-069E-9072-E22DC0C86A2D}"/>
              </a:ext>
            </a:extLst>
          </p:cNvPr>
          <p:cNvSpPr>
            <a:spLocks noChangeShapeType="1"/>
          </p:cNvSpPr>
          <p:nvPr/>
        </p:nvSpPr>
        <p:spPr bwMode="auto">
          <a:xfrm flipV="1">
            <a:off x="11321717" y="15240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98016" name="Line 32">
            <a:extLst>
              <a:ext uri="{FF2B5EF4-FFF2-40B4-BE49-F238E27FC236}">
                <a16:creationId xmlns:a16="http://schemas.microsoft.com/office/drawing/2014/main" id="{0E181BFF-15AE-028A-95C1-6A3F1BEDE1B1}"/>
              </a:ext>
            </a:extLst>
          </p:cNvPr>
          <p:cNvSpPr>
            <a:spLocks noChangeShapeType="1"/>
          </p:cNvSpPr>
          <p:nvPr/>
        </p:nvSpPr>
        <p:spPr bwMode="auto">
          <a:xfrm flipH="1" flipV="1">
            <a:off x="11213429" y="76200"/>
            <a:ext cx="200528"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49FF0D6-E7B0-78D3-ED3F-AA3C234F49FA}"/>
              </a:ext>
            </a:extLst>
          </p:cNvPr>
          <p:cNvSpPr txBox="1"/>
          <p:nvPr/>
        </p:nvSpPr>
        <p:spPr>
          <a:xfrm>
            <a:off x="330869" y="152400"/>
            <a:ext cx="3635540" cy="65556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ahoma"/>
                <a:ea typeface="+mn-ea"/>
                <a:cs typeface="Arial"/>
              </a:rPr>
              <a:t>After a year of encampment at Mt. Sinai, the people of Israel now were to begin their journey onward to the land of Canaan. The route they took should only have occupied a couple of weeks, at most, but it would, in fact, be yet another 39 years before they reached the border of Canaan.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97987"/>
                                        </p:tgtEl>
                                        <p:attrNameLst>
                                          <p:attrName>style.visibility</p:attrName>
                                        </p:attrNameLst>
                                      </p:cBhvr>
                                      <p:to>
                                        <p:strVal val="visible"/>
                                      </p:to>
                                    </p:set>
                                    <p:animEffect transition="in" filter="wipe(down)">
                                      <p:cBhvr>
                                        <p:cTn id="7" dur="500"/>
                                        <p:tgtEl>
                                          <p:spTgt spid="29798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97988"/>
                                        </p:tgtEl>
                                        <p:attrNameLst>
                                          <p:attrName>style.visibility</p:attrName>
                                        </p:attrNameLst>
                                      </p:cBhvr>
                                      <p:to>
                                        <p:strVal val="visible"/>
                                      </p:to>
                                    </p:set>
                                    <p:animEffect transition="in" filter="wipe(up)">
                                      <p:cBhvr>
                                        <p:cTn id="11" dur="500"/>
                                        <p:tgtEl>
                                          <p:spTgt spid="297988"/>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97989"/>
                                        </p:tgtEl>
                                        <p:attrNameLst>
                                          <p:attrName>style.visibility</p:attrName>
                                        </p:attrNameLst>
                                      </p:cBhvr>
                                      <p:to>
                                        <p:strVal val="visible"/>
                                      </p:to>
                                    </p:set>
                                    <p:animEffect transition="in" filter="wipe(down)">
                                      <p:cBhvr>
                                        <p:cTn id="15" dur="500"/>
                                        <p:tgtEl>
                                          <p:spTgt spid="297989"/>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297990"/>
                                        </p:tgtEl>
                                        <p:attrNameLst>
                                          <p:attrName>style.visibility</p:attrName>
                                        </p:attrNameLst>
                                      </p:cBhvr>
                                      <p:to>
                                        <p:strVal val="visible"/>
                                      </p:to>
                                    </p:set>
                                    <p:animEffect transition="in" filter="wipe(down)">
                                      <p:cBhvr>
                                        <p:cTn id="19" dur="500"/>
                                        <p:tgtEl>
                                          <p:spTgt spid="297990"/>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297991"/>
                                        </p:tgtEl>
                                        <p:attrNameLst>
                                          <p:attrName>style.visibility</p:attrName>
                                        </p:attrNameLst>
                                      </p:cBhvr>
                                      <p:to>
                                        <p:strVal val="visible"/>
                                      </p:to>
                                    </p:set>
                                    <p:animEffect transition="in" filter="wipe(down)">
                                      <p:cBhvr>
                                        <p:cTn id="23" dur="500"/>
                                        <p:tgtEl>
                                          <p:spTgt spid="297991"/>
                                        </p:tgtEl>
                                      </p:cBhvr>
                                    </p:animEffect>
                                  </p:childTnLst>
                                </p:cTn>
                              </p:par>
                            </p:childTnLst>
                          </p:cTn>
                        </p:par>
                        <p:par>
                          <p:cTn id="24" fill="hold" nodeType="afterGroup">
                            <p:stCondLst>
                              <p:cond delay="2500"/>
                            </p:stCondLst>
                            <p:childTnLst>
                              <p:par>
                                <p:cTn id="25" presetID="22" presetClass="entr" presetSubtype="4" fill="hold" nodeType="afterEffect">
                                  <p:stCondLst>
                                    <p:cond delay="0"/>
                                  </p:stCondLst>
                                  <p:childTnLst>
                                    <p:set>
                                      <p:cBhvr>
                                        <p:cTn id="26" dur="1" fill="hold">
                                          <p:stCondLst>
                                            <p:cond delay="0"/>
                                          </p:stCondLst>
                                        </p:cTn>
                                        <p:tgtEl>
                                          <p:spTgt spid="297992"/>
                                        </p:tgtEl>
                                        <p:attrNameLst>
                                          <p:attrName>style.visibility</p:attrName>
                                        </p:attrNameLst>
                                      </p:cBhvr>
                                      <p:to>
                                        <p:strVal val="visible"/>
                                      </p:to>
                                    </p:set>
                                    <p:animEffect transition="in" filter="wipe(down)">
                                      <p:cBhvr>
                                        <p:cTn id="27" dur="500"/>
                                        <p:tgtEl>
                                          <p:spTgt spid="297992"/>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297993"/>
                                        </p:tgtEl>
                                        <p:attrNameLst>
                                          <p:attrName>style.visibility</p:attrName>
                                        </p:attrNameLst>
                                      </p:cBhvr>
                                      <p:to>
                                        <p:strVal val="visible"/>
                                      </p:to>
                                    </p:set>
                                    <p:animEffect transition="in" filter="wipe(down)">
                                      <p:cBhvr>
                                        <p:cTn id="31" dur="500"/>
                                        <p:tgtEl>
                                          <p:spTgt spid="297993"/>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297994"/>
                                        </p:tgtEl>
                                        <p:attrNameLst>
                                          <p:attrName>style.visibility</p:attrName>
                                        </p:attrNameLst>
                                      </p:cBhvr>
                                      <p:to>
                                        <p:strVal val="visible"/>
                                      </p:to>
                                    </p:set>
                                    <p:animEffect transition="in" filter="wipe(down)">
                                      <p:cBhvr>
                                        <p:cTn id="35" dur="500"/>
                                        <p:tgtEl>
                                          <p:spTgt spid="297994"/>
                                        </p:tgtEl>
                                      </p:cBhvr>
                                    </p:animEffect>
                                  </p:childTnLst>
                                </p:cTn>
                              </p:par>
                            </p:childTnLst>
                          </p:cTn>
                        </p:par>
                        <p:par>
                          <p:cTn id="36" fill="hold" nodeType="afterGroup">
                            <p:stCondLst>
                              <p:cond delay="4000"/>
                            </p:stCondLst>
                            <p:childTnLst>
                              <p:par>
                                <p:cTn id="37" presetID="22" presetClass="entr" presetSubtype="4" fill="hold" nodeType="afterEffect">
                                  <p:stCondLst>
                                    <p:cond delay="0"/>
                                  </p:stCondLst>
                                  <p:childTnLst>
                                    <p:set>
                                      <p:cBhvr>
                                        <p:cTn id="38" dur="1" fill="hold">
                                          <p:stCondLst>
                                            <p:cond delay="0"/>
                                          </p:stCondLst>
                                        </p:cTn>
                                        <p:tgtEl>
                                          <p:spTgt spid="297995"/>
                                        </p:tgtEl>
                                        <p:attrNameLst>
                                          <p:attrName>style.visibility</p:attrName>
                                        </p:attrNameLst>
                                      </p:cBhvr>
                                      <p:to>
                                        <p:strVal val="visible"/>
                                      </p:to>
                                    </p:set>
                                    <p:animEffect transition="in" filter="wipe(down)">
                                      <p:cBhvr>
                                        <p:cTn id="39" dur="500"/>
                                        <p:tgtEl>
                                          <p:spTgt spid="297995"/>
                                        </p:tgtEl>
                                      </p:cBhvr>
                                    </p:animEffect>
                                  </p:childTnLst>
                                </p:cTn>
                              </p:par>
                            </p:childTnLst>
                          </p:cTn>
                        </p:par>
                        <p:par>
                          <p:cTn id="40" fill="hold" nodeType="afterGroup">
                            <p:stCondLst>
                              <p:cond delay="4500"/>
                            </p:stCondLst>
                            <p:childTnLst>
                              <p:par>
                                <p:cTn id="41" presetID="22" presetClass="entr" presetSubtype="4" fill="hold" nodeType="afterEffect">
                                  <p:stCondLst>
                                    <p:cond delay="0"/>
                                  </p:stCondLst>
                                  <p:childTnLst>
                                    <p:set>
                                      <p:cBhvr>
                                        <p:cTn id="42" dur="1" fill="hold">
                                          <p:stCondLst>
                                            <p:cond delay="0"/>
                                          </p:stCondLst>
                                        </p:cTn>
                                        <p:tgtEl>
                                          <p:spTgt spid="297996"/>
                                        </p:tgtEl>
                                        <p:attrNameLst>
                                          <p:attrName>style.visibility</p:attrName>
                                        </p:attrNameLst>
                                      </p:cBhvr>
                                      <p:to>
                                        <p:strVal val="visible"/>
                                      </p:to>
                                    </p:set>
                                    <p:animEffect transition="in" filter="wipe(down)">
                                      <p:cBhvr>
                                        <p:cTn id="43" dur="500"/>
                                        <p:tgtEl>
                                          <p:spTgt spid="297996"/>
                                        </p:tgtEl>
                                      </p:cBhvr>
                                    </p:animEffect>
                                  </p:childTnLst>
                                </p:cTn>
                              </p:par>
                            </p:childTnLst>
                          </p:cTn>
                        </p:par>
                        <p:par>
                          <p:cTn id="44" fill="hold" nodeType="afterGroup">
                            <p:stCondLst>
                              <p:cond delay="5000"/>
                            </p:stCondLst>
                            <p:childTnLst>
                              <p:par>
                                <p:cTn id="45" presetID="22" presetClass="entr" presetSubtype="4" fill="hold" nodeType="afterEffect">
                                  <p:stCondLst>
                                    <p:cond delay="0"/>
                                  </p:stCondLst>
                                  <p:childTnLst>
                                    <p:set>
                                      <p:cBhvr>
                                        <p:cTn id="46" dur="1" fill="hold">
                                          <p:stCondLst>
                                            <p:cond delay="0"/>
                                          </p:stCondLst>
                                        </p:cTn>
                                        <p:tgtEl>
                                          <p:spTgt spid="297997"/>
                                        </p:tgtEl>
                                        <p:attrNameLst>
                                          <p:attrName>style.visibility</p:attrName>
                                        </p:attrNameLst>
                                      </p:cBhvr>
                                      <p:to>
                                        <p:strVal val="visible"/>
                                      </p:to>
                                    </p:set>
                                    <p:animEffect transition="in" filter="wipe(down)">
                                      <p:cBhvr>
                                        <p:cTn id="47" dur="500"/>
                                        <p:tgtEl>
                                          <p:spTgt spid="297997"/>
                                        </p:tgtEl>
                                      </p:cBhvr>
                                    </p:animEffect>
                                  </p:childTnLst>
                                </p:cTn>
                              </p:par>
                            </p:childTnLst>
                          </p:cTn>
                        </p:par>
                        <p:par>
                          <p:cTn id="48" fill="hold" nodeType="afterGroup">
                            <p:stCondLst>
                              <p:cond delay="5500"/>
                            </p:stCondLst>
                            <p:childTnLst>
                              <p:par>
                                <p:cTn id="49" presetID="22" presetClass="entr" presetSubtype="8" fill="hold" nodeType="afterEffect">
                                  <p:stCondLst>
                                    <p:cond delay="0"/>
                                  </p:stCondLst>
                                  <p:childTnLst>
                                    <p:set>
                                      <p:cBhvr>
                                        <p:cTn id="50" dur="1" fill="hold">
                                          <p:stCondLst>
                                            <p:cond delay="0"/>
                                          </p:stCondLst>
                                        </p:cTn>
                                        <p:tgtEl>
                                          <p:spTgt spid="297998"/>
                                        </p:tgtEl>
                                        <p:attrNameLst>
                                          <p:attrName>style.visibility</p:attrName>
                                        </p:attrNameLst>
                                      </p:cBhvr>
                                      <p:to>
                                        <p:strVal val="visible"/>
                                      </p:to>
                                    </p:set>
                                    <p:animEffect transition="in" filter="wipe(left)">
                                      <p:cBhvr>
                                        <p:cTn id="51" dur="500"/>
                                        <p:tgtEl>
                                          <p:spTgt spid="297998"/>
                                        </p:tgtEl>
                                      </p:cBhvr>
                                    </p:animEffect>
                                  </p:childTnLst>
                                </p:cTn>
                              </p:par>
                            </p:childTnLst>
                          </p:cTn>
                        </p:par>
                        <p:par>
                          <p:cTn id="52" fill="hold" nodeType="afterGroup">
                            <p:stCondLst>
                              <p:cond delay="6000"/>
                            </p:stCondLst>
                            <p:childTnLst>
                              <p:par>
                                <p:cTn id="53" presetID="22" presetClass="entr" presetSubtype="8" fill="hold" nodeType="afterEffect">
                                  <p:stCondLst>
                                    <p:cond delay="0"/>
                                  </p:stCondLst>
                                  <p:childTnLst>
                                    <p:set>
                                      <p:cBhvr>
                                        <p:cTn id="54" dur="1" fill="hold">
                                          <p:stCondLst>
                                            <p:cond delay="0"/>
                                          </p:stCondLst>
                                        </p:cTn>
                                        <p:tgtEl>
                                          <p:spTgt spid="297999"/>
                                        </p:tgtEl>
                                        <p:attrNameLst>
                                          <p:attrName>style.visibility</p:attrName>
                                        </p:attrNameLst>
                                      </p:cBhvr>
                                      <p:to>
                                        <p:strVal val="visible"/>
                                      </p:to>
                                    </p:set>
                                    <p:animEffect transition="in" filter="wipe(left)">
                                      <p:cBhvr>
                                        <p:cTn id="55" dur="500"/>
                                        <p:tgtEl>
                                          <p:spTgt spid="297999"/>
                                        </p:tgtEl>
                                      </p:cBhvr>
                                    </p:animEffect>
                                  </p:childTnLst>
                                </p:cTn>
                              </p:par>
                            </p:childTnLst>
                          </p:cTn>
                        </p:par>
                        <p:par>
                          <p:cTn id="56" fill="hold" nodeType="afterGroup">
                            <p:stCondLst>
                              <p:cond delay="6500"/>
                            </p:stCondLst>
                            <p:childTnLst>
                              <p:par>
                                <p:cTn id="57" presetID="22" presetClass="entr" presetSubtype="8" fill="hold" nodeType="afterEffect">
                                  <p:stCondLst>
                                    <p:cond delay="0"/>
                                  </p:stCondLst>
                                  <p:childTnLst>
                                    <p:set>
                                      <p:cBhvr>
                                        <p:cTn id="58" dur="1" fill="hold">
                                          <p:stCondLst>
                                            <p:cond delay="0"/>
                                          </p:stCondLst>
                                        </p:cTn>
                                        <p:tgtEl>
                                          <p:spTgt spid="298000"/>
                                        </p:tgtEl>
                                        <p:attrNameLst>
                                          <p:attrName>style.visibility</p:attrName>
                                        </p:attrNameLst>
                                      </p:cBhvr>
                                      <p:to>
                                        <p:strVal val="visible"/>
                                      </p:to>
                                    </p:set>
                                    <p:animEffect transition="in" filter="wipe(left)">
                                      <p:cBhvr>
                                        <p:cTn id="59" dur="500"/>
                                        <p:tgtEl>
                                          <p:spTgt spid="298000"/>
                                        </p:tgtEl>
                                      </p:cBhvr>
                                    </p:animEffect>
                                  </p:childTnLst>
                                </p:cTn>
                              </p:par>
                            </p:childTnLst>
                          </p:cTn>
                        </p:par>
                        <p:par>
                          <p:cTn id="60" fill="hold" nodeType="afterGroup">
                            <p:stCondLst>
                              <p:cond delay="7000"/>
                            </p:stCondLst>
                            <p:childTnLst>
                              <p:par>
                                <p:cTn id="61" presetID="22" presetClass="entr" presetSubtype="8" fill="hold" nodeType="afterEffect">
                                  <p:stCondLst>
                                    <p:cond delay="0"/>
                                  </p:stCondLst>
                                  <p:childTnLst>
                                    <p:set>
                                      <p:cBhvr>
                                        <p:cTn id="62" dur="1" fill="hold">
                                          <p:stCondLst>
                                            <p:cond delay="0"/>
                                          </p:stCondLst>
                                        </p:cTn>
                                        <p:tgtEl>
                                          <p:spTgt spid="298001"/>
                                        </p:tgtEl>
                                        <p:attrNameLst>
                                          <p:attrName>style.visibility</p:attrName>
                                        </p:attrNameLst>
                                      </p:cBhvr>
                                      <p:to>
                                        <p:strVal val="visible"/>
                                      </p:to>
                                    </p:set>
                                    <p:animEffect transition="in" filter="wipe(left)">
                                      <p:cBhvr>
                                        <p:cTn id="63" dur="500"/>
                                        <p:tgtEl>
                                          <p:spTgt spid="298001"/>
                                        </p:tgtEl>
                                      </p:cBhvr>
                                    </p:animEffect>
                                  </p:childTnLst>
                                </p:cTn>
                              </p:par>
                            </p:childTnLst>
                          </p:cTn>
                        </p:par>
                        <p:par>
                          <p:cTn id="64" fill="hold" nodeType="afterGroup">
                            <p:stCondLst>
                              <p:cond delay="7500"/>
                            </p:stCondLst>
                            <p:childTnLst>
                              <p:par>
                                <p:cTn id="65" presetID="22" presetClass="entr" presetSubtype="1" fill="hold" nodeType="afterEffect">
                                  <p:stCondLst>
                                    <p:cond delay="0"/>
                                  </p:stCondLst>
                                  <p:childTnLst>
                                    <p:set>
                                      <p:cBhvr>
                                        <p:cTn id="66" dur="1" fill="hold">
                                          <p:stCondLst>
                                            <p:cond delay="0"/>
                                          </p:stCondLst>
                                        </p:cTn>
                                        <p:tgtEl>
                                          <p:spTgt spid="298002"/>
                                        </p:tgtEl>
                                        <p:attrNameLst>
                                          <p:attrName>style.visibility</p:attrName>
                                        </p:attrNameLst>
                                      </p:cBhvr>
                                      <p:to>
                                        <p:strVal val="visible"/>
                                      </p:to>
                                    </p:set>
                                    <p:animEffect transition="in" filter="wipe(up)">
                                      <p:cBhvr>
                                        <p:cTn id="67" dur="500"/>
                                        <p:tgtEl>
                                          <p:spTgt spid="298002"/>
                                        </p:tgtEl>
                                      </p:cBhvr>
                                    </p:animEffect>
                                  </p:childTnLst>
                                </p:cTn>
                              </p:par>
                            </p:childTnLst>
                          </p:cTn>
                        </p:par>
                        <p:par>
                          <p:cTn id="68" fill="hold" nodeType="afterGroup">
                            <p:stCondLst>
                              <p:cond delay="8000"/>
                            </p:stCondLst>
                            <p:childTnLst>
                              <p:par>
                                <p:cTn id="69" presetID="22" presetClass="entr" presetSubtype="1" fill="hold" nodeType="afterEffect">
                                  <p:stCondLst>
                                    <p:cond delay="0"/>
                                  </p:stCondLst>
                                  <p:childTnLst>
                                    <p:set>
                                      <p:cBhvr>
                                        <p:cTn id="70" dur="1" fill="hold">
                                          <p:stCondLst>
                                            <p:cond delay="0"/>
                                          </p:stCondLst>
                                        </p:cTn>
                                        <p:tgtEl>
                                          <p:spTgt spid="298003"/>
                                        </p:tgtEl>
                                        <p:attrNameLst>
                                          <p:attrName>style.visibility</p:attrName>
                                        </p:attrNameLst>
                                      </p:cBhvr>
                                      <p:to>
                                        <p:strVal val="visible"/>
                                      </p:to>
                                    </p:set>
                                    <p:animEffect transition="in" filter="wipe(up)">
                                      <p:cBhvr>
                                        <p:cTn id="71" dur="500"/>
                                        <p:tgtEl>
                                          <p:spTgt spid="298003"/>
                                        </p:tgtEl>
                                      </p:cBhvr>
                                    </p:animEffect>
                                  </p:childTnLst>
                                </p:cTn>
                              </p:par>
                            </p:childTnLst>
                          </p:cTn>
                        </p:par>
                        <p:par>
                          <p:cTn id="72" fill="hold" nodeType="afterGroup">
                            <p:stCondLst>
                              <p:cond delay="8500"/>
                            </p:stCondLst>
                            <p:childTnLst>
                              <p:par>
                                <p:cTn id="73" presetID="22" presetClass="entr" presetSubtype="1" fill="hold" nodeType="afterEffect">
                                  <p:stCondLst>
                                    <p:cond delay="0"/>
                                  </p:stCondLst>
                                  <p:childTnLst>
                                    <p:set>
                                      <p:cBhvr>
                                        <p:cTn id="74" dur="1" fill="hold">
                                          <p:stCondLst>
                                            <p:cond delay="0"/>
                                          </p:stCondLst>
                                        </p:cTn>
                                        <p:tgtEl>
                                          <p:spTgt spid="298004"/>
                                        </p:tgtEl>
                                        <p:attrNameLst>
                                          <p:attrName>style.visibility</p:attrName>
                                        </p:attrNameLst>
                                      </p:cBhvr>
                                      <p:to>
                                        <p:strVal val="visible"/>
                                      </p:to>
                                    </p:set>
                                    <p:animEffect transition="in" filter="wipe(up)">
                                      <p:cBhvr>
                                        <p:cTn id="75" dur="500"/>
                                        <p:tgtEl>
                                          <p:spTgt spid="298004"/>
                                        </p:tgtEl>
                                      </p:cBhvr>
                                    </p:animEffect>
                                  </p:childTnLst>
                                </p:cTn>
                              </p:par>
                            </p:childTnLst>
                          </p:cTn>
                        </p:par>
                        <p:par>
                          <p:cTn id="76" fill="hold" nodeType="afterGroup">
                            <p:stCondLst>
                              <p:cond delay="9000"/>
                            </p:stCondLst>
                            <p:childTnLst>
                              <p:par>
                                <p:cTn id="77" presetID="22" presetClass="entr" presetSubtype="8" fill="hold" nodeType="afterEffect">
                                  <p:stCondLst>
                                    <p:cond delay="0"/>
                                  </p:stCondLst>
                                  <p:childTnLst>
                                    <p:set>
                                      <p:cBhvr>
                                        <p:cTn id="78" dur="1" fill="hold">
                                          <p:stCondLst>
                                            <p:cond delay="0"/>
                                          </p:stCondLst>
                                        </p:cTn>
                                        <p:tgtEl>
                                          <p:spTgt spid="298005"/>
                                        </p:tgtEl>
                                        <p:attrNameLst>
                                          <p:attrName>style.visibility</p:attrName>
                                        </p:attrNameLst>
                                      </p:cBhvr>
                                      <p:to>
                                        <p:strVal val="visible"/>
                                      </p:to>
                                    </p:set>
                                    <p:animEffect transition="in" filter="wipe(left)">
                                      <p:cBhvr>
                                        <p:cTn id="79" dur="500"/>
                                        <p:tgtEl>
                                          <p:spTgt spid="298005"/>
                                        </p:tgtEl>
                                      </p:cBhvr>
                                    </p:animEffect>
                                  </p:childTnLst>
                                </p:cTn>
                              </p:par>
                            </p:childTnLst>
                          </p:cTn>
                        </p:par>
                        <p:par>
                          <p:cTn id="80" fill="hold" nodeType="afterGroup">
                            <p:stCondLst>
                              <p:cond delay="9500"/>
                            </p:stCondLst>
                            <p:childTnLst>
                              <p:par>
                                <p:cTn id="81" presetID="22" presetClass="entr" presetSubtype="8" fill="hold" nodeType="afterEffect">
                                  <p:stCondLst>
                                    <p:cond delay="0"/>
                                  </p:stCondLst>
                                  <p:childTnLst>
                                    <p:set>
                                      <p:cBhvr>
                                        <p:cTn id="82" dur="1" fill="hold">
                                          <p:stCondLst>
                                            <p:cond delay="0"/>
                                          </p:stCondLst>
                                        </p:cTn>
                                        <p:tgtEl>
                                          <p:spTgt spid="298006"/>
                                        </p:tgtEl>
                                        <p:attrNameLst>
                                          <p:attrName>style.visibility</p:attrName>
                                        </p:attrNameLst>
                                      </p:cBhvr>
                                      <p:to>
                                        <p:strVal val="visible"/>
                                      </p:to>
                                    </p:set>
                                    <p:animEffect transition="in" filter="wipe(left)">
                                      <p:cBhvr>
                                        <p:cTn id="83" dur="500"/>
                                        <p:tgtEl>
                                          <p:spTgt spid="298006"/>
                                        </p:tgtEl>
                                      </p:cBhvr>
                                    </p:animEffect>
                                  </p:childTnLst>
                                </p:cTn>
                              </p:par>
                            </p:childTnLst>
                          </p:cTn>
                        </p:par>
                        <p:par>
                          <p:cTn id="84" fill="hold" nodeType="afterGroup">
                            <p:stCondLst>
                              <p:cond delay="10000"/>
                            </p:stCondLst>
                            <p:childTnLst>
                              <p:par>
                                <p:cTn id="85" presetID="22" presetClass="entr" presetSubtype="4" fill="hold" nodeType="afterEffect">
                                  <p:stCondLst>
                                    <p:cond delay="0"/>
                                  </p:stCondLst>
                                  <p:childTnLst>
                                    <p:set>
                                      <p:cBhvr>
                                        <p:cTn id="86" dur="1" fill="hold">
                                          <p:stCondLst>
                                            <p:cond delay="0"/>
                                          </p:stCondLst>
                                        </p:cTn>
                                        <p:tgtEl>
                                          <p:spTgt spid="298007"/>
                                        </p:tgtEl>
                                        <p:attrNameLst>
                                          <p:attrName>style.visibility</p:attrName>
                                        </p:attrNameLst>
                                      </p:cBhvr>
                                      <p:to>
                                        <p:strVal val="visible"/>
                                      </p:to>
                                    </p:set>
                                    <p:animEffect transition="in" filter="wipe(down)">
                                      <p:cBhvr>
                                        <p:cTn id="87" dur="500"/>
                                        <p:tgtEl>
                                          <p:spTgt spid="298007"/>
                                        </p:tgtEl>
                                      </p:cBhvr>
                                    </p:animEffect>
                                  </p:childTnLst>
                                </p:cTn>
                              </p:par>
                            </p:childTnLst>
                          </p:cTn>
                        </p:par>
                        <p:par>
                          <p:cTn id="88" fill="hold" nodeType="afterGroup">
                            <p:stCondLst>
                              <p:cond delay="10500"/>
                            </p:stCondLst>
                            <p:childTnLst>
                              <p:par>
                                <p:cTn id="89" presetID="22" presetClass="entr" presetSubtype="4" fill="hold" nodeType="afterEffect">
                                  <p:stCondLst>
                                    <p:cond delay="0"/>
                                  </p:stCondLst>
                                  <p:childTnLst>
                                    <p:set>
                                      <p:cBhvr>
                                        <p:cTn id="90" dur="1" fill="hold">
                                          <p:stCondLst>
                                            <p:cond delay="0"/>
                                          </p:stCondLst>
                                        </p:cTn>
                                        <p:tgtEl>
                                          <p:spTgt spid="298008"/>
                                        </p:tgtEl>
                                        <p:attrNameLst>
                                          <p:attrName>style.visibility</p:attrName>
                                        </p:attrNameLst>
                                      </p:cBhvr>
                                      <p:to>
                                        <p:strVal val="visible"/>
                                      </p:to>
                                    </p:set>
                                    <p:animEffect transition="in" filter="wipe(down)">
                                      <p:cBhvr>
                                        <p:cTn id="91" dur="500"/>
                                        <p:tgtEl>
                                          <p:spTgt spid="298008"/>
                                        </p:tgtEl>
                                      </p:cBhvr>
                                    </p:animEffect>
                                  </p:childTnLst>
                                </p:cTn>
                              </p:par>
                            </p:childTnLst>
                          </p:cTn>
                        </p:par>
                        <p:par>
                          <p:cTn id="92" fill="hold" nodeType="afterGroup">
                            <p:stCondLst>
                              <p:cond delay="11000"/>
                            </p:stCondLst>
                            <p:childTnLst>
                              <p:par>
                                <p:cTn id="93" presetID="22" presetClass="entr" presetSubtype="4" fill="hold" nodeType="afterEffect">
                                  <p:stCondLst>
                                    <p:cond delay="0"/>
                                  </p:stCondLst>
                                  <p:childTnLst>
                                    <p:set>
                                      <p:cBhvr>
                                        <p:cTn id="94" dur="1" fill="hold">
                                          <p:stCondLst>
                                            <p:cond delay="0"/>
                                          </p:stCondLst>
                                        </p:cTn>
                                        <p:tgtEl>
                                          <p:spTgt spid="298009"/>
                                        </p:tgtEl>
                                        <p:attrNameLst>
                                          <p:attrName>style.visibility</p:attrName>
                                        </p:attrNameLst>
                                      </p:cBhvr>
                                      <p:to>
                                        <p:strVal val="visible"/>
                                      </p:to>
                                    </p:set>
                                    <p:animEffect transition="in" filter="wipe(down)">
                                      <p:cBhvr>
                                        <p:cTn id="95" dur="500"/>
                                        <p:tgtEl>
                                          <p:spTgt spid="298009"/>
                                        </p:tgtEl>
                                      </p:cBhvr>
                                    </p:animEffect>
                                  </p:childTnLst>
                                </p:cTn>
                              </p:par>
                            </p:childTnLst>
                          </p:cTn>
                        </p:par>
                        <p:par>
                          <p:cTn id="96" fill="hold" nodeType="afterGroup">
                            <p:stCondLst>
                              <p:cond delay="11500"/>
                            </p:stCondLst>
                            <p:childTnLst>
                              <p:par>
                                <p:cTn id="97" presetID="22" presetClass="entr" presetSubtype="4" fill="hold" nodeType="afterEffect">
                                  <p:stCondLst>
                                    <p:cond delay="0"/>
                                  </p:stCondLst>
                                  <p:childTnLst>
                                    <p:set>
                                      <p:cBhvr>
                                        <p:cTn id="98" dur="1" fill="hold">
                                          <p:stCondLst>
                                            <p:cond delay="0"/>
                                          </p:stCondLst>
                                        </p:cTn>
                                        <p:tgtEl>
                                          <p:spTgt spid="298010"/>
                                        </p:tgtEl>
                                        <p:attrNameLst>
                                          <p:attrName>style.visibility</p:attrName>
                                        </p:attrNameLst>
                                      </p:cBhvr>
                                      <p:to>
                                        <p:strVal val="visible"/>
                                      </p:to>
                                    </p:set>
                                    <p:animEffect transition="in" filter="wipe(down)">
                                      <p:cBhvr>
                                        <p:cTn id="99" dur="500"/>
                                        <p:tgtEl>
                                          <p:spTgt spid="298010"/>
                                        </p:tgtEl>
                                      </p:cBhvr>
                                    </p:animEffect>
                                  </p:childTnLst>
                                </p:cTn>
                              </p:par>
                            </p:childTnLst>
                          </p:cTn>
                        </p:par>
                        <p:par>
                          <p:cTn id="100" fill="hold" nodeType="afterGroup">
                            <p:stCondLst>
                              <p:cond delay="12000"/>
                            </p:stCondLst>
                            <p:childTnLst>
                              <p:par>
                                <p:cTn id="101" presetID="22" presetClass="entr" presetSubtype="4" fill="hold" nodeType="afterEffect">
                                  <p:stCondLst>
                                    <p:cond delay="0"/>
                                  </p:stCondLst>
                                  <p:childTnLst>
                                    <p:set>
                                      <p:cBhvr>
                                        <p:cTn id="102" dur="1" fill="hold">
                                          <p:stCondLst>
                                            <p:cond delay="0"/>
                                          </p:stCondLst>
                                        </p:cTn>
                                        <p:tgtEl>
                                          <p:spTgt spid="298011"/>
                                        </p:tgtEl>
                                        <p:attrNameLst>
                                          <p:attrName>style.visibility</p:attrName>
                                        </p:attrNameLst>
                                      </p:cBhvr>
                                      <p:to>
                                        <p:strVal val="visible"/>
                                      </p:to>
                                    </p:set>
                                    <p:animEffect transition="in" filter="wipe(down)">
                                      <p:cBhvr>
                                        <p:cTn id="103" dur="500"/>
                                        <p:tgtEl>
                                          <p:spTgt spid="298011"/>
                                        </p:tgtEl>
                                      </p:cBhvr>
                                    </p:animEffect>
                                  </p:childTnLst>
                                </p:cTn>
                              </p:par>
                            </p:childTnLst>
                          </p:cTn>
                        </p:par>
                        <p:par>
                          <p:cTn id="104" fill="hold" nodeType="afterGroup">
                            <p:stCondLst>
                              <p:cond delay="12500"/>
                            </p:stCondLst>
                            <p:childTnLst>
                              <p:par>
                                <p:cTn id="105" presetID="22" presetClass="entr" presetSubtype="4" fill="hold" nodeType="afterEffect">
                                  <p:stCondLst>
                                    <p:cond delay="0"/>
                                  </p:stCondLst>
                                  <p:childTnLst>
                                    <p:set>
                                      <p:cBhvr>
                                        <p:cTn id="106" dur="1" fill="hold">
                                          <p:stCondLst>
                                            <p:cond delay="0"/>
                                          </p:stCondLst>
                                        </p:cTn>
                                        <p:tgtEl>
                                          <p:spTgt spid="298012"/>
                                        </p:tgtEl>
                                        <p:attrNameLst>
                                          <p:attrName>style.visibility</p:attrName>
                                        </p:attrNameLst>
                                      </p:cBhvr>
                                      <p:to>
                                        <p:strVal val="visible"/>
                                      </p:to>
                                    </p:set>
                                    <p:animEffect transition="in" filter="wipe(down)">
                                      <p:cBhvr>
                                        <p:cTn id="107" dur="500"/>
                                        <p:tgtEl>
                                          <p:spTgt spid="298012"/>
                                        </p:tgtEl>
                                      </p:cBhvr>
                                    </p:animEffect>
                                  </p:childTnLst>
                                </p:cTn>
                              </p:par>
                            </p:childTnLst>
                          </p:cTn>
                        </p:par>
                        <p:par>
                          <p:cTn id="108" fill="hold" nodeType="afterGroup">
                            <p:stCondLst>
                              <p:cond delay="13000"/>
                            </p:stCondLst>
                            <p:childTnLst>
                              <p:par>
                                <p:cTn id="109" presetID="22" presetClass="entr" presetSubtype="4" fill="hold" nodeType="afterEffect">
                                  <p:stCondLst>
                                    <p:cond delay="0"/>
                                  </p:stCondLst>
                                  <p:childTnLst>
                                    <p:set>
                                      <p:cBhvr>
                                        <p:cTn id="110" dur="1" fill="hold">
                                          <p:stCondLst>
                                            <p:cond delay="0"/>
                                          </p:stCondLst>
                                        </p:cTn>
                                        <p:tgtEl>
                                          <p:spTgt spid="298013"/>
                                        </p:tgtEl>
                                        <p:attrNameLst>
                                          <p:attrName>style.visibility</p:attrName>
                                        </p:attrNameLst>
                                      </p:cBhvr>
                                      <p:to>
                                        <p:strVal val="visible"/>
                                      </p:to>
                                    </p:set>
                                    <p:animEffect transition="in" filter="wipe(down)">
                                      <p:cBhvr>
                                        <p:cTn id="111" dur="500"/>
                                        <p:tgtEl>
                                          <p:spTgt spid="298013"/>
                                        </p:tgtEl>
                                      </p:cBhvr>
                                    </p:animEffect>
                                  </p:childTnLst>
                                </p:cTn>
                              </p:par>
                            </p:childTnLst>
                          </p:cTn>
                        </p:par>
                        <p:par>
                          <p:cTn id="112" fill="hold" nodeType="afterGroup">
                            <p:stCondLst>
                              <p:cond delay="13500"/>
                            </p:stCondLst>
                            <p:childTnLst>
                              <p:par>
                                <p:cTn id="113" presetID="22" presetClass="entr" presetSubtype="4" fill="hold" nodeType="afterEffect">
                                  <p:stCondLst>
                                    <p:cond delay="0"/>
                                  </p:stCondLst>
                                  <p:childTnLst>
                                    <p:set>
                                      <p:cBhvr>
                                        <p:cTn id="114" dur="1" fill="hold">
                                          <p:stCondLst>
                                            <p:cond delay="0"/>
                                          </p:stCondLst>
                                        </p:cTn>
                                        <p:tgtEl>
                                          <p:spTgt spid="298014"/>
                                        </p:tgtEl>
                                        <p:attrNameLst>
                                          <p:attrName>style.visibility</p:attrName>
                                        </p:attrNameLst>
                                      </p:cBhvr>
                                      <p:to>
                                        <p:strVal val="visible"/>
                                      </p:to>
                                    </p:set>
                                    <p:animEffect transition="in" filter="wipe(down)">
                                      <p:cBhvr>
                                        <p:cTn id="115" dur="500"/>
                                        <p:tgtEl>
                                          <p:spTgt spid="298014"/>
                                        </p:tgtEl>
                                      </p:cBhvr>
                                    </p:animEffect>
                                  </p:childTnLst>
                                </p:cTn>
                              </p:par>
                            </p:childTnLst>
                          </p:cTn>
                        </p:par>
                        <p:par>
                          <p:cTn id="116" fill="hold" nodeType="afterGroup">
                            <p:stCondLst>
                              <p:cond delay="14000"/>
                            </p:stCondLst>
                            <p:childTnLst>
                              <p:par>
                                <p:cTn id="117" presetID="22" presetClass="entr" presetSubtype="4" fill="hold" nodeType="afterEffect">
                                  <p:stCondLst>
                                    <p:cond delay="0"/>
                                  </p:stCondLst>
                                  <p:childTnLst>
                                    <p:set>
                                      <p:cBhvr>
                                        <p:cTn id="118" dur="1" fill="hold">
                                          <p:stCondLst>
                                            <p:cond delay="0"/>
                                          </p:stCondLst>
                                        </p:cTn>
                                        <p:tgtEl>
                                          <p:spTgt spid="298015"/>
                                        </p:tgtEl>
                                        <p:attrNameLst>
                                          <p:attrName>style.visibility</p:attrName>
                                        </p:attrNameLst>
                                      </p:cBhvr>
                                      <p:to>
                                        <p:strVal val="visible"/>
                                      </p:to>
                                    </p:set>
                                    <p:animEffect transition="in" filter="wipe(down)">
                                      <p:cBhvr>
                                        <p:cTn id="119" dur="500"/>
                                        <p:tgtEl>
                                          <p:spTgt spid="298015"/>
                                        </p:tgtEl>
                                      </p:cBhvr>
                                    </p:animEffect>
                                  </p:childTnLst>
                                </p:cTn>
                              </p:par>
                            </p:childTnLst>
                          </p:cTn>
                        </p:par>
                        <p:par>
                          <p:cTn id="120" fill="hold" nodeType="afterGroup">
                            <p:stCondLst>
                              <p:cond delay="14500"/>
                            </p:stCondLst>
                            <p:childTnLst>
                              <p:par>
                                <p:cTn id="121" presetID="22" presetClass="entr" presetSubtype="2" fill="hold" nodeType="afterEffect">
                                  <p:stCondLst>
                                    <p:cond delay="0"/>
                                  </p:stCondLst>
                                  <p:childTnLst>
                                    <p:set>
                                      <p:cBhvr>
                                        <p:cTn id="122" dur="1" fill="hold">
                                          <p:stCondLst>
                                            <p:cond delay="0"/>
                                          </p:stCondLst>
                                        </p:cTn>
                                        <p:tgtEl>
                                          <p:spTgt spid="298016"/>
                                        </p:tgtEl>
                                        <p:attrNameLst>
                                          <p:attrName>style.visibility</p:attrName>
                                        </p:attrNameLst>
                                      </p:cBhvr>
                                      <p:to>
                                        <p:strVal val="visible"/>
                                      </p:to>
                                    </p:set>
                                    <p:animEffect transition="in" filter="wipe(right)">
                                      <p:cBhvr>
                                        <p:cTn id="123" dur="500"/>
                                        <p:tgtEl>
                                          <p:spTgt spid="298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E33F0AA-43A9-C48C-7777-49E6CEED9245}"/>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D15F7-044F-4489-9C9C-A3002486A8A7}"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300034" name="Rectangle 2">
            <a:extLst>
              <a:ext uri="{FF2B5EF4-FFF2-40B4-BE49-F238E27FC236}">
                <a16:creationId xmlns:a16="http://schemas.microsoft.com/office/drawing/2014/main" id="{85A19389-A298-14FD-5CBF-B94EC5C99E65}"/>
              </a:ext>
            </a:extLst>
          </p:cNvPr>
          <p:cNvSpPr>
            <a:spLocks noGrp="1" noChangeArrowheads="1"/>
          </p:cNvSpPr>
          <p:nvPr>
            <p:ph type="title"/>
          </p:nvPr>
        </p:nvSpPr>
        <p:spPr>
          <a:xfrm>
            <a:off x="1981200" y="76200"/>
            <a:ext cx="8229600" cy="1143000"/>
          </a:xfrm>
        </p:spPr>
        <p:txBody>
          <a:bodyPr/>
          <a:lstStyle/>
          <a:p>
            <a:pPr eaLnBrk="1" hangingPunct="1">
              <a:defRPr/>
            </a:pPr>
            <a:r>
              <a:rPr lang="en-US" altLang="en-US" dirty="0"/>
              <a:t>The Military Census Figures</a:t>
            </a:r>
            <a:r>
              <a:rPr lang="en-US" altLang="en-US" sz="2400" dirty="0"/>
              <a:t> (1, 26) </a:t>
            </a:r>
            <a:endParaRPr lang="en-US" altLang="en-US" dirty="0"/>
          </a:p>
        </p:txBody>
      </p:sp>
      <p:sp>
        <p:nvSpPr>
          <p:cNvPr id="300035" name="Rectangle 3">
            <a:extLst>
              <a:ext uri="{FF2B5EF4-FFF2-40B4-BE49-F238E27FC236}">
                <a16:creationId xmlns:a16="http://schemas.microsoft.com/office/drawing/2014/main" id="{3C00DC1C-33B3-ADA4-E100-09789A7ED89F}"/>
              </a:ext>
            </a:extLst>
          </p:cNvPr>
          <p:cNvSpPr>
            <a:spLocks noGrp="1" noChangeArrowheads="1"/>
          </p:cNvSpPr>
          <p:nvPr>
            <p:ph type="body" idx="1"/>
          </p:nvPr>
        </p:nvSpPr>
        <p:spPr>
          <a:xfrm>
            <a:off x="609600" y="1066800"/>
            <a:ext cx="10972800" cy="5334000"/>
          </a:xfrm>
        </p:spPr>
        <p:txBody>
          <a:bodyPr/>
          <a:lstStyle/>
          <a:p>
            <a:pPr eaLnBrk="1" hangingPunct="1">
              <a:buFont typeface="Wingdings" panose="05000000000000000000" pitchFamily="2" charset="2"/>
              <a:buNone/>
              <a:defRPr/>
            </a:pPr>
            <a:r>
              <a:rPr lang="en-US" altLang="en-US" sz="2800" b="1" dirty="0">
                <a:solidFill>
                  <a:srgbClr val="FFFF00"/>
                </a:solidFill>
              </a:rPr>
              <a:t>The traditional numbering of about 600,000 fighting men (implying 2 million or more total population) raises logistical questions, both internal and external.</a:t>
            </a:r>
          </a:p>
          <a:p>
            <a:pPr eaLnBrk="1" hangingPunct="1">
              <a:defRPr/>
            </a:pPr>
            <a:r>
              <a:rPr lang="en-US" altLang="en-US" sz="2400" i="1" dirty="0"/>
              <a:t>Moses’ testimony was that the Israelites were “the fewest of all peoples” (Dt. 7:7); indeed, two mid-wives seem to have served the whole population (Ex. 1).</a:t>
            </a:r>
          </a:p>
          <a:p>
            <a:pPr eaLnBrk="1" hangingPunct="1">
              <a:defRPr/>
            </a:pPr>
            <a:r>
              <a:rPr lang="en-US" altLang="en-US" sz="2400" i="1" dirty="0"/>
              <a:t>At the time of the census, there were 22,273 firstborn males over a month old (3:39-43). To account for this relatively small number for a group of 2 million, this would mean that each household would need to produce 27 sons and additional daughters, and each mother would need to bear about 50 children.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0035">
                                            <p:txEl>
                                              <p:pRg st="1" end="1"/>
                                            </p:txEl>
                                          </p:spTgt>
                                        </p:tgtEl>
                                        <p:attrNameLst>
                                          <p:attrName>style.visibility</p:attrName>
                                        </p:attrNameLst>
                                      </p:cBhvr>
                                      <p:to>
                                        <p:strVal val="visible"/>
                                      </p:to>
                                    </p:set>
                                    <p:anim calcmode="lin" valueType="num">
                                      <p:cBhvr additive="base">
                                        <p:cTn id="13" dur="500" fill="hold"/>
                                        <p:tgtEl>
                                          <p:spTgt spid="300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0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0035">
                                            <p:txEl>
                                              <p:pRg st="2" end="2"/>
                                            </p:txEl>
                                          </p:spTgt>
                                        </p:tgtEl>
                                        <p:attrNameLst>
                                          <p:attrName>style.visibility</p:attrName>
                                        </p:attrNameLst>
                                      </p:cBhvr>
                                      <p:to>
                                        <p:strVal val="visible"/>
                                      </p:to>
                                    </p:set>
                                    <p:anim calcmode="lin" valueType="num">
                                      <p:cBhvr additive="base">
                                        <p:cTn id="19" dur="500" fill="hold"/>
                                        <p:tgtEl>
                                          <p:spTgt spid="300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00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7CA1-DFE4-1FC7-8AD3-C27687B97F77}"/>
              </a:ext>
            </a:extLst>
          </p:cNvPr>
          <p:cNvSpPr>
            <a:spLocks noGrp="1"/>
          </p:cNvSpPr>
          <p:nvPr>
            <p:ph type="title"/>
          </p:nvPr>
        </p:nvSpPr>
        <p:spPr>
          <a:xfrm>
            <a:off x="1981200" y="0"/>
            <a:ext cx="8229600" cy="1143000"/>
          </a:xfrm>
        </p:spPr>
        <p:txBody>
          <a:bodyPr/>
          <a:lstStyle/>
          <a:p>
            <a:pPr>
              <a:defRPr/>
            </a:pPr>
            <a:r>
              <a:rPr lang="en-US" dirty="0"/>
              <a:t>One Possible Solution</a:t>
            </a:r>
          </a:p>
        </p:txBody>
      </p:sp>
      <p:sp>
        <p:nvSpPr>
          <p:cNvPr id="3" name="Content Placeholder 2">
            <a:extLst>
              <a:ext uri="{FF2B5EF4-FFF2-40B4-BE49-F238E27FC236}">
                <a16:creationId xmlns:a16="http://schemas.microsoft.com/office/drawing/2014/main" id="{E15964A1-762B-12D4-57C1-6ACE16ED308C}"/>
              </a:ext>
            </a:extLst>
          </p:cNvPr>
          <p:cNvSpPr>
            <a:spLocks noGrp="1"/>
          </p:cNvSpPr>
          <p:nvPr>
            <p:ph idx="1"/>
          </p:nvPr>
        </p:nvSpPr>
        <p:spPr>
          <a:xfrm>
            <a:off x="890337" y="1287379"/>
            <a:ext cx="10411326" cy="4961021"/>
          </a:xfrm>
        </p:spPr>
        <p:txBody>
          <a:bodyPr/>
          <a:lstStyle/>
          <a:p>
            <a:pPr>
              <a:lnSpc>
                <a:spcPct val="90000"/>
              </a:lnSpc>
              <a:buFont typeface="Arial" panose="020B0604020202020204" pitchFamily="34" charset="0"/>
              <a:buNone/>
              <a:defRPr/>
            </a:pPr>
            <a:r>
              <a:rPr lang="en-US" altLang="en-US" sz="2400" i="1" dirty="0">
                <a:solidFill>
                  <a:srgbClr val="FFFF00"/>
                </a:solidFill>
              </a:rPr>
              <a:t>Writing out numbers in Hebrew without Arabic numbers:</a:t>
            </a:r>
          </a:p>
          <a:p>
            <a:pPr>
              <a:lnSpc>
                <a:spcPct val="90000"/>
              </a:lnSpc>
              <a:buFont typeface="Arial" panose="020B0604020202020204" pitchFamily="34" charset="0"/>
              <a:buNone/>
              <a:defRPr/>
            </a:pPr>
            <a:endParaRPr lang="en-US" altLang="en-US" sz="800" i="1" dirty="0">
              <a:solidFill>
                <a:srgbClr val="FFFF00"/>
              </a:solidFill>
            </a:endParaRPr>
          </a:p>
          <a:p>
            <a:pPr marL="0" indent="0" rtl="1">
              <a:buNone/>
              <a:defRPr/>
            </a:pPr>
            <a:r>
              <a:rPr lang="en-US" altLang="en-US" sz="2400" dirty="0">
                <a:solidFill>
                  <a:srgbClr val="FFFF00"/>
                </a:solidFill>
                <a:latin typeface="HebrewTh" pitchFamily="2" charset="0"/>
                <a:ea typeface="Tahoma" panose="020B0604030504040204" pitchFamily="34" charset="0"/>
                <a:cs typeface="Tahoma" panose="020B0604030504040204" pitchFamily="34" charset="0"/>
              </a:rPr>
              <a:t>M’W0imiH3V1  </a:t>
            </a:r>
            <a:r>
              <a:rPr lang="en-US" altLang="en-US" sz="2400" dirty="0" err="1">
                <a:solidFill>
                  <a:srgbClr val="FFFF00"/>
                </a:solidFill>
                <a:latin typeface="HebrewTh" pitchFamily="2" charset="0"/>
                <a:ea typeface="Tahoma" panose="020B0604030504040204" pitchFamily="34" charset="0"/>
                <a:cs typeface="Tahoma" panose="020B0604030504040204" pitchFamily="34" charset="0"/>
              </a:rPr>
              <a:t>tOxme</a:t>
            </a:r>
            <a:r>
              <a:rPr lang="en-US" altLang="en-US" sz="2400" dirty="0">
                <a:solidFill>
                  <a:srgbClr val="FFFF00"/>
                </a:solidFill>
                <a:latin typeface="HebrewTh" pitchFamily="2" charset="0"/>
                <a:ea typeface="Tahoma" panose="020B0604030504040204" pitchFamily="34" charset="0"/>
                <a:cs typeface="Tahoma" panose="020B0604030504040204" pitchFamily="34" charset="0"/>
              </a:rPr>
              <a:t>  wmeHEV1  </a:t>
            </a:r>
            <a:r>
              <a:rPr lang="en-US" altLang="en-US" sz="2400" dirty="0" err="1">
                <a:solidFill>
                  <a:srgbClr val="FFFF00"/>
                </a:solidFill>
                <a:latin typeface="HebrewTh" pitchFamily="2" charset="0"/>
                <a:ea typeface="Tahoma" panose="020B0604030504040204" pitchFamily="34" charset="0"/>
                <a:cs typeface="Tahoma" panose="020B0604030504040204" pitchFamily="34" charset="0"/>
              </a:rPr>
              <a:t>MypilAxE</a:t>
            </a:r>
            <a:r>
              <a:rPr lang="en-US" altLang="en-US" sz="2400" dirty="0">
                <a:solidFill>
                  <a:srgbClr val="FFFF00"/>
                </a:solidFill>
                <a:latin typeface="HebrewTh" pitchFamily="2" charset="0"/>
                <a:ea typeface="Tahoma" panose="020B0604030504040204" pitchFamily="34" charset="0"/>
                <a:cs typeface="Tahoma" panose="020B0604030504040204" pitchFamily="34" charset="0"/>
              </a:rPr>
              <a:t>  </a:t>
            </a:r>
            <a:r>
              <a:rPr lang="en-US" altLang="en-US" sz="2400" dirty="0" err="1">
                <a:solidFill>
                  <a:srgbClr val="FFFF00"/>
                </a:solidFill>
                <a:latin typeface="HebrewTh" pitchFamily="2" charset="0"/>
                <a:ea typeface="Tahoma" panose="020B0604030504040204" pitchFamily="34" charset="0"/>
                <a:cs typeface="Tahoma" panose="020B0604030504040204" pitchFamily="34" charset="0"/>
              </a:rPr>
              <a:t>tw,lw;U</a:t>
            </a:r>
            <a:r>
              <a:rPr lang="en-US" altLang="en-US" sz="2400" dirty="0">
                <a:solidFill>
                  <a:srgbClr val="FFFF00"/>
                </a:solidFill>
                <a:latin typeface="HebrewTh" pitchFamily="2" charset="0"/>
                <a:ea typeface="Tahoma" panose="020B0604030504040204" pitchFamily="34" charset="0"/>
                <a:cs typeface="Tahoma" panose="020B0604030504040204" pitchFamily="34" charset="0"/>
              </a:rPr>
              <a:t>  </a:t>
            </a:r>
            <a:r>
              <a:rPr lang="en-US" altLang="en-US" sz="2400" dirty="0" err="1">
                <a:solidFill>
                  <a:srgbClr val="FFFF00"/>
                </a:solidFill>
                <a:latin typeface="HebrewTh" pitchFamily="2" charset="0"/>
                <a:ea typeface="Tahoma" panose="020B0604030504040204" pitchFamily="34" charset="0"/>
                <a:cs typeface="Tahoma" panose="020B0604030504040204" pitchFamily="34" charset="0"/>
              </a:rPr>
              <a:t>Jl,x</a:t>
            </a:r>
            <a:r>
              <a:rPr lang="en-US" altLang="en-US" sz="2400" dirty="0">
                <a:solidFill>
                  <a:srgbClr val="FFFF00"/>
                </a:solidFill>
                <a:latin typeface="HebrewTh" pitchFamily="2" charset="0"/>
                <a:ea typeface="Tahoma" panose="020B0604030504040204" pitchFamily="34" charset="0"/>
                <a:cs typeface="Tahoma" panose="020B0604030504040204" pitchFamily="34" charset="0"/>
              </a:rPr>
              <a:t>,  </a:t>
            </a:r>
            <a:r>
              <a:rPr lang="en-US" altLang="en-US" sz="2400" dirty="0" err="1">
                <a:solidFill>
                  <a:srgbClr val="FFFF00"/>
                </a:solidFill>
                <a:latin typeface="HebrewTh" pitchFamily="2" charset="0"/>
                <a:ea typeface="Tahoma" panose="020B0604030504040204" pitchFamily="34" charset="0"/>
                <a:cs typeface="Tahoma" panose="020B0604030504040204" pitchFamily="34" charset="0"/>
              </a:rPr>
              <a:t>tOxme-wwe</a:t>
            </a:r>
            <a:endParaRPr lang="en-US" altLang="en-US" sz="2400" dirty="0">
              <a:solidFill>
                <a:srgbClr val="FFFF00"/>
              </a:solidFill>
              <a:ea typeface="Tahoma" panose="020B0604030504040204" pitchFamily="34" charset="0"/>
              <a:cs typeface="Tahoma" panose="020B0604030504040204" pitchFamily="34" charset="0"/>
            </a:endParaRPr>
          </a:p>
          <a:p>
            <a:pPr marL="0" indent="0" rtl="1">
              <a:buNone/>
              <a:defRPr/>
            </a:pPr>
            <a:r>
              <a:rPr lang="en-US" altLang="en-US" sz="2400" dirty="0">
                <a:solidFill>
                  <a:srgbClr val="FFFF00"/>
                </a:solidFill>
                <a:ea typeface="Tahoma" panose="020B0604030504040204" pitchFamily="34" charset="0"/>
                <a:cs typeface="Tahoma" panose="020B0604030504040204" pitchFamily="34" charset="0"/>
              </a:rPr>
              <a:t>   </a:t>
            </a:r>
            <a:r>
              <a:rPr lang="en-US" altLang="en-US" sz="2000" dirty="0">
                <a:solidFill>
                  <a:srgbClr val="FFFF00"/>
                </a:solidFill>
                <a:ea typeface="Tahoma" panose="020B0604030504040204" pitchFamily="34" charset="0"/>
                <a:cs typeface="Tahoma" panose="020B0604030504040204" pitchFamily="34" charset="0"/>
              </a:rPr>
              <a:t>fifty   hundred   five-and  thousands   three-and thousand hundred six</a:t>
            </a:r>
          </a:p>
          <a:p>
            <a:pPr marL="0" indent="0" algn="r" rtl="1">
              <a:buNone/>
              <a:defRPr/>
            </a:pPr>
            <a:r>
              <a:rPr lang="en-US" altLang="en-US" sz="2000" dirty="0">
                <a:solidFill>
                  <a:srgbClr val="FFC000"/>
                </a:solidFill>
                <a:ea typeface="Tahoma" panose="020B0604030504040204" pitchFamily="34" charset="0"/>
                <a:cs typeface="Tahoma" panose="020B0604030504040204" pitchFamily="34" charset="0"/>
              </a:rPr>
              <a:t>(read right to left) </a:t>
            </a:r>
            <a:endParaRPr lang="en-US" altLang="en-US" sz="800" dirty="0">
              <a:solidFill>
                <a:srgbClr val="FFC000"/>
              </a:solidFill>
              <a:ea typeface="Tahoma" panose="020B0604030504040204" pitchFamily="34" charset="0"/>
              <a:cs typeface="Tahoma" panose="020B0604030504040204" pitchFamily="34" charset="0"/>
            </a:endParaRPr>
          </a:p>
          <a:p>
            <a:pPr marL="0" indent="0" rtl="1">
              <a:buNone/>
              <a:defRPr/>
            </a:pPr>
            <a:r>
              <a:rPr lang="en-US" altLang="en-US" sz="2400" i="1" dirty="0"/>
              <a:t>If the large numbers are retained, then one must accept that there were many unnamed miracles associated with the exodus as well as many features of daily life that were not described.</a:t>
            </a:r>
          </a:p>
          <a:p>
            <a:pPr marL="0" indent="0" rtl="1">
              <a:buNone/>
              <a:defRPr/>
            </a:pPr>
            <a:endParaRPr lang="en-US" altLang="en-US" sz="800" i="1" dirty="0">
              <a:ea typeface="Tahoma" panose="020B0604030504040204" pitchFamily="34" charset="0"/>
              <a:cs typeface="Tahoma" panose="020B0604030504040204" pitchFamily="34" charset="0"/>
            </a:endParaRPr>
          </a:p>
          <a:p>
            <a:pPr marL="0" indent="0" rtl="1">
              <a:buNone/>
              <a:defRPr/>
            </a:pPr>
            <a:r>
              <a:rPr lang="en-US" altLang="en-US" sz="2400" i="1" dirty="0">
                <a:ea typeface="Tahoma" panose="020B0604030504040204" pitchFamily="34" charset="0"/>
                <a:cs typeface="Tahoma" panose="020B0604030504040204" pitchFamily="34" charset="0"/>
              </a:rPr>
              <a:t>Since the Hebrew word for “thousand”  </a:t>
            </a:r>
            <a:r>
              <a:rPr lang="en-US" altLang="en-US" sz="2400" dirty="0">
                <a:ea typeface="Tahoma" panose="020B0604030504040204" pitchFamily="34" charset="0"/>
                <a:cs typeface="Tahoma" panose="020B0604030504040204" pitchFamily="34" charset="0"/>
              </a:rPr>
              <a:t>(</a:t>
            </a:r>
            <a:r>
              <a:rPr lang="en-US" altLang="en-US" sz="2400" dirty="0" err="1">
                <a:latin typeface="HebrewTh" pitchFamily="2" charset="0"/>
              </a:rPr>
              <a:t>Jl,x</a:t>
            </a:r>
            <a:r>
              <a:rPr lang="en-US" altLang="en-US" sz="2400" dirty="0">
                <a:latin typeface="HebrewTh" pitchFamily="2" charset="0"/>
              </a:rPr>
              <a:t>,</a:t>
            </a:r>
            <a:r>
              <a:rPr lang="en-US" altLang="en-US" sz="2400" dirty="0">
                <a:ea typeface="Tahoma" panose="020B0604030504040204" pitchFamily="34" charset="0"/>
                <a:cs typeface="Tahoma" panose="020B0604030504040204" pitchFamily="34" charset="0"/>
              </a:rPr>
              <a:t>)</a:t>
            </a:r>
            <a:r>
              <a:rPr lang="en-US" altLang="en-US" sz="2400" i="1" dirty="0">
                <a:ea typeface="Tahoma" panose="020B0604030504040204" pitchFamily="34" charset="0"/>
                <a:cs typeface="Tahoma" panose="020B0604030504040204" pitchFamily="34" charset="0"/>
              </a:rPr>
              <a:t> also doubles for the word “captain” , “clan,”  and “military unit,” some have suggested a translation solution that would reduce the total number of Israelites to about 20,000 or so (i.e., 600 clans) rather than 2 ½ million (the traditional estimate).</a:t>
            </a:r>
            <a:endParaRPr lang="en-US" altLang="en-US" sz="2400" dirty="0">
              <a:ea typeface="Tahoma" panose="020B0604030504040204" pitchFamily="34" charset="0"/>
              <a:cs typeface="Tahoma" panose="020B0604030504040204" pitchFamily="34" charset="0"/>
            </a:endParaRPr>
          </a:p>
          <a:p>
            <a:pPr marL="0" indent="0" rtl="1">
              <a:buNone/>
              <a:defRPr/>
            </a:pPr>
            <a:endParaRPr lang="en-US" altLang="en-US" sz="24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988AEE74-2912-C31A-38D1-93F4860A3CA5}"/>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FCD7DB-BD1E-4F1D-8D9C-24E93B1EFF38}"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AE1520D2-FDDA-9A0D-3872-461DDFA0E7B2}"/>
              </a:ext>
            </a:extLst>
          </p:cNvPr>
          <p:cNvCxnSpPr/>
          <p:nvPr/>
        </p:nvCxnSpPr>
        <p:spPr>
          <a:xfrm flipH="1">
            <a:off x="5333994" y="2879558"/>
            <a:ext cx="3657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8D908489-2C63-6FFB-982B-45A1AD971062}"/>
              </a:ext>
            </a:extLst>
          </p:cNvPr>
          <p:cNvSpPr>
            <a:spLocks noGrp="1" noChangeArrowheads="1"/>
          </p:cNvSpPr>
          <p:nvPr>
            <p:ph type="title"/>
          </p:nvPr>
        </p:nvSpPr>
        <p:spPr>
          <a:xfrm>
            <a:off x="7010400" y="156410"/>
            <a:ext cx="3505200" cy="865188"/>
          </a:xfrm>
        </p:spPr>
        <p:txBody>
          <a:bodyPr/>
          <a:lstStyle/>
          <a:p>
            <a:pPr eaLnBrk="1" hangingPunct="1">
              <a:defRPr/>
            </a:pPr>
            <a:r>
              <a:rPr lang="en-US" altLang="en-US" dirty="0">
                <a:latin typeface="Impact" panose="020B0806030902050204" pitchFamily="34" charset="0"/>
              </a:rPr>
              <a:t>Nazirites</a:t>
            </a:r>
          </a:p>
        </p:txBody>
      </p:sp>
      <p:sp>
        <p:nvSpPr>
          <p:cNvPr id="142339" name="Rectangle 3">
            <a:extLst>
              <a:ext uri="{FF2B5EF4-FFF2-40B4-BE49-F238E27FC236}">
                <a16:creationId xmlns:a16="http://schemas.microsoft.com/office/drawing/2014/main" id="{106ADD1B-0FA7-AA6C-7BCD-4B904D52B826}"/>
              </a:ext>
            </a:extLst>
          </p:cNvPr>
          <p:cNvSpPr>
            <a:spLocks noGrp="1" noChangeArrowheads="1"/>
          </p:cNvSpPr>
          <p:nvPr>
            <p:ph type="body" sz="half" idx="1"/>
          </p:nvPr>
        </p:nvSpPr>
        <p:spPr>
          <a:xfrm>
            <a:off x="352926" y="304800"/>
            <a:ext cx="5743074" cy="6324600"/>
          </a:xfrm>
          <a:solidFill>
            <a:srgbClr val="FFFF00"/>
          </a:solidFill>
        </p:spPr>
        <p:txBody>
          <a:bodyPr/>
          <a:lstStyle/>
          <a:p>
            <a:pPr eaLnBrk="1" hangingPunct="1">
              <a:lnSpc>
                <a:spcPct val="90000"/>
              </a:lnSpc>
              <a:buFont typeface="Wingdings" panose="05000000000000000000" pitchFamily="2" charset="2"/>
              <a:buNone/>
            </a:pPr>
            <a:r>
              <a:rPr lang="en-US" altLang="en-US" sz="2400" b="1" dirty="0">
                <a:solidFill>
                  <a:srgbClr val="800000"/>
                </a:solidFill>
                <a:effectLst/>
              </a:rPr>
              <a:t>The Nazirite vow was a special commitment to Yahweh for a designated period of time (Nu. 6). During the time of the vow, a Nazirite:</a:t>
            </a:r>
          </a:p>
          <a:p>
            <a:pPr eaLnBrk="1" hangingPunct="1">
              <a:lnSpc>
                <a:spcPct val="90000"/>
              </a:lnSpc>
              <a:buClr>
                <a:srgbClr val="800000"/>
              </a:buClr>
            </a:pPr>
            <a:r>
              <a:rPr lang="en-US" altLang="en-US" sz="2000" b="1" i="1" dirty="0">
                <a:solidFill>
                  <a:srgbClr val="000000"/>
                </a:solidFill>
                <a:effectLst/>
              </a:rPr>
              <a:t>Could not cut his hair.</a:t>
            </a:r>
          </a:p>
          <a:p>
            <a:pPr eaLnBrk="1" hangingPunct="1">
              <a:lnSpc>
                <a:spcPct val="90000"/>
              </a:lnSpc>
              <a:buClr>
                <a:srgbClr val="800000"/>
              </a:buClr>
            </a:pPr>
            <a:r>
              <a:rPr lang="en-US" altLang="en-US" sz="2000" b="1" i="1" dirty="0">
                <a:solidFill>
                  <a:srgbClr val="000000"/>
                </a:solidFill>
                <a:effectLst/>
              </a:rPr>
              <a:t>Could not drink wine.</a:t>
            </a:r>
          </a:p>
          <a:p>
            <a:pPr eaLnBrk="1" hangingPunct="1">
              <a:lnSpc>
                <a:spcPct val="90000"/>
              </a:lnSpc>
              <a:buClr>
                <a:srgbClr val="800000"/>
              </a:buClr>
            </a:pPr>
            <a:r>
              <a:rPr lang="en-US" altLang="en-US" sz="2000" b="1" i="1" dirty="0">
                <a:solidFill>
                  <a:srgbClr val="000000"/>
                </a:solidFill>
                <a:effectLst/>
              </a:rPr>
              <a:t>Could not come into contact with the dead, even a family member.</a:t>
            </a:r>
          </a:p>
          <a:p>
            <a:pPr eaLnBrk="1" hangingPunct="1">
              <a:lnSpc>
                <a:spcPct val="90000"/>
              </a:lnSpc>
              <a:buClr>
                <a:srgbClr val="800000"/>
              </a:buClr>
            </a:pPr>
            <a:endParaRPr lang="en-US" altLang="en-US" sz="2000" b="1" i="1" dirty="0">
              <a:solidFill>
                <a:srgbClr val="000000"/>
              </a:solidFill>
              <a:effectLst/>
            </a:endParaRPr>
          </a:p>
          <a:p>
            <a:pPr eaLnBrk="1" hangingPunct="1">
              <a:lnSpc>
                <a:spcPct val="90000"/>
              </a:lnSpc>
              <a:buClr>
                <a:srgbClr val="800000"/>
              </a:buClr>
              <a:buFont typeface="Wingdings" panose="05000000000000000000" pitchFamily="2" charset="2"/>
              <a:buNone/>
            </a:pPr>
            <a:r>
              <a:rPr lang="en-US" altLang="en-US" sz="2400" b="1" dirty="0">
                <a:solidFill>
                  <a:srgbClr val="800000"/>
                </a:solidFill>
                <a:effectLst/>
              </a:rPr>
              <a:t>Nazirite vows were normally for a specified period, but they could be for life as well.</a:t>
            </a:r>
          </a:p>
          <a:p>
            <a:pPr eaLnBrk="1" hangingPunct="1">
              <a:lnSpc>
                <a:spcPct val="90000"/>
              </a:lnSpc>
              <a:buClr>
                <a:srgbClr val="800000"/>
              </a:buClr>
              <a:buFont typeface="Wingdings" panose="05000000000000000000" pitchFamily="2" charset="2"/>
              <a:buNone/>
            </a:pPr>
            <a:endParaRPr lang="en-US" altLang="en-US" sz="2400" b="1" dirty="0">
              <a:solidFill>
                <a:srgbClr val="800000"/>
              </a:solidFill>
              <a:effectLst/>
            </a:endParaRPr>
          </a:p>
          <a:p>
            <a:pPr eaLnBrk="1" hangingPunct="1">
              <a:lnSpc>
                <a:spcPct val="90000"/>
              </a:lnSpc>
              <a:buClr>
                <a:srgbClr val="800000"/>
              </a:buClr>
              <a:buFont typeface="Wingdings" panose="05000000000000000000" pitchFamily="2" charset="2"/>
              <a:buNone/>
            </a:pPr>
            <a:r>
              <a:rPr lang="en-US" altLang="en-US" sz="2400" b="1" dirty="0">
                <a:solidFill>
                  <a:srgbClr val="800000"/>
                </a:solidFill>
                <a:effectLst/>
              </a:rPr>
              <a:t>The Nazirites were the “monks” and “nuns” of ancient Israel.</a:t>
            </a:r>
          </a:p>
        </p:txBody>
      </p:sp>
      <p:sp>
        <p:nvSpPr>
          <p:cNvPr id="142340" name="Rectangle 4">
            <a:extLst>
              <a:ext uri="{FF2B5EF4-FFF2-40B4-BE49-F238E27FC236}">
                <a16:creationId xmlns:a16="http://schemas.microsoft.com/office/drawing/2014/main" id="{79218A4E-259B-6E32-46D8-CAF445B15DEF}"/>
              </a:ext>
            </a:extLst>
          </p:cNvPr>
          <p:cNvSpPr>
            <a:spLocks noGrp="1" noChangeArrowheads="1"/>
          </p:cNvSpPr>
          <p:nvPr>
            <p:ph type="body" sz="half" idx="2"/>
          </p:nvPr>
        </p:nvSpPr>
        <p:spPr>
          <a:xfrm>
            <a:off x="6705600" y="1255295"/>
            <a:ext cx="4924926" cy="52578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Several biblical figures were life-Nazirites, including:</a:t>
            </a:r>
          </a:p>
          <a:p>
            <a:pPr eaLnBrk="1" hangingPunct="1">
              <a:lnSpc>
                <a:spcPct val="90000"/>
              </a:lnSpc>
              <a:defRPr/>
            </a:pPr>
            <a:r>
              <a:rPr lang="en-US" altLang="en-US" sz="2400" i="1" dirty="0"/>
              <a:t>Samson</a:t>
            </a:r>
          </a:p>
          <a:p>
            <a:pPr eaLnBrk="1" hangingPunct="1">
              <a:lnSpc>
                <a:spcPct val="90000"/>
              </a:lnSpc>
              <a:defRPr/>
            </a:pPr>
            <a:r>
              <a:rPr lang="en-US" altLang="en-US" sz="2400" i="1" dirty="0"/>
              <a:t>Samuel</a:t>
            </a:r>
          </a:p>
          <a:p>
            <a:pPr eaLnBrk="1" hangingPunct="1">
              <a:lnSpc>
                <a:spcPct val="90000"/>
              </a:lnSpc>
              <a:defRPr/>
            </a:pPr>
            <a:r>
              <a:rPr lang="en-US" altLang="en-US" sz="2400" i="1" dirty="0"/>
              <a:t>John the Baptist</a:t>
            </a:r>
          </a:p>
          <a:p>
            <a:pPr eaLnBrk="1" hangingPunct="1">
              <a:lnSpc>
                <a:spcPct val="90000"/>
              </a:lnSpc>
              <a:buFont typeface="Wingdings" panose="05000000000000000000" pitchFamily="2" charset="2"/>
              <a:buNone/>
              <a:defRPr/>
            </a:pPr>
            <a:endParaRPr lang="en-US" altLang="en-US" sz="1000" i="1" dirty="0"/>
          </a:p>
          <a:p>
            <a:pPr eaLnBrk="1" hangingPunct="1">
              <a:lnSpc>
                <a:spcPct val="90000"/>
              </a:lnSpc>
              <a:buFont typeface="Wingdings" panose="05000000000000000000" pitchFamily="2" charset="2"/>
              <a:buNone/>
              <a:defRPr/>
            </a:pPr>
            <a:r>
              <a:rPr lang="en-US" altLang="en-US" sz="2400" i="1" dirty="0"/>
              <a:t>The most notable example of a temporary Nazirite vow was the one taken by St. Paul on his third mission tour (Ac. 18:18; 21:23-26).</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2339">
                                            <p:bg/>
                                          </p:spTgt>
                                        </p:tgtEl>
                                        <p:attrNameLst>
                                          <p:attrName>style.visibility</p:attrName>
                                        </p:attrNameLst>
                                      </p:cBhvr>
                                      <p:to>
                                        <p:strVal val="visible"/>
                                      </p:to>
                                    </p:set>
                                    <p:animEffect transition="in" filter="dissolve">
                                      <p:cBhvr>
                                        <p:cTn id="7" dur="500"/>
                                        <p:tgtEl>
                                          <p:spTgt spid="142339">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2339">
                                            <p:txEl>
                                              <p:pRg st="0" end="0"/>
                                            </p:txEl>
                                          </p:spTgt>
                                        </p:tgtEl>
                                        <p:attrNameLst>
                                          <p:attrName>style.visibility</p:attrName>
                                        </p:attrNameLst>
                                      </p:cBhvr>
                                      <p:to>
                                        <p:strVal val="visible"/>
                                      </p:to>
                                    </p:set>
                                    <p:animEffect transition="in" filter="dissolve">
                                      <p:cBhvr>
                                        <p:cTn id="10" dur="500"/>
                                        <p:tgtEl>
                                          <p:spTgt spid="14233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42339">
                                            <p:txEl>
                                              <p:pRg st="1" end="1"/>
                                            </p:txEl>
                                          </p:spTgt>
                                        </p:tgtEl>
                                        <p:attrNameLst>
                                          <p:attrName>style.visibility</p:attrName>
                                        </p:attrNameLst>
                                      </p:cBhvr>
                                      <p:to>
                                        <p:strVal val="visible"/>
                                      </p:to>
                                    </p:set>
                                    <p:animEffect transition="in" filter="dissolve">
                                      <p:cBhvr>
                                        <p:cTn id="15" dur="500"/>
                                        <p:tgtEl>
                                          <p:spTgt spid="14233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42339">
                                            <p:txEl>
                                              <p:pRg st="2" end="2"/>
                                            </p:txEl>
                                          </p:spTgt>
                                        </p:tgtEl>
                                        <p:attrNameLst>
                                          <p:attrName>style.visibility</p:attrName>
                                        </p:attrNameLst>
                                      </p:cBhvr>
                                      <p:to>
                                        <p:strVal val="visible"/>
                                      </p:to>
                                    </p:set>
                                    <p:animEffect transition="in" filter="dissolve">
                                      <p:cBhvr>
                                        <p:cTn id="20" dur="500"/>
                                        <p:tgtEl>
                                          <p:spTgt spid="14233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Effect transition="in" filter="dissolve">
                                      <p:cBhvr>
                                        <p:cTn id="25" dur="500"/>
                                        <p:tgtEl>
                                          <p:spTgt spid="142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42339">
                                            <p:txEl>
                                              <p:pRg st="5" end="5"/>
                                            </p:txEl>
                                          </p:spTgt>
                                        </p:tgtEl>
                                        <p:attrNameLst>
                                          <p:attrName>style.visibility</p:attrName>
                                        </p:attrNameLst>
                                      </p:cBhvr>
                                      <p:to>
                                        <p:strVal val="visible"/>
                                      </p:to>
                                    </p:set>
                                    <p:animEffect transition="in" filter="dissolve">
                                      <p:cBhvr>
                                        <p:cTn id="30" dur="500"/>
                                        <p:tgtEl>
                                          <p:spTgt spid="14233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2339">
                                            <p:txEl>
                                              <p:pRg st="7" end="7"/>
                                            </p:txEl>
                                          </p:spTgt>
                                        </p:tgtEl>
                                        <p:attrNameLst>
                                          <p:attrName>style.visibility</p:attrName>
                                        </p:attrNameLst>
                                      </p:cBhvr>
                                      <p:to>
                                        <p:strVal val="visible"/>
                                      </p:to>
                                    </p:set>
                                    <p:animEffect transition="in" filter="dissolve">
                                      <p:cBhvr>
                                        <p:cTn id="35" dur="500"/>
                                        <p:tgtEl>
                                          <p:spTgt spid="142339">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142340">
                                            <p:txEl>
                                              <p:pRg st="0" end="0"/>
                                            </p:txEl>
                                          </p:spTgt>
                                        </p:tgtEl>
                                        <p:attrNameLst>
                                          <p:attrName>style.visibility</p:attrName>
                                        </p:attrNameLst>
                                      </p:cBhvr>
                                      <p:to>
                                        <p:strVal val="visible"/>
                                      </p:to>
                                    </p:set>
                                    <p:anim calcmode="lin" valueType="num">
                                      <p:cBhvr>
                                        <p:cTn id="40" dur="500" fill="hold"/>
                                        <p:tgtEl>
                                          <p:spTgt spid="142340">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42340">
                                            <p:txEl>
                                              <p:pRg st="0" end="0"/>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500"/>
                            </p:stCondLst>
                            <p:childTnLst>
                              <p:par>
                                <p:cTn id="43" presetID="2" presetClass="entr" presetSubtype="4" fill="hold" nodeType="afterEffect">
                                  <p:stCondLst>
                                    <p:cond delay="0"/>
                                  </p:stCondLst>
                                  <p:childTnLst>
                                    <p:set>
                                      <p:cBhvr>
                                        <p:cTn id="44" dur="1" fill="hold">
                                          <p:stCondLst>
                                            <p:cond delay="0"/>
                                          </p:stCondLst>
                                        </p:cTn>
                                        <p:tgtEl>
                                          <p:spTgt spid="142340">
                                            <p:txEl>
                                              <p:pRg st="1" end="1"/>
                                            </p:txEl>
                                          </p:spTgt>
                                        </p:tgtEl>
                                        <p:attrNameLst>
                                          <p:attrName>style.visibility</p:attrName>
                                        </p:attrNameLst>
                                      </p:cBhvr>
                                      <p:to>
                                        <p:strVal val="visible"/>
                                      </p:to>
                                    </p:set>
                                    <p:anim calcmode="lin" valueType="num">
                                      <p:cBhvr additive="base">
                                        <p:cTn id="45" dur="500" fill="hold"/>
                                        <p:tgtEl>
                                          <p:spTgt spid="142340">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2340">
                                            <p:txEl>
                                              <p:pRg st="1" end="1"/>
                                            </p:txEl>
                                          </p:spTgt>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1000"/>
                            </p:stCondLst>
                            <p:childTnLst>
                              <p:par>
                                <p:cTn id="48" presetID="2" presetClass="entr" presetSubtype="4" fill="hold" nodeType="afterEffect">
                                  <p:stCondLst>
                                    <p:cond delay="0"/>
                                  </p:stCondLst>
                                  <p:childTnLst>
                                    <p:set>
                                      <p:cBhvr>
                                        <p:cTn id="49" dur="1" fill="hold">
                                          <p:stCondLst>
                                            <p:cond delay="0"/>
                                          </p:stCondLst>
                                        </p:cTn>
                                        <p:tgtEl>
                                          <p:spTgt spid="142340">
                                            <p:txEl>
                                              <p:pRg st="2" end="2"/>
                                            </p:txEl>
                                          </p:spTgt>
                                        </p:tgtEl>
                                        <p:attrNameLst>
                                          <p:attrName>style.visibility</p:attrName>
                                        </p:attrNameLst>
                                      </p:cBhvr>
                                      <p:to>
                                        <p:strVal val="visible"/>
                                      </p:to>
                                    </p:set>
                                    <p:anim calcmode="lin" valueType="num">
                                      <p:cBhvr additive="base">
                                        <p:cTn id="50" dur="500" fill="hold"/>
                                        <p:tgtEl>
                                          <p:spTgt spid="142340">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2340">
                                            <p:txEl>
                                              <p:pRg st="2" end="2"/>
                                            </p:txEl>
                                          </p:spTgt>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500"/>
                            </p:stCondLst>
                            <p:childTnLst>
                              <p:par>
                                <p:cTn id="53" presetID="2" presetClass="entr" presetSubtype="4" fill="hold" nodeType="afterEffect">
                                  <p:stCondLst>
                                    <p:cond delay="0"/>
                                  </p:stCondLst>
                                  <p:childTnLst>
                                    <p:set>
                                      <p:cBhvr>
                                        <p:cTn id="54" dur="1" fill="hold">
                                          <p:stCondLst>
                                            <p:cond delay="0"/>
                                          </p:stCondLst>
                                        </p:cTn>
                                        <p:tgtEl>
                                          <p:spTgt spid="142340">
                                            <p:txEl>
                                              <p:pRg st="3" end="3"/>
                                            </p:txEl>
                                          </p:spTgt>
                                        </p:tgtEl>
                                        <p:attrNameLst>
                                          <p:attrName>style.visibility</p:attrName>
                                        </p:attrNameLst>
                                      </p:cBhvr>
                                      <p:to>
                                        <p:strVal val="visible"/>
                                      </p:to>
                                    </p:set>
                                    <p:anim calcmode="lin" valueType="num">
                                      <p:cBhvr additive="base">
                                        <p:cTn id="55" dur="500" fill="hold"/>
                                        <p:tgtEl>
                                          <p:spTgt spid="142340">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2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142340">
                                            <p:txEl>
                                              <p:pRg st="5" end="5"/>
                                            </p:txEl>
                                          </p:spTgt>
                                        </p:tgtEl>
                                        <p:attrNameLst>
                                          <p:attrName>style.visibility</p:attrName>
                                        </p:attrNameLst>
                                      </p:cBhvr>
                                      <p:to>
                                        <p:strVal val="visible"/>
                                      </p:to>
                                    </p:set>
                                    <p:anim calcmode="lin" valueType="num">
                                      <p:cBhvr>
                                        <p:cTn id="61" dur="500" fill="hold"/>
                                        <p:tgtEl>
                                          <p:spTgt spid="142340">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14234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2A7B7C3D-57BE-ABCE-E226-408674537196}"/>
              </a:ext>
            </a:extLst>
          </p:cNvPr>
          <p:cNvSpPr>
            <a:spLocks noGrp="1" noChangeArrowheads="1"/>
          </p:cNvSpPr>
          <p:nvPr>
            <p:ph type="title"/>
          </p:nvPr>
        </p:nvSpPr>
        <p:spPr>
          <a:xfrm>
            <a:off x="8578515" y="76200"/>
            <a:ext cx="3545306" cy="6629400"/>
          </a:xfrm>
        </p:spPr>
        <p:txBody>
          <a:bodyPr/>
          <a:lstStyle/>
          <a:p>
            <a:pPr algn="l" eaLnBrk="1" hangingPunct="1">
              <a:defRPr/>
            </a:pPr>
            <a:r>
              <a:rPr lang="en-US" altLang="en-US" sz="3200" b="1" dirty="0">
                <a:solidFill>
                  <a:srgbClr val="FFFF00"/>
                </a:solidFill>
                <a:latin typeface="Arial Narrow" panose="020B0606020202030204" pitchFamily="34" charset="0"/>
              </a:rPr>
              <a:t>The Silver Amulet</a:t>
            </a:r>
            <a:br>
              <a:rPr lang="en-US" altLang="en-US" sz="3200" dirty="0">
                <a:latin typeface="Arial Narrow" panose="020B0606020202030204" pitchFamily="34" charset="0"/>
              </a:rPr>
            </a:br>
            <a:r>
              <a:rPr lang="en-US" altLang="en-US" sz="2400" dirty="0">
                <a:latin typeface="Arial Narrow" panose="020B0606020202030204" pitchFamily="34" charset="0"/>
              </a:rPr>
              <a:t>Discovered in 1980 in a tomb dating to the end of the Judean monarchy, this 1” long roll of silver foil, when unrolled, revealed an inscription of the ancient priestly blessing in Nu. 6:</a:t>
            </a:r>
            <a:br>
              <a:rPr lang="en-US" altLang="en-US" sz="2400" dirty="0">
                <a:latin typeface="Arial Narrow" panose="020B0606020202030204" pitchFamily="34" charset="0"/>
              </a:rPr>
            </a:br>
            <a:br>
              <a:rPr lang="en-US" altLang="en-US" sz="1000" dirty="0">
                <a:latin typeface="Arial Narrow" panose="020B0606020202030204" pitchFamily="34" charset="0"/>
              </a:rPr>
            </a:br>
            <a:r>
              <a:rPr lang="en-US" altLang="en-US" sz="2000" b="1" dirty="0">
                <a:solidFill>
                  <a:srgbClr val="FFFF99"/>
                </a:solidFill>
                <a:latin typeface="Arial Narrow" panose="020B0606020202030204" pitchFamily="34" charset="0"/>
              </a:rPr>
              <a:t>“</a:t>
            </a:r>
            <a:r>
              <a:rPr lang="en-US" altLang="en-US" sz="2000" b="1" i="1" dirty="0">
                <a:solidFill>
                  <a:srgbClr val="FFFF99"/>
                </a:solidFill>
                <a:latin typeface="Arial Narrow" panose="020B0606020202030204" pitchFamily="34" charset="0"/>
              </a:rPr>
              <a:t>May Yahweh bless you and watch over you. May Yahweh make his face shine upon you and grant you peace.”</a:t>
            </a:r>
            <a:br>
              <a:rPr lang="en-US" altLang="en-US" sz="2000" b="1" i="1" dirty="0">
                <a:latin typeface="Arial Narrow" panose="020B0606020202030204" pitchFamily="34" charset="0"/>
              </a:rPr>
            </a:br>
            <a:br>
              <a:rPr lang="en-US" altLang="en-US" sz="1000" b="1" i="1" dirty="0">
                <a:latin typeface="Arial Narrow" panose="020B0606020202030204" pitchFamily="34" charset="0"/>
              </a:rPr>
            </a:br>
            <a:r>
              <a:rPr lang="en-US" altLang="en-US" sz="2400" dirty="0">
                <a:latin typeface="Arial Narrow" panose="020B0606020202030204" pitchFamily="34" charset="0"/>
              </a:rPr>
              <a:t>The revival of Yahweh worship under Josiah may provide a context for this amulet’s creation.</a:t>
            </a:r>
            <a:endParaRPr lang="en-US" altLang="en-US" sz="4000" dirty="0">
              <a:latin typeface="Arial Narrow" panose="020B0606020202030204" pitchFamily="34" charset="0"/>
            </a:endParaRPr>
          </a:p>
        </p:txBody>
      </p:sp>
      <p:pic>
        <p:nvPicPr>
          <p:cNvPr id="49155" name="Picture 3" descr="AIS190">
            <a:extLst>
              <a:ext uri="{FF2B5EF4-FFF2-40B4-BE49-F238E27FC236}">
                <a16:creationId xmlns:a16="http://schemas.microsoft.com/office/drawing/2014/main" id="{17C13E9D-48CA-704E-EFA2-970B9106362A}"/>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2911636" y="144464"/>
            <a:ext cx="3048000" cy="2065337"/>
          </a:xfrm>
        </p:spPr>
      </p:pic>
      <p:pic>
        <p:nvPicPr>
          <p:cNvPr id="49156" name="Picture 4" descr="AIS191">
            <a:extLst>
              <a:ext uri="{FF2B5EF4-FFF2-40B4-BE49-F238E27FC236}">
                <a16:creationId xmlns:a16="http://schemas.microsoft.com/office/drawing/2014/main" id="{E7A10F3E-3C17-89E7-B4F7-E82EBE76D8D7}"/>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6079956" y="0"/>
            <a:ext cx="2362200" cy="6858000"/>
          </a:xfrm>
        </p:spPr>
      </p:pic>
      <p:pic>
        <p:nvPicPr>
          <p:cNvPr id="49157" name="Picture 5" descr="AIS192">
            <a:extLst>
              <a:ext uri="{FF2B5EF4-FFF2-40B4-BE49-F238E27FC236}">
                <a16:creationId xmlns:a16="http://schemas.microsoft.com/office/drawing/2014/main" id="{D8D9877C-30FC-B5C2-4E25-0D2EDB80F99C}"/>
              </a:ext>
            </a:extLst>
          </p:cNvPr>
          <p:cNvPicPr>
            <a:picLocks noGrp="1" noChangeAspect="1" noChangeArrowheads="1"/>
          </p:cNvPicPr>
          <p:nvPr>
            <p:ph sz="half" idx="3"/>
          </p:nvPr>
        </p:nvPicPr>
        <p:blipFill>
          <a:blip r:embed="rId4">
            <a:extLst>
              <a:ext uri="{28A0092B-C50C-407E-A947-70E740481C1C}">
                <a14:useLocalDpi xmlns:a14="http://schemas.microsoft.com/office/drawing/2010/main"/>
              </a:ext>
            </a:extLst>
          </a:blip>
          <a:srcRect/>
          <a:stretch>
            <a:fillRect/>
          </a:stretch>
        </p:blipFill>
        <p:spPr>
          <a:xfrm>
            <a:off x="2911642" y="2362200"/>
            <a:ext cx="3006725" cy="4343400"/>
          </a:xfrm>
        </p:spPr>
      </p:pic>
      <p:sp>
        <p:nvSpPr>
          <p:cNvPr id="49158" name="Text Box 6">
            <a:extLst>
              <a:ext uri="{FF2B5EF4-FFF2-40B4-BE49-F238E27FC236}">
                <a16:creationId xmlns:a16="http://schemas.microsoft.com/office/drawing/2014/main" id="{49B21170-A7BB-76F7-5E89-05F44E19DE8A}"/>
              </a:ext>
            </a:extLst>
          </p:cNvPr>
          <p:cNvSpPr txBox="1">
            <a:spLocks noChangeArrowheads="1"/>
          </p:cNvSpPr>
          <p:nvPr/>
        </p:nvSpPr>
        <p:spPr bwMode="auto">
          <a:xfrm>
            <a:off x="5990558" y="6415088"/>
            <a:ext cx="2534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81552A">
                    <a:lumMod val="50000"/>
                  </a:srgbClr>
                </a:solidFill>
                <a:effectLst/>
                <a:uLnTx/>
                <a:uFillTx/>
                <a:latin typeface="Arial Narrow" panose="020B0606020202030204" pitchFamily="34" charset="0"/>
                <a:ea typeface="+mn-ea"/>
                <a:cs typeface="Arial" panose="020B0604020202020204" pitchFamily="34" charset="0"/>
              </a:rPr>
              <a:t>Israel Museum, Jerusalem</a:t>
            </a:r>
          </a:p>
        </p:txBody>
      </p:sp>
      <p:sp>
        <p:nvSpPr>
          <p:cNvPr id="3" name="Content Placeholder 2">
            <a:extLst>
              <a:ext uri="{FF2B5EF4-FFF2-40B4-BE49-F238E27FC236}">
                <a16:creationId xmlns:a16="http://schemas.microsoft.com/office/drawing/2014/main" id="{0BB45D64-92D5-0995-317C-574EEA7B17CD}"/>
              </a:ext>
            </a:extLst>
          </p:cNvPr>
          <p:cNvSpPr txBox="1">
            <a:spLocks/>
          </p:cNvSpPr>
          <p:nvPr/>
        </p:nvSpPr>
        <p:spPr bwMode="auto">
          <a:xfrm>
            <a:off x="240633" y="106364"/>
            <a:ext cx="2844800" cy="630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a:ea typeface="+mn-ea"/>
                <a:cs typeface="Arial"/>
              </a:rPr>
              <a:t>The priestly blessing invokes God’s protection on the people, and it is probably one of the oldest poems in Scripture.</a:t>
            </a:r>
          </a:p>
          <a:p>
            <a:pPr marL="342900" marR="0" lvl="0" indent="-342900" algn="l" defTabSz="914400" rtl="0" eaLnBrk="0" fontAlgn="base" latinLnBrk="0" hangingPunct="0">
              <a:lnSpc>
                <a:spcPct val="100000"/>
              </a:lnSpc>
              <a:spcBef>
                <a:spcPct val="20000"/>
              </a:spcBef>
              <a:spcAft>
                <a:spcPct val="0"/>
              </a:spcAft>
              <a:buClr>
                <a:srgbClr val="FFCC00"/>
              </a:buClr>
              <a:buSzPct val="80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This benediction is echoed in various Psalms, most clearly in </a:t>
            </a:r>
            <a:r>
              <a:rPr kumimoji="0" lang="en-US" sz="2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Pss</a:t>
            </a:r>
            <a:r>
              <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 67:1 and 121.</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425845-3A7B-2C84-1C04-6E16500FC5B4}"/>
              </a:ext>
            </a:extLst>
          </p:cNvPr>
          <p:cNvSpPr>
            <a:spLocks noGrp="1"/>
          </p:cNvSpPr>
          <p:nvPr>
            <p:ph type="title"/>
          </p:nvPr>
        </p:nvSpPr>
        <p:spPr>
          <a:xfrm>
            <a:off x="1676400" y="182564"/>
            <a:ext cx="8763000" cy="1112837"/>
          </a:xfrm>
        </p:spPr>
        <p:txBody>
          <a:bodyPr/>
          <a:lstStyle/>
          <a:p>
            <a:pPr>
              <a:defRPr/>
            </a:pPr>
            <a:r>
              <a:rPr lang="en-US" dirty="0"/>
              <a:t>Final Events Before Leaving Sinai</a:t>
            </a:r>
            <a:br>
              <a:rPr lang="en-US" dirty="0"/>
            </a:br>
            <a:r>
              <a:rPr lang="en-US" sz="2400" dirty="0"/>
              <a:t>(7:1—10:10)</a:t>
            </a:r>
            <a:endParaRPr lang="en-US" dirty="0"/>
          </a:p>
        </p:txBody>
      </p:sp>
      <p:sp>
        <p:nvSpPr>
          <p:cNvPr id="8" name="Content Placeholder 7">
            <a:extLst>
              <a:ext uri="{FF2B5EF4-FFF2-40B4-BE49-F238E27FC236}">
                <a16:creationId xmlns:a16="http://schemas.microsoft.com/office/drawing/2014/main" id="{F4779598-0D9F-BF5B-EB18-201B5232BF48}"/>
              </a:ext>
            </a:extLst>
          </p:cNvPr>
          <p:cNvSpPr>
            <a:spLocks noGrp="1"/>
          </p:cNvSpPr>
          <p:nvPr>
            <p:ph idx="1"/>
          </p:nvPr>
        </p:nvSpPr>
        <p:spPr/>
        <p:txBody>
          <a:bodyPr/>
          <a:lstStyle/>
          <a:p>
            <a:pPr marL="0" indent="0">
              <a:buNone/>
              <a:defRPr/>
            </a:pPr>
            <a:r>
              <a:rPr lang="en-US" sz="2800" b="1" dirty="0">
                <a:solidFill>
                  <a:srgbClr val="FFFF00"/>
                </a:solidFill>
              </a:rPr>
              <a:t>Events from Exodus 40 until the beginning of Numbers (and including Nu. 1-9) occupied just one month (Ex. 40:1; Nu. 1:1).</a:t>
            </a:r>
          </a:p>
          <a:p>
            <a:pPr>
              <a:defRPr/>
            </a:pPr>
            <a:r>
              <a:rPr lang="en-US" sz="2400" i="1" dirty="0"/>
              <a:t>At last, the tabernacle set-up was complete (7:1), and offerings for the altar were brought by each tribal leader.</a:t>
            </a:r>
          </a:p>
          <a:p>
            <a:pPr>
              <a:defRPr/>
            </a:pPr>
            <a:r>
              <a:rPr lang="en-US" sz="2400" i="1" dirty="0"/>
              <a:t>The menorah for the tabernacle was now lit.</a:t>
            </a:r>
          </a:p>
          <a:p>
            <a:pPr>
              <a:defRPr/>
            </a:pPr>
            <a:r>
              <a:rPr lang="en-US" sz="2400" i="1" dirty="0"/>
              <a:t>The Levites were consecrated for service.</a:t>
            </a:r>
          </a:p>
          <a:p>
            <a:pPr>
              <a:defRPr/>
            </a:pPr>
            <a:r>
              <a:rPr lang="en-US" sz="2400" i="1" dirty="0"/>
              <a:t>The second Passover since leaving Egypt was celebrated.</a:t>
            </a:r>
          </a:p>
          <a:p>
            <a:pPr>
              <a:defRPr/>
            </a:pPr>
            <a:r>
              <a:rPr lang="en-US" sz="2400" i="1" dirty="0"/>
              <a:t>Silver trumpets were constructed for mustering the camp and coordinating tribal movements while on the march.</a:t>
            </a:r>
          </a:p>
          <a:p>
            <a:pPr>
              <a:defRPr/>
            </a:pPr>
            <a:endParaRPr lang="en-US" sz="2400" i="1" dirty="0"/>
          </a:p>
        </p:txBody>
      </p:sp>
      <p:sp>
        <p:nvSpPr>
          <p:cNvPr id="6" name="Slide Number Placeholder 5">
            <a:extLst>
              <a:ext uri="{FF2B5EF4-FFF2-40B4-BE49-F238E27FC236}">
                <a16:creationId xmlns:a16="http://schemas.microsoft.com/office/drawing/2014/main" id="{93118CF6-6ED4-1883-48A3-701F8C6B6027}"/>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299445-341C-4274-9FFA-7A390059357D}"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additive="base">
                                        <p:cTn id="3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 calcmode="lin" valueType="num">
                                      <p:cBhvr additive="base">
                                        <p:cTn id="38"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97B6-2488-4C50-D955-7332F4DCF3A8}"/>
              </a:ext>
            </a:extLst>
          </p:cNvPr>
          <p:cNvSpPr>
            <a:spLocks noGrp="1"/>
          </p:cNvSpPr>
          <p:nvPr>
            <p:ph type="title"/>
          </p:nvPr>
        </p:nvSpPr>
        <p:spPr>
          <a:xfrm>
            <a:off x="609600" y="277815"/>
            <a:ext cx="6047874" cy="973470"/>
          </a:xfrm>
        </p:spPr>
        <p:txBody>
          <a:bodyPr/>
          <a:lstStyle/>
          <a:p>
            <a:pPr algn="l"/>
            <a:r>
              <a:rPr lang="en-US" dirty="0">
                <a:solidFill>
                  <a:srgbClr val="FFC000"/>
                </a:solidFill>
                <a:latin typeface="Eras Bold ITC" panose="020B0907030504020204" pitchFamily="34" charset="0"/>
              </a:rPr>
              <a:t>The Books of Moses</a:t>
            </a:r>
          </a:p>
        </p:txBody>
      </p:sp>
      <p:sp>
        <p:nvSpPr>
          <p:cNvPr id="3" name="Content Placeholder 2">
            <a:extLst>
              <a:ext uri="{FF2B5EF4-FFF2-40B4-BE49-F238E27FC236}">
                <a16:creationId xmlns:a16="http://schemas.microsoft.com/office/drawing/2014/main" id="{BA14E34B-FE42-2D3A-B423-94603A6488E8}"/>
              </a:ext>
            </a:extLst>
          </p:cNvPr>
          <p:cNvSpPr>
            <a:spLocks noGrp="1"/>
          </p:cNvSpPr>
          <p:nvPr>
            <p:ph idx="1"/>
          </p:nvPr>
        </p:nvSpPr>
        <p:spPr/>
        <p:txBody>
          <a:bodyPr/>
          <a:lstStyle/>
          <a:p>
            <a:pPr marL="0" indent="0">
              <a:buNone/>
            </a:pPr>
            <a:r>
              <a:rPr lang="en-US" dirty="0">
                <a:solidFill>
                  <a:srgbClr val="FFFF99"/>
                </a:solidFill>
                <a:latin typeface="Eras Demi ITC" panose="020B0805030504020804" pitchFamily="34" charset="0"/>
              </a:rPr>
              <a:t>The first five books of the Bible are called the Books of Moses:</a:t>
            </a:r>
          </a:p>
          <a:p>
            <a:r>
              <a:rPr lang="en-US" sz="2800" i="1" dirty="0">
                <a:latin typeface="Arial Narrow" panose="020B0606020202030204" pitchFamily="34" charset="0"/>
              </a:rPr>
              <a:t>In the Hebrew Bible, they are called Torah, which means, “instruction.”</a:t>
            </a:r>
          </a:p>
          <a:p>
            <a:r>
              <a:rPr lang="en-US" sz="2800" i="1" dirty="0">
                <a:latin typeface="Arial Narrow" panose="020B0606020202030204" pitchFamily="34" charset="0"/>
              </a:rPr>
              <a:t>In the Septuagint (LXX), the Greek translation of the Hebrew Bible, they are called the Pentateuch, which means, “five books.”</a:t>
            </a:r>
          </a:p>
          <a:p>
            <a:r>
              <a:rPr lang="en-US" sz="2800" i="1" dirty="0">
                <a:latin typeface="Arial Narrow" panose="020B0606020202030204" pitchFamily="34" charset="0"/>
              </a:rPr>
              <a:t>The first of these books is Genesis (a title that comes from the LXX). In Hebrew tradition it is titled by the first word, which is </a:t>
            </a:r>
            <a:r>
              <a:rPr lang="en-US" sz="2800" dirty="0">
                <a:latin typeface="HebrewTh" pitchFamily="2" charset="0"/>
              </a:rPr>
              <a:t>tywixr2B;</a:t>
            </a:r>
            <a:r>
              <a:rPr lang="en-US" sz="2800" i="1" dirty="0">
                <a:latin typeface="Arial Narrow" panose="020B0606020202030204" pitchFamily="34" charset="0"/>
              </a:rPr>
              <a:t> (</a:t>
            </a:r>
            <a:r>
              <a:rPr lang="en-US" sz="2800" i="1" dirty="0" err="1">
                <a:latin typeface="Arial Narrow" panose="020B0606020202030204" pitchFamily="34" charset="0"/>
              </a:rPr>
              <a:t>Bereshith</a:t>
            </a:r>
            <a:r>
              <a:rPr lang="en-US" sz="2800" i="1" dirty="0">
                <a:latin typeface="Arial Narrow" panose="020B0606020202030204" pitchFamily="34" charset="0"/>
              </a:rPr>
              <a:t>), meaning “in the beginning.”</a:t>
            </a:r>
          </a:p>
        </p:txBody>
      </p:sp>
    </p:spTree>
    <p:extLst>
      <p:ext uri="{BB962C8B-B14F-4D97-AF65-F5344CB8AC3E}">
        <p14:creationId xmlns:p14="http://schemas.microsoft.com/office/powerpoint/2010/main" val="9808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1DA167D-B6EB-C5EC-87C2-6EE35519A66E}"/>
              </a:ext>
            </a:extLst>
          </p:cNvPr>
          <p:cNvSpPr>
            <a:spLocks noGrp="1" noChangeArrowheads="1"/>
          </p:cNvSpPr>
          <p:nvPr>
            <p:ph type="title"/>
          </p:nvPr>
        </p:nvSpPr>
        <p:spPr>
          <a:xfrm>
            <a:off x="256674" y="277814"/>
            <a:ext cx="11582400" cy="1139825"/>
          </a:xfrm>
        </p:spPr>
        <p:txBody>
          <a:bodyPr/>
          <a:lstStyle/>
          <a:p>
            <a:pPr eaLnBrk="1" hangingPunct="1">
              <a:defRPr/>
            </a:pPr>
            <a:r>
              <a:rPr lang="en-US" altLang="en-US" sz="4000" dirty="0">
                <a:solidFill>
                  <a:schemeClr val="hlink"/>
                </a:solidFill>
                <a:latin typeface="Eras Bold ITC" pitchFamily="34" charset="0"/>
              </a:rPr>
              <a:t>The Second Creation Account Focuses on what it means to be human</a:t>
            </a:r>
          </a:p>
        </p:txBody>
      </p:sp>
      <p:sp>
        <p:nvSpPr>
          <p:cNvPr id="119811" name="Rectangle 3">
            <a:extLst>
              <a:ext uri="{FF2B5EF4-FFF2-40B4-BE49-F238E27FC236}">
                <a16:creationId xmlns:a16="http://schemas.microsoft.com/office/drawing/2014/main" id="{0F9B34B5-3E5A-1039-0F8C-B15460BC98AF}"/>
              </a:ext>
            </a:extLst>
          </p:cNvPr>
          <p:cNvSpPr>
            <a:spLocks noGrp="1" noChangeArrowheads="1"/>
          </p:cNvSpPr>
          <p:nvPr>
            <p:ph type="body" idx="1"/>
          </p:nvPr>
        </p:nvSpPr>
        <p:spPr>
          <a:xfrm>
            <a:off x="609600" y="1840833"/>
            <a:ext cx="11229474" cy="4530725"/>
          </a:xfrm>
        </p:spPr>
        <p:txBody>
          <a:bodyPr/>
          <a:lstStyle/>
          <a:p>
            <a:pPr lvl="0" eaLnBrk="1" hangingPunct="1">
              <a:buClr>
                <a:srgbClr val="FFCC00"/>
              </a:buClr>
              <a:buNone/>
              <a:defRPr/>
            </a:pPr>
            <a:r>
              <a:rPr lang="en-US" altLang="en-US" sz="2800" dirty="0">
                <a:solidFill>
                  <a:srgbClr val="FFFF99"/>
                </a:solidFill>
                <a:latin typeface="Comic Sans MS" panose="030F0702030302020204" pitchFamily="66" charset="0"/>
              </a:rPr>
              <a:t>While vegetable life is depicted as wholly created, animate life is depicted as a composite of a created element and an uncreated element (2:7).</a:t>
            </a:r>
          </a:p>
          <a:p>
            <a:pPr lvl="0" eaLnBrk="1" hangingPunct="1">
              <a:buClr>
                <a:srgbClr val="FFCC00"/>
              </a:buClr>
              <a:defRPr/>
            </a:pPr>
            <a:r>
              <a:rPr lang="en-US" altLang="en-US" sz="2400" i="1" dirty="0">
                <a:solidFill>
                  <a:srgbClr val="FFFFFF"/>
                </a:solidFill>
                <a:latin typeface="Comic Sans MS" panose="030F0702030302020204" pitchFamily="66" charset="0"/>
              </a:rPr>
              <a:t>The sod, soil (created element)</a:t>
            </a:r>
          </a:p>
          <a:p>
            <a:pPr lvl="0" eaLnBrk="1" hangingPunct="1">
              <a:buClr>
                <a:srgbClr val="FFCC00"/>
              </a:buClr>
              <a:defRPr/>
            </a:pPr>
            <a:r>
              <a:rPr lang="en-US" altLang="en-US" sz="2400" i="1" dirty="0">
                <a:solidFill>
                  <a:srgbClr val="FFFFFF"/>
                </a:solidFill>
                <a:latin typeface="Comic Sans MS" panose="030F0702030302020204" pitchFamily="66" charset="0"/>
              </a:rPr>
              <a:t>The divine breath (uncreated element)</a:t>
            </a:r>
          </a:p>
          <a:p>
            <a:pPr lvl="0" eaLnBrk="1" hangingPunct="1">
              <a:buClr>
                <a:srgbClr val="FFCC00"/>
              </a:buClr>
              <a:buNone/>
              <a:defRPr/>
            </a:pPr>
            <a:r>
              <a:rPr lang="en-US" altLang="en-US" sz="2800" dirty="0">
                <a:solidFill>
                  <a:srgbClr val="FFFF99"/>
                </a:solidFill>
                <a:latin typeface="Comic Sans MS" panose="030F0702030302020204" pitchFamily="66" charset="0"/>
              </a:rPr>
              <a:t>Only in this way does the human become a “living being,” and death is the separation of these two entities (cf. Job 34:14-15; Eccl. 12:7; Ps. 146:4; Ja. 2:26).</a:t>
            </a:r>
          </a:p>
          <a:p>
            <a:pPr eaLnBrk="1" hangingPunct="1">
              <a:buClr>
                <a:srgbClr val="FFCC00"/>
              </a:buClr>
              <a:defRPr/>
            </a:pPr>
            <a:r>
              <a:rPr lang="en-US" altLang="en-US" sz="2400" i="1" dirty="0">
                <a:latin typeface="Comic Sans MS" panose="030F0702030302020204" pitchFamily="66" charset="0"/>
              </a:rPr>
              <a:t>As a living being, humans were created free. However, they could only remain free by the power of obedient choices in response to God’s directives</a:t>
            </a:r>
            <a:r>
              <a:rPr lang="en-US" altLang="en-US" sz="2400" dirty="0">
                <a:latin typeface="Comic Sans MS" panose="030F0702030302020204" pitchFamily="66" charset="0"/>
              </a:rPr>
              <a:t>.</a:t>
            </a:r>
          </a:p>
          <a:p>
            <a:pPr eaLnBrk="1" hangingPunct="1">
              <a:buFont typeface="Wingdings" panose="05000000000000000000" pitchFamily="2" charset="2"/>
              <a:buNone/>
              <a:defRPr/>
            </a:pPr>
            <a:endParaRPr lang="en-US" altLang="en-US"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p:cTn id="7" dur="500" fill="hold"/>
                                        <p:tgtEl>
                                          <p:spTgt spid="119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98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98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9811">
                                            <p:txEl>
                                              <p:pRg st="1" end="1"/>
                                            </p:txEl>
                                          </p:spTgt>
                                        </p:tgtEl>
                                        <p:attrNameLst>
                                          <p:attrName>style.visibility</p:attrName>
                                        </p:attrNameLst>
                                      </p:cBhvr>
                                      <p:to>
                                        <p:strVal val="visible"/>
                                      </p:to>
                                    </p:set>
                                    <p:anim calcmode="lin" valueType="num">
                                      <p:cBhvr additive="base">
                                        <p:cTn id="14"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9811">
                                            <p:txEl>
                                              <p:pRg st="2" end="2"/>
                                            </p:txEl>
                                          </p:spTgt>
                                        </p:tgtEl>
                                        <p:attrNameLst>
                                          <p:attrName>style.visibility</p:attrName>
                                        </p:attrNameLst>
                                      </p:cBhvr>
                                      <p:to>
                                        <p:strVal val="visible"/>
                                      </p:to>
                                    </p:set>
                                    <p:anim calcmode="lin" valueType="num">
                                      <p:cBhvr additive="base">
                                        <p:cTn id="20"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9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9811">
                                            <p:txEl>
                                              <p:pRg st="3" end="3"/>
                                            </p:txEl>
                                          </p:spTgt>
                                        </p:tgtEl>
                                        <p:attrNameLst>
                                          <p:attrName>style.visibility</p:attrName>
                                        </p:attrNameLst>
                                      </p:cBhvr>
                                      <p:to>
                                        <p:strVal val="visible"/>
                                      </p:to>
                                    </p:set>
                                    <p:anim calcmode="lin" valueType="num">
                                      <p:cBhvr>
                                        <p:cTn id="26" dur="500" fill="hold"/>
                                        <p:tgtEl>
                                          <p:spTgt spid="11981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9811">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198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9811">
                                            <p:txEl>
                                              <p:pRg st="4" end="4"/>
                                            </p:txEl>
                                          </p:spTgt>
                                        </p:tgtEl>
                                        <p:attrNameLst>
                                          <p:attrName>style.visibility</p:attrName>
                                        </p:attrNameLst>
                                      </p:cBhvr>
                                      <p:to>
                                        <p:strVal val="visible"/>
                                      </p:to>
                                    </p:set>
                                    <p:anim calcmode="lin" valueType="num">
                                      <p:cBhvr additive="base">
                                        <p:cTn id="33"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342922-2542-D3F5-EAC7-2C66635749CD}"/>
              </a:ext>
            </a:extLst>
          </p:cNvPr>
          <p:cNvSpPr>
            <a:spLocks noGrp="1"/>
          </p:cNvSpPr>
          <p:nvPr>
            <p:ph type="title"/>
          </p:nvPr>
        </p:nvSpPr>
        <p:spPr>
          <a:xfrm>
            <a:off x="6241852" y="1151021"/>
            <a:ext cx="5502442" cy="4555957"/>
          </a:xfrm>
        </p:spPr>
        <p:txBody>
          <a:bodyPr/>
          <a:lstStyle/>
          <a:p>
            <a:pPr algn="l">
              <a:defRPr/>
            </a:pPr>
            <a:r>
              <a:rPr lang="en-US" sz="2000" b="1" dirty="0"/>
              <a:t>While there is no way of knowing if the elements in the 2</a:t>
            </a:r>
            <a:r>
              <a:rPr lang="en-US" sz="2000" b="1" baseline="30000" dirty="0"/>
              <a:t>nd</a:t>
            </a:r>
            <a:r>
              <a:rPr lang="en-US" sz="2000" b="1" dirty="0"/>
              <a:t> temple were precisely the same as in the 1</a:t>
            </a:r>
            <a:r>
              <a:rPr lang="en-US" sz="2000" b="1" baseline="30000" dirty="0"/>
              <a:t>st</a:t>
            </a:r>
            <a:r>
              <a:rPr lang="en-US" sz="2000" b="1" dirty="0"/>
              <a:t> temple or tabernacle, this depiction of the two silver trumpets from the Arch of Titus provides visual clues of what was carried off as war spoils by the Romans in AD 70.</a:t>
            </a:r>
          </a:p>
        </p:txBody>
      </p:sp>
      <p:pic>
        <p:nvPicPr>
          <p:cNvPr id="51203" name="Content Placeholder 6">
            <a:extLst>
              <a:ext uri="{FF2B5EF4-FFF2-40B4-BE49-F238E27FC236}">
                <a16:creationId xmlns:a16="http://schemas.microsoft.com/office/drawing/2014/main" id="{7A8DFD64-F96F-04BD-EFB7-0B7C923F7D1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21893" y="0"/>
            <a:ext cx="5228257" cy="6858000"/>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FE9F-7D30-4EAF-A74E-AE9407ACA647}"/>
              </a:ext>
            </a:extLst>
          </p:cNvPr>
          <p:cNvSpPr>
            <a:spLocks noGrp="1"/>
          </p:cNvSpPr>
          <p:nvPr>
            <p:ph type="title"/>
          </p:nvPr>
        </p:nvSpPr>
        <p:spPr/>
        <p:txBody>
          <a:bodyPr/>
          <a:lstStyle/>
          <a:p>
            <a:pPr>
              <a:defRPr/>
            </a:pPr>
            <a:r>
              <a:rPr lang="en-US" dirty="0"/>
              <a:t>Rebellion At Kadesh</a:t>
            </a:r>
            <a:r>
              <a:rPr lang="en-US" sz="2400" dirty="0"/>
              <a:t> (13-14)</a:t>
            </a:r>
            <a:endParaRPr lang="en-US" dirty="0"/>
          </a:p>
        </p:txBody>
      </p:sp>
      <p:sp>
        <p:nvSpPr>
          <p:cNvPr id="3" name="Content Placeholder 2">
            <a:extLst>
              <a:ext uri="{FF2B5EF4-FFF2-40B4-BE49-F238E27FC236}">
                <a16:creationId xmlns:a16="http://schemas.microsoft.com/office/drawing/2014/main" id="{6ACBA94B-28C4-4363-5917-9C129F0A685E}"/>
              </a:ext>
            </a:extLst>
          </p:cNvPr>
          <p:cNvSpPr>
            <a:spLocks noGrp="1"/>
          </p:cNvSpPr>
          <p:nvPr>
            <p:ph idx="1"/>
          </p:nvPr>
        </p:nvSpPr>
        <p:spPr>
          <a:xfrm>
            <a:off x="609600" y="1417638"/>
            <a:ext cx="10972799" cy="3352800"/>
          </a:xfrm>
        </p:spPr>
        <p:txBody>
          <a:bodyPr/>
          <a:lstStyle/>
          <a:p>
            <a:pPr marL="0" indent="0">
              <a:buNone/>
              <a:defRPr/>
            </a:pPr>
            <a:r>
              <a:rPr lang="en-US" sz="2800" b="1" dirty="0">
                <a:solidFill>
                  <a:srgbClr val="FFFF00"/>
                </a:solidFill>
              </a:rPr>
              <a:t>The Israelites finally arrived at their destination, the southern border of Canaan.</a:t>
            </a:r>
          </a:p>
          <a:p>
            <a:pPr eaLnBrk="1" hangingPunct="1">
              <a:defRPr/>
            </a:pPr>
            <a:r>
              <a:rPr lang="en-US" altLang="en-US" sz="2400" i="1" dirty="0"/>
              <a:t>Here, twelve spies were sent northward into the land.</a:t>
            </a:r>
          </a:p>
          <a:p>
            <a:pPr eaLnBrk="1" hangingPunct="1">
              <a:defRPr/>
            </a:pPr>
            <a:r>
              <a:rPr lang="en-US" altLang="en-US" sz="2400" i="1" dirty="0"/>
              <a:t>The negative report of ten spies, who said that the land of Canaan was filled with strongly fortified cities (not to mention giants), resulted in a full rebellion against Yahweh’s command to invade.</a:t>
            </a:r>
          </a:p>
          <a:p>
            <a:pPr eaLnBrk="1" hangingPunct="1">
              <a:defRPr/>
            </a:pPr>
            <a:r>
              <a:rPr lang="en-US" altLang="en-US" sz="2400" i="1" dirty="0"/>
              <a:t>As a judgment, God condemned everyone 20 years and older to die in the desert; only the second generation would be allowed to enter the land 39 years later.</a:t>
            </a:r>
          </a:p>
          <a:p>
            <a:pPr marL="0" indent="0">
              <a:buNone/>
              <a:defRPr/>
            </a:pPr>
            <a:endParaRPr lang="en-US" dirty="0"/>
          </a:p>
        </p:txBody>
      </p:sp>
      <p:sp>
        <p:nvSpPr>
          <p:cNvPr id="5" name="TextBox 4">
            <a:extLst>
              <a:ext uri="{FF2B5EF4-FFF2-40B4-BE49-F238E27FC236}">
                <a16:creationId xmlns:a16="http://schemas.microsoft.com/office/drawing/2014/main" id="{333FC457-6DED-EDC8-8F2F-226C1F59324B}"/>
              </a:ext>
            </a:extLst>
          </p:cNvPr>
          <p:cNvSpPr txBox="1"/>
          <p:nvPr/>
        </p:nvSpPr>
        <p:spPr>
          <a:xfrm>
            <a:off x="288758" y="5234404"/>
            <a:ext cx="11566358" cy="1384995"/>
          </a:xfrm>
          <a:prstGeom prst="rect">
            <a:avLst/>
          </a:prstGeom>
          <a:solidFill>
            <a:srgbClr val="C00000"/>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Arial" panose="020B0604020202020204" pitchFamily="34" charset="0"/>
              </a:rPr>
              <a:t>Ever after, the rebellion at Kadesh would be held up as the consummate act of unbelief (Nu. 32:6-13; Dt. 1:20-40; Ps. 95:10; 106:24-27; 1 Co. 10:1-4; He. 3:12-19).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C1DD7A-747B-FDDC-C34E-1E0D19F1C174}"/>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5B8A85-65D9-46C0-A42A-E3A11C62BB93}"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20836" name="Rectangle 4">
            <a:extLst>
              <a:ext uri="{FF2B5EF4-FFF2-40B4-BE49-F238E27FC236}">
                <a16:creationId xmlns:a16="http://schemas.microsoft.com/office/drawing/2014/main" id="{59B21052-68AB-05D7-743A-5D3C00831CA6}"/>
              </a:ext>
            </a:extLst>
          </p:cNvPr>
          <p:cNvSpPr>
            <a:spLocks noGrp="1" noChangeArrowheads="1"/>
          </p:cNvSpPr>
          <p:nvPr>
            <p:ph type="title"/>
          </p:nvPr>
        </p:nvSpPr>
        <p:spPr>
          <a:xfrm>
            <a:off x="1676400" y="76201"/>
            <a:ext cx="8763000" cy="746125"/>
          </a:xfrm>
        </p:spPr>
        <p:txBody>
          <a:bodyPr/>
          <a:lstStyle/>
          <a:p>
            <a:pPr eaLnBrk="1" hangingPunct="1">
              <a:defRPr/>
            </a:pPr>
            <a:r>
              <a:rPr lang="en-US" altLang="en-US" sz="2400" dirty="0"/>
              <a:t>Oasis of Kadesh </a:t>
            </a:r>
            <a:r>
              <a:rPr lang="en-US" altLang="en-US" sz="2400" dirty="0" err="1"/>
              <a:t>Barnea</a:t>
            </a:r>
            <a:r>
              <a:rPr lang="en-US" altLang="en-US" sz="2400" dirty="0"/>
              <a:t> with the ruins of Ain el-</a:t>
            </a:r>
            <a:r>
              <a:rPr lang="en-US" altLang="en-US" sz="2400" dirty="0" err="1"/>
              <a:t>Qudeirat</a:t>
            </a:r>
            <a:endParaRPr lang="en-US" altLang="en-US" sz="2400" dirty="0"/>
          </a:p>
        </p:txBody>
      </p:sp>
      <p:pic>
        <p:nvPicPr>
          <p:cNvPr id="55300" name="Picture 6" descr="ESN52">
            <a:extLst>
              <a:ext uri="{FF2B5EF4-FFF2-40B4-BE49-F238E27FC236}">
                <a16:creationId xmlns:a16="http://schemas.microsoft.com/office/drawing/2014/main" id="{007E10FF-4619-79A1-9FB2-B16C53DD264D}"/>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822326"/>
            <a:ext cx="9144000" cy="603091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844D43FA-F2ED-DCA5-CE44-2BBAF0511423}"/>
              </a:ext>
            </a:extLst>
          </p:cNvPr>
          <p:cNvSpPr>
            <a:spLocks noGrp="1" noRot="1" noChangeArrowheads="1"/>
          </p:cNvSpPr>
          <p:nvPr>
            <p:ph type="title"/>
          </p:nvPr>
        </p:nvSpPr>
        <p:spPr/>
        <p:txBody>
          <a:bodyPr/>
          <a:lstStyle/>
          <a:p>
            <a:pPr eaLnBrk="1" hangingPunct="1">
              <a:defRPr/>
            </a:pPr>
            <a:r>
              <a:rPr lang="en-US" altLang="en-US" b="1">
                <a:solidFill>
                  <a:srgbClr val="FF6600"/>
                </a:solidFill>
              </a:rPr>
              <a:t>Excavating Canaanite Hazor</a:t>
            </a:r>
          </a:p>
        </p:txBody>
      </p:sp>
      <p:sp>
        <p:nvSpPr>
          <p:cNvPr id="278531" name="Rectangle 3">
            <a:extLst>
              <a:ext uri="{FF2B5EF4-FFF2-40B4-BE49-F238E27FC236}">
                <a16:creationId xmlns:a16="http://schemas.microsoft.com/office/drawing/2014/main" id="{F19CB96B-707D-F823-D7A2-7BAB2D703948}"/>
              </a:ext>
            </a:extLst>
          </p:cNvPr>
          <p:cNvSpPr>
            <a:spLocks noGrp="1" noRot="1" noChangeArrowheads="1"/>
          </p:cNvSpPr>
          <p:nvPr>
            <p:ph type="body" idx="1"/>
          </p:nvPr>
        </p:nvSpPr>
        <p:spPr/>
        <p:txBody>
          <a:bodyPr/>
          <a:lstStyle/>
          <a:p>
            <a:pPr eaLnBrk="1" hangingPunct="1">
              <a:buFont typeface="Arial" panose="020B0604020202020204" pitchFamily="34" charset="0"/>
              <a:buNone/>
              <a:defRPr/>
            </a:pPr>
            <a:r>
              <a:rPr lang="en-US" altLang="en-US" b="1" dirty="0">
                <a:solidFill>
                  <a:srgbClr val="C00000"/>
                </a:solidFill>
                <a:effectLst/>
              </a:rPr>
              <a:t>Hazor, at approximately 200 acres, is the largest excavated site of a Canaanite city.</a:t>
            </a:r>
          </a:p>
          <a:p>
            <a:pPr eaLnBrk="1" hangingPunct="1">
              <a:defRPr/>
            </a:pPr>
            <a:r>
              <a:rPr lang="en-US" altLang="en-US" sz="2800" i="1" dirty="0">
                <a:effectLst/>
                <a:latin typeface="Arial Narrow" panose="020B0606020202030204" pitchFamily="34" charset="0"/>
              </a:rPr>
              <a:t>Trial soundings were made in 1928 (John Garstang).</a:t>
            </a:r>
          </a:p>
          <a:p>
            <a:pPr eaLnBrk="1" hangingPunct="1">
              <a:defRPr/>
            </a:pPr>
            <a:r>
              <a:rPr lang="en-US" altLang="en-US" sz="2800" i="1" dirty="0">
                <a:effectLst/>
                <a:latin typeface="Arial Narrow" panose="020B0606020202030204" pitchFamily="34" charset="0"/>
              </a:rPr>
              <a:t>More extensive excavations were conducted 1955-58 (</a:t>
            </a:r>
            <a:r>
              <a:rPr lang="en-US" altLang="en-US" sz="2800" i="1" dirty="0" err="1">
                <a:effectLst/>
                <a:latin typeface="Arial Narrow" panose="020B0606020202030204" pitchFamily="34" charset="0"/>
              </a:rPr>
              <a:t>Yigael</a:t>
            </a:r>
            <a:r>
              <a:rPr lang="en-US" altLang="en-US" sz="2800" i="1" dirty="0">
                <a:effectLst/>
                <a:latin typeface="Arial Narrow" panose="020B0606020202030204" pitchFamily="34" charset="0"/>
              </a:rPr>
              <a:t> </a:t>
            </a:r>
            <a:r>
              <a:rPr lang="en-US" altLang="en-US" sz="2800" i="1" dirty="0" err="1">
                <a:effectLst/>
                <a:latin typeface="Arial Narrow" panose="020B0606020202030204" pitchFamily="34" charset="0"/>
              </a:rPr>
              <a:t>Yadin</a:t>
            </a:r>
            <a:r>
              <a:rPr lang="en-US" altLang="en-US" sz="2800" i="1" dirty="0">
                <a:effectLst/>
                <a:latin typeface="Arial Narrow" panose="020B0606020202030204" pitchFamily="34" charset="0"/>
              </a:rPr>
              <a:t>).</a:t>
            </a:r>
          </a:p>
          <a:p>
            <a:pPr eaLnBrk="1" hangingPunct="1">
              <a:defRPr/>
            </a:pPr>
            <a:r>
              <a:rPr lang="en-US" altLang="en-US" sz="2800" i="1" dirty="0">
                <a:effectLst/>
                <a:latin typeface="Arial Narrow" panose="020B0606020202030204" pitchFamily="34" charset="0"/>
              </a:rPr>
              <a:t>Excavations were resumed (1968) and renewed again (1990) under the directorship of Amnon Ben-Tor. They have been ongoing since that time.</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4">
            <a:extLst>
              <a:ext uri="{FF2B5EF4-FFF2-40B4-BE49-F238E27FC236}">
                <a16:creationId xmlns:a16="http://schemas.microsoft.com/office/drawing/2014/main" id="{90645B80-4A3F-721B-5FB0-A92C49A497CB}"/>
              </a:ext>
            </a:extLst>
          </p:cNvPr>
          <p:cNvSpPr>
            <a:spLocks noGrp="1" noRot="1" noChangeArrowheads="1"/>
          </p:cNvSpPr>
          <p:nvPr>
            <p:ph type="title"/>
          </p:nvPr>
        </p:nvSpPr>
        <p:spPr>
          <a:xfrm>
            <a:off x="8534400" y="457200"/>
            <a:ext cx="1981200" cy="5715000"/>
          </a:xfrm>
        </p:spPr>
        <p:txBody>
          <a:bodyPr/>
          <a:lstStyle/>
          <a:p>
            <a:pPr algn="l" eaLnBrk="1" hangingPunct="1"/>
            <a:r>
              <a:rPr lang="en-US" altLang="en-US" sz="2400">
                <a:solidFill>
                  <a:schemeClr val="tx1"/>
                </a:solidFill>
                <a:effectLst/>
              </a:rPr>
              <a:t>Aerial view of the tell at Hazor: both the “upper city” (left center) and the “lower city” (center) have yielded magnificent material finds from the Late Bronze Age Canaanite occupation.</a:t>
            </a:r>
          </a:p>
        </p:txBody>
      </p:sp>
      <p:pic>
        <p:nvPicPr>
          <p:cNvPr id="176131" name="Picture 6">
            <a:extLst>
              <a:ext uri="{FF2B5EF4-FFF2-40B4-BE49-F238E27FC236}">
                <a16:creationId xmlns:a16="http://schemas.microsoft.com/office/drawing/2014/main" id="{DCF4199F-EB08-3764-2F2C-61C6F90F809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72" b="-272"/>
          <a:stretch>
            <a:fillRect/>
          </a:stretch>
        </p:blipFill>
        <p:spPr>
          <a:xfrm>
            <a:off x="1524000" y="4764"/>
            <a:ext cx="6934200" cy="6853237"/>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4">
            <a:extLst>
              <a:ext uri="{FF2B5EF4-FFF2-40B4-BE49-F238E27FC236}">
                <a16:creationId xmlns:a16="http://schemas.microsoft.com/office/drawing/2014/main" id="{DB4B82D0-E115-6B27-D109-D00244DA9CCA}"/>
              </a:ext>
            </a:extLst>
          </p:cNvPr>
          <p:cNvSpPr>
            <a:spLocks noGrp="1" noRot="1" noChangeArrowheads="1"/>
          </p:cNvSpPr>
          <p:nvPr>
            <p:ph type="title"/>
          </p:nvPr>
        </p:nvSpPr>
        <p:spPr>
          <a:xfrm>
            <a:off x="1600200" y="152400"/>
            <a:ext cx="8915400" cy="1066800"/>
          </a:xfrm>
        </p:spPr>
        <p:txBody>
          <a:bodyPr/>
          <a:lstStyle/>
          <a:p>
            <a:pPr eaLnBrk="1" hangingPunct="1"/>
            <a:r>
              <a:rPr lang="en-US" altLang="en-US" sz="2800">
                <a:solidFill>
                  <a:schemeClr val="tx1"/>
                </a:solidFill>
                <a:effectLst/>
              </a:rPr>
              <a:t>Topological map of Hazor’s upper city (areas in blue represent the Late Bronze Age stratum)</a:t>
            </a:r>
            <a:endParaRPr lang="en-US" altLang="en-US" sz="2800">
              <a:effectLst/>
            </a:endParaRPr>
          </a:p>
        </p:txBody>
      </p:sp>
      <p:pic>
        <p:nvPicPr>
          <p:cNvPr id="177155" name="Picture 6">
            <a:extLst>
              <a:ext uri="{FF2B5EF4-FFF2-40B4-BE49-F238E27FC236}">
                <a16:creationId xmlns:a16="http://schemas.microsoft.com/office/drawing/2014/main" id="{B33EC14B-A94D-8FFF-2A8C-F9D7CADC8626}"/>
              </a:ext>
            </a:extLst>
          </p:cNvPr>
          <p:cNvPicPr>
            <a:picLocks noGrp="1" noChangeAspect="1" noChangeArrowheads="1"/>
          </p:cNvPicPr>
          <p:nvPr>
            <p:ph idx="1"/>
          </p:nvPr>
        </p:nvPicPr>
        <p:blipFill>
          <a:blip r:embed="rId2">
            <a:lum bright="36000" contrast="42000"/>
            <a:extLst>
              <a:ext uri="{28A0092B-C50C-407E-A947-70E740481C1C}">
                <a14:useLocalDpi xmlns:a14="http://schemas.microsoft.com/office/drawing/2010/main"/>
              </a:ext>
            </a:extLst>
          </a:blip>
          <a:srcRect/>
          <a:stretch>
            <a:fillRect/>
          </a:stretch>
        </p:blipFill>
        <p:spPr>
          <a:xfrm>
            <a:off x="1524000" y="1317625"/>
            <a:ext cx="9144000" cy="557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17513CE-7307-6F0B-B6DF-4A5642921FC9}"/>
              </a:ext>
            </a:extLst>
          </p:cNvPr>
          <p:cNvSpPr>
            <a:spLocks noGrp="1" noRot="1" noChangeArrowheads="1"/>
          </p:cNvSpPr>
          <p:nvPr>
            <p:ph type="title"/>
          </p:nvPr>
        </p:nvSpPr>
        <p:spPr>
          <a:xfrm>
            <a:off x="1828801" y="0"/>
            <a:ext cx="8537575" cy="685800"/>
          </a:xfrm>
        </p:spPr>
        <p:txBody>
          <a:bodyPr/>
          <a:lstStyle/>
          <a:p>
            <a:pPr eaLnBrk="1" hangingPunct="1"/>
            <a:r>
              <a:rPr lang="en-US" altLang="en-US" sz="2400" dirty="0">
                <a:solidFill>
                  <a:schemeClr val="tx1"/>
                </a:solidFill>
                <a:effectLst/>
              </a:rPr>
              <a:t>Hazor has been under continual excavation for many years. The year 2024 was the 35</a:t>
            </a:r>
            <a:r>
              <a:rPr lang="en-US" altLang="en-US" sz="2400" baseline="30000" dirty="0">
                <a:solidFill>
                  <a:schemeClr val="tx1"/>
                </a:solidFill>
                <a:effectLst/>
              </a:rPr>
              <a:t>th</a:t>
            </a:r>
            <a:r>
              <a:rPr lang="en-US" altLang="en-US" sz="2400" dirty="0">
                <a:solidFill>
                  <a:schemeClr val="tx1"/>
                </a:solidFill>
                <a:effectLst/>
              </a:rPr>
              <a:t> season at Hazor.</a:t>
            </a:r>
          </a:p>
        </p:txBody>
      </p:sp>
      <p:pic>
        <p:nvPicPr>
          <p:cNvPr id="178179" name="Picture 3">
            <a:extLst>
              <a:ext uri="{FF2B5EF4-FFF2-40B4-BE49-F238E27FC236}">
                <a16:creationId xmlns:a16="http://schemas.microsoft.com/office/drawing/2014/main" id="{D2774AA5-6340-6A64-1C2D-37441A070394}"/>
              </a:ext>
            </a:extLst>
          </p:cNvPr>
          <p:cNvPicPr>
            <a:picLocks noGrp="1" noChangeAspect="1" noChangeArrowheads="1"/>
          </p:cNvPicPr>
          <p:nvPr>
            <p:ph idx="1"/>
          </p:nvPr>
        </p:nvPicPr>
        <p:blipFill>
          <a:blip r:embed="rId2">
            <a:lum bright="24000" contrast="36000"/>
            <a:extLst>
              <a:ext uri="{28A0092B-C50C-407E-A947-70E740481C1C}">
                <a14:useLocalDpi xmlns:a14="http://schemas.microsoft.com/office/drawing/2010/main"/>
              </a:ext>
            </a:extLst>
          </a:blip>
          <a:srcRect/>
          <a:stretch>
            <a:fillRect/>
          </a:stretch>
        </p:blipFill>
        <p:spPr>
          <a:xfrm>
            <a:off x="1524000" y="808038"/>
            <a:ext cx="9144000" cy="608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37A87ECD-C28F-1593-C088-B3C62D9DC22C}"/>
              </a:ext>
            </a:extLst>
          </p:cNvPr>
          <p:cNvSpPr>
            <a:spLocks noGrp="1" noRot="1" noChangeArrowheads="1"/>
          </p:cNvSpPr>
          <p:nvPr>
            <p:ph type="title"/>
          </p:nvPr>
        </p:nvSpPr>
        <p:spPr/>
        <p:txBody>
          <a:bodyPr/>
          <a:lstStyle/>
          <a:p>
            <a:pPr eaLnBrk="1" hangingPunct="1">
              <a:defRPr/>
            </a:pPr>
            <a:endParaRPr lang="en-US" altLang="en-US"/>
          </a:p>
        </p:txBody>
      </p:sp>
      <p:pic>
        <p:nvPicPr>
          <p:cNvPr id="179203" name="Picture 3">
            <a:extLst>
              <a:ext uri="{FF2B5EF4-FFF2-40B4-BE49-F238E27FC236}">
                <a16:creationId xmlns:a16="http://schemas.microsoft.com/office/drawing/2014/main" id="{3FCA4256-CEC0-9151-0F6D-B93CC8CF29E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5875"/>
            <a:ext cx="9144000" cy="686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0516" name="Text Box 4">
            <a:extLst>
              <a:ext uri="{FF2B5EF4-FFF2-40B4-BE49-F238E27FC236}">
                <a16:creationId xmlns:a16="http://schemas.microsoft.com/office/drawing/2014/main" id="{B5E264F3-3CF4-4D25-8BEA-797F072042D9}"/>
              </a:ext>
            </a:extLst>
          </p:cNvPr>
          <p:cNvSpPr txBox="1">
            <a:spLocks noChangeArrowheads="1"/>
          </p:cNvSpPr>
          <p:nvPr/>
        </p:nvSpPr>
        <p:spPr bwMode="auto">
          <a:xfrm>
            <a:off x="1981200" y="304801"/>
            <a:ext cx="4648200" cy="701675"/>
          </a:xfrm>
          <a:prstGeom prst="rect">
            <a:avLst/>
          </a:prstGeom>
          <a:gradFill rotWithShape="1">
            <a:gsLst>
              <a:gs pos="0">
                <a:schemeClr val="accent1">
                  <a:alpha val="57001"/>
                </a:schemeClr>
              </a:gs>
              <a:gs pos="50000">
                <a:schemeClr val="accent1">
                  <a:gamma/>
                  <a:tint val="63529"/>
                  <a:invGamma/>
                  <a:alpha val="59000"/>
                </a:schemeClr>
              </a:gs>
              <a:gs pos="100000">
                <a:schemeClr val="accent1">
                  <a:alpha val="57001"/>
                </a:schemeClr>
              </a:gs>
            </a:gsLst>
            <a:lin ang="5400000" scaled="1"/>
          </a:gradFill>
          <a:ln>
            <a:noFill/>
          </a:ln>
          <a:effectLst/>
        </p:spPr>
        <p:txBody>
          <a:bodyPr>
            <a:spAutoFit/>
          </a:bodyPr>
          <a:lstStyle/>
          <a:p>
            <a:pPr eaLnBrk="0" fontAlgn="base" hangingPunct="0">
              <a:spcBef>
                <a:spcPct val="50000"/>
              </a:spcBef>
              <a:spcAft>
                <a:spcPct val="0"/>
              </a:spcAft>
              <a:defRPr/>
            </a:pPr>
            <a:r>
              <a:rPr lang="en-US" altLang="en-US" sz="2000" b="1">
                <a:solidFill>
                  <a:srgbClr val="000000"/>
                </a:solidFill>
                <a:latin typeface="Tahoma" panose="020B0604030504040204" pitchFamily="34" charset="0"/>
              </a:rPr>
              <a:t>Hazor excavation at the beginning of the 2004 season.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C9F093D-C884-BBA9-0D89-C02F8514F0CB}"/>
              </a:ext>
            </a:extLst>
          </p:cNvPr>
          <p:cNvSpPr>
            <a:spLocks noGrp="1" noRot="1" noChangeArrowheads="1"/>
          </p:cNvSpPr>
          <p:nvPr>
            <p:ph type="title"/>
          </p:nvPr>
        </p:nvSpPr>
        <p:spPr>
          <a:xfrm>
            <a:off x="1828801" y="228600"/>
            <a:ext cx="8537575" cy="762000"/>
          </a:xfrm>
        </p:spPr>
        <p:txBody>
          <a:bodyPr/>
          <a:lstStyle/>
          <a:p>
            <a:pPr eaLnBrk="1" hangingPunct="1"/>
            <a:r>
              <a:rPr lang="en-US" altLang="en-US" sz="2400">
                <a:solidFill>
                  <a:schemeClr val="tx1"/>
                </a:solidFill>
                <a:effectLst/>
              </a:rPr>
              <a:t>Diagram of the city gate structure going back to the Middle Bronze Age</a:t>
            </a:r>
          </a:p>
        </p:txBody>
      </p:sp>
      <p:pic>
        <p:nvPicPr>
          <p:cNvPr id="180227" name="Picture 3">
            <a:extLst>
              <a:ext uri="{FF2B5EF4-FFF2-40B4-BE49-F238E27FC236}">
                <a16:creationId xmlns:a16="http://schemas.microsoft.com/office/drawing/2014/main" id="{2A8046B5-86D5-3BA4-B8AE-6B204EDA4446}"/>
              </a:ext>
            </a:extLst>
          </p:cNvPr>
          <p:cNvPicPr>
            <a:picLocks noGrp="1" noChangeAspect="1" noChangeArrowheads="1"/>
          </p:cNvPicPr>
          <p:nvPr>
            <p:ph idx="1"/>
          </p:nvPr>
        </p:nvPicPr>
        <p:blipFill>
          <a:blip r:embed="rId2">
            <a:lum bright="30000" contrast="30000"/>
            <a:extLst>
              <a:ext uri="{28A0092B-C50C-407E-A947-70E740481C1C}">
                <a14:useLocalDpi xmlns:a14="http://schemas.microsoft.com/office/drawing/2010/main"/>
              </a:ext>
            </a:extLst>
          </a:blip>
          <a:srcRect/>
          <a:stretch>
            <a:fillRect/>
          </a:stretch>
        </p:blipFill>
        <p:spPr>
          <a:xfrm>
            <a:off x="1524000" y="1077914"/>
            <a:ext cx="9144000" cy="583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8">
            <a:extLst>
              <a:ext uri="{FF2B5EF4-FFF2-40B4-BE49-F238E27FC236}">
                <a16:creationId xmlns:a16="http://schemas.microsoft.com/office/drawing/2014/main" id="{D74A8AD8-2341-2E7A-7639-45172DE6542B}"/>
              </a:ext>
            </a:extLst>
          </p:cNvPr>
          <p:cNvSpPr>
            <a:spLocks noGrp="1" noRot="1" noChangeArrowheads="1"/>
          </p:cNvSpPr>
          <p:nvPr>
            <p:ph type="title"/>
          </p:nvPr>
        </p:nvSpPr>
        <p:spPr>
          <a:xfrm>
            <a:off x="1828801" y="228600"/>
            <a:ext cx="8537575" cy="533400"/>
          </a:xfrm>
        </p:spPr>
        <p:txBody>
          <a:bodyPr/>
          <a:lstStyle/>
          <a:p>
            <a:pPr eaLnBrk="1" hangingPunct="1"/>
            <a:r>
              <a:rPr lang="en-US" altLang="en-US" sz="2400">
                <a:solidFill>
                  <a:schemeClr val="tx1"/>
                </a:solidFill>
                <a:effectLst/>
              </a:rPr>
              <a:t>Stratum 1-B, temple area, Late Bronze Age</a:t>
            </a:r>
          </a:p>
        </p:txBody>
      </p:sp>
      <p:pic>
        <p:nvPicPr>
          <p:cNvPr id="181251" name="Picture 7">
            <a:extLst>
              <a:ext uri="{FF2B5EF4-FFF2-40B4-BE49-F238E27FC236}">
                <a16:creationId xmlns:a16="http://schemas.microsoft.com/office/drawing/2014/main" id="{0DD2C6D9-4A16-B32F-6400-DD5ACB7A538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849314"/>
            <a:ext cx="9144000" cy="6048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ED361E88-6C11-3C98-65E8-1E81CDBE23CE}"/>
              </a:ext>
            </a:extLst>
          </p:cNvPr>
          <p:cNvSpPr>
            <a:spLocks noGrp="1" noChangeArrowheads="1"/>
          </p:cNvSpPr>
          <p:nvPr>
            <p:ph type="title"/>
          </p:nvPr>
        </p:nvSpPr>
        <p:spPr/>
        <p:txBody>
          <a:bodyPr/>
          <a:lstStyle/>
          <a:p>
            <a:pPr eaLnBrk="1" hangingPunct="1">
              <a:defRPr/>
            </a:pPr>
            <a:r>
              <a:rPr lang="en-US" altLang="en-US" sz="6000" dirty="0">
                <a:solidFill>
                  <a:schemeClr val="hlink"/>
                </a:solidFill>
                <a:latin typeface="Matura MT Script Capitals" pitchFamily="66" charset="0"/>
              </a:rPr>
              <a:t>Humans, Gender </a:t>
            </a:r>
            <a:r>
              <a:rPr lang="en-US" altLang="en-US" sz="5400" dirty="0">
                <a:solidFill>
                  <a:schemeClr val="hlink"/>
                </a:solidFill>
                <a:latin typeface="Matura MT Script Capitals" pitchFamily="66" charset="0"/>
              </a:rPr>
              <a:t>&amp; Marriage</a:t>
            </a:r>
            <a:br>
              <a:rPr lang="en-US" altLang="en-US" sz="5400" dirty="0">
                <a:solidFill>
                  <a:schemeClr val="hlink"/>
                </a:solidFill>
                <a:latin typeface="Matura MT Script Capitals" pitchFamily="66" charset="0"/>
              </a:rPr>
            </a:br>
            <a:r>
              <a:rPr lang="en-US" altLang="en-US" sz="2800" dirty="0">
                <a:solidFill>
                  <a:schemeClr val="hlink"/>
                </a:solidFill>
                <a:latin typeface="Comic Sans MS" panose="030F0702030302020204" pitchFamily="66" charset="0"/>
              </a:rPr>
              <a:t>2:4b-25</a:t>
            </a:r>
            <a:endParaRPr lang="en-US" altLang="en-US" sz="5400" dirty="0">
              <a:solidFill>
                <a:schemeClr val="hlink"/>
              </a:solidFill>
              <a:latin typeface="Matura MT Script Capitals" pitchFamily="66" charset="0"/>
            </a:endParaRPr>
          </a:p>
        </p:txBody>
      </p:sp>
      <p:sp>
        <p:nvSpPr>
          <p:cNvPr id="3" name="Rectangle 3">
            <a:extLst>
              <a:ext uri="{FF2B5EF4-FFF2-40B4-BE49-F238E27FC236}">
                <a16:creationId xmlns:a16="http://schemas.microsoft.com/office/drawing/2014/main" id="{7FB032F5-ED5F-D257-D761-80C39E2BF990}"/>
              </a:ext>
            </a:extLst>
          </p:cNvPr>
          <p:cNvSpPr txBox="1">
            <a:spLocks noChangeArrowheads="1"/>
          </p:cNvSpPr>
          <p:nvPr/>
        </p:nvSpPr>
        <p:spPr bwMode="auto">
          <a:xfrm>
            <a:off x="393031" y="1447800"/>
            <a:ext cx="11405937" cy="5410200"/>
          </a:xfrm>
          <a:prstGeom prst="rect">
            <a:avLst/>
          </a:prstGeom>
          <a:no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None/>
              <a:defRPr/>
            </a:pPr>
            <a:r>
              <a:rPr lang="en-US" altLang="en-US" sz="2400" dirty="0">
                <a:solidFill>
                  <a:srgbClr val="FFFF99"/>
                </a:solidFill>
              </a:rPr>
              <a:t>The man and the woman were brought together by God, who, like the father of the bride, brought the woman to the man (2:22-23). The four “musts” of marital union define marriage:</a:t>
            </a:r>
          </a:p>
          <a:p>
            <a:pPr eaLnBrk="1" hangingPunct="1">
              <a:defRPr/>
            </a:pPr>
            <a:r>
              <a:rPr lang="en-US" altLang="en-US" sz="2400" b="1" dirty="0">
                <a:solidFill>
                  <a:srgbClr val="FF9900"/>
                </a:solidFill>
                <a:latin typeface="Comic Sans MS" panose="030F0702030302020204" pitchFamily="66" charset="0"/>
              </a:rPr>
              <a:t>Independence (leaving)</a:t>
            </a:r>
          </a:p>
          <a:p>
            <a:pPr eaLnBrk="1" hangingPunct="1">
              <a:buFont typeface="Wingdings" panose="05000000000000000000" pitchFamily="2" charset="2"/>
              <a:buNone/>
              <a:defRPr/>
            </a:pPr>
            <a:r>
              <a:rPr lang="en-US" altLang="en-US" sz="2400" dirty="0">
                <a:latin typeface="Comic Sans MS" panose="030F0702030302020204" pitchFamily="66" charset="0"/>
              </a:rPr>
              <a:t>	</a:t>
            </a:r>
            <a:r>
              <a:rPr lang="en-US" altLang="en-US" sz="2000" b="1" i="1" dirty="0">
                <a:latin typeface="Arial Narrow" panose="020B0606020202030204" pitchFamily="34" charset="0"/>
              </a:rPr>
              <a:t>Psychological and physical independence from parents (the “man” shall leave, which is counter-cultural in the ancient Near East)</a:t>
            </a:r>
            <a:endParaRPr lang="en-US" altLang="en-US" sz="2400" b="1" dirty="0">
              <a:latin typeface="Comic Sans MS" panose="030F0702030302020204" pitchFamily="66" charset="0"/>
            </a:endParaRPr>
          </a:p>
          <a:p>
            <a:pPr eaLnBrk="1" hangingPunct="1">
              <a:defRPr/>
            </a:pPr>
            <a:r>
              <a:rPr lang="en-US" altLang="en-US" sz="2400" b="1" dirty="0">
                <a:solidFill>
                  <a:srgbClr val="FF9900"/>
                </a:solidFill>
                <a:latin typeface="Comic Sans MS" panose="030F0702030302020204" pitchFamily="66" charset="0"/>
              </a:rPr>
              <a:t>Permanence (cleaving)</a:t>
            </a:r>
          </a:p>
          <a:p>
            <a:pPr eaLnBrk="1" hangingPunct="1">
              <a:buFont typeface="Wingdings" panose="05000000000000000000" pitchFamily="2" charset="2"/>
              <a:buNone/>
              <a:defRPr/>
            </a:pPr>
            <a:r>
              <a:rPr lang="en-US" altLang="en-US" sz="2000" b="1" i="1" dirty="0">
                <a:latin typeface="Arial Narrow" panose="020B0606020202030204" pitchFamily="34" charset="0"/>
              </a:rPr>
              <a:t>	The bond is intended to be permanent; their first priority is now each other.</a:t>
            </a:r>
          </a:p>
          <a:p>
            <a:pPr eaLnBrk="1" hangingPunct="1">
              <a:defRPr/>
            </a:pPr>
            <a:r>
              <a:rPr lang="en-US" altLang="en-US" sz="2400" b="1" dirty="0">
                <a:solidFill>
                  <a:srgbClr val="FF9900"/>
                </a:solidFill>
                <a:latin typeface="Comic Sans MS" panose="030F0702030302020204" pitchFamily="66" charset="0"/>
              </a:rPr>
              <a:t>Union (the two shall be one flesh)</a:t>
            </a:r>
          </a:p>
          <a:p>
            <a:pPr eaLnBrk="1" hangingPunct="1">
              <a:buFont typeface="Wingdings" panose="05000000000000000000" pitchFamily="2" charset="2"/>
              <a:buNone/>
              <a:defRPr/>
            </a:pPr>
            <a:r>
              <a:rPr lang="en-US" altLang="en-US" sz="2400" i="1" dirty="0">
                <a:latin typeface="Arial Narrow" panose="020B0606020202030204" pitchFamily="34" charset="0"/>
              </a:rPr>
              <a:t>	</a:t>
            </a:r>
            <a:r>
              <a:rPr lang="en-US" altLang="en-US" sz="2000" b="1" i="1" dirty="0">
                <a:latin typeface="Arial Narrow" panose="020B0606020202030204" pitchFamily="34" charset="0"/>
              </a:rPr>
              <a:t>“One flesh” suggests a coming together on all levels so that each is fulfilled in the other.  Marriage is heterosexual, the union of partners distinct from each other.</a:t>
            </a:r>
          </a:p>
          <a:p>
            <a:pPr eaLnBrk="1" hangingPunct="1">
              <a:defRPr/>
            </a:pPr>
            <a:r>
              <a:rPr lang="en-US" altLang="en-US" sz="2400" b="1" dirty="0">
                <a:solidFill>
                  <a:srgbClr val="FF9900"/>
                </a:solidFill>
                <a:latin typeface="Comic Sans MS" panose="030F0702030302020204" pitchFamily="66" charset="0"/>
              </a:rPr>
              <a:t>Intimacy (they were naked and unashamed)</a:t>
            </a:r>
          </a:p>
          <a:p>
            <a:pPr eaLnBrk="1" hangingPunct="1">
              <a:buFont typeface="Wingdings" panose="05000000000000000000" pitchFamily="2" charset="2"/>
              <a:buNone/>
              <a:defRPr/>
            </a:pPr>
            <a:r>
              <a:rPr lang="en-US" altLang="en-US" sz="2000" b="1" i="1" dirty="0">
                <a:latin typeface="Arial Narrow" panose="020B0606020202030204" pitchFamily="34" charset="0"/>
              </a:rPr>
              <a:t>	“Nakedness” implies openness, both sexually and spiritually, without exploitation.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CCD98861-5B9E-5B29-81FB-781826D4E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4C891-7E08-8576-EC05-CBDEEC093F5C}"/>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276ADA-B587-23D3-EB5B-081DB7B5C0C6}"/>
              </a:ext>
            </a:extLst>
          </p:cNvPr>
          <p:cNvSpPr>
            <a:spLocks noGrp="1"/>
          </p:cNvSpPr>
          <p:nvPr>
            <p:ph idx="1"/>
          </p:nvPr>
        </p:nvSpPr>
        <p:spPr>
          <a:xfrm>
            <a:off x="609600" y="1417639"/>
            <a:ext cx="10972800" cy="4713287"/>
          </a:xfrm>
        </p:spPr>
        <p:txBody>
          <a:bodyPr/>
          <a:lstStyle/>
          <a:p>
            <a:pPr marL="0" indent="0">
              <a:buNone/>
              <a:defRPr/>
            </a:pPr>
            <a:r>
              <a:rPr lang="en-US" i="1" dirty="0">
                <a:effectLst/>
              </a:rPr>
              <a:t>What was the aftermath of the negative report of the spies?</a:t>
            </a:r>
          </a:p>
          <a:p>
            <a:pPr>
              <a:buNone/>
              <a:defRPr/>
            </a:pPr>
            <a:r>
              <a:rPr lang="en-US" altLang="en-US" i="1" dirty="0">
                <a:effectLst/>
              </a:rPr>
              <a:t>In light of what happened at Kadesh, consider the following quote from C. S. Lewis:</a:t>
            </a:r>
          </a:p>
          <a:p>
            <a:pPr>
              <a:buNone/>
              <a:defRPr/>
            </a:pPr>
            <a:r>
              <a:rPr lang="en-US" altLang="en-US" sz="900" i="1" dirty="0">
                <a:effectLst/>
              </a:rPr>
              <a:t> </a:t>
            </a:r>
          </a:p>
          <a:p>
            <a:pPr>
              <a:buNone/>
              <a:defRPr/>
            </a:pPr>
            <a:r>
              <a:rPr lang="en-US" altLang="en-US" sz="2800" b="1" dirty="0">
                <a:solidFill>
                  <a:srgbClr val="FFFF99"/>
                </a:solidFill>
                <a:effectLst/>
              </a:rPr>
              <a:t>	“There are two kinds of people: those who say to God, ‘Thy will be done,’ and those to whom God says, ‘All right then, have it your way.’” </a:t>
            </a:r>
          </a:p>
          <a:p>
            <a:pPr>
              <a:buNone/>
              <a:defRPr/>
            </a:pPr>
            <a:endParaRPr lang="en-US" altLang="en-US" sz="900" i="1" dirty="0">
              <a:effectLst/>
            </a:endParaRPr>
          </a:p>
          <a:p>
            <a:pPr>
              <a:buNone/>
              <a:defRPr/>
            </a:pPr>
            <a:r>
              <a:rPr lang="en-US" altLang="en-US" i="1" dirty="0">
                <a:effectLst/>
              </a:rPr>
              <a:t>What does Lewis mean?</a:t>
            </a:r>
          </a:p>
        </p:txBody>
      </p:sp>
    </p:spTree>
    <p:extLst>
      <p:ext uri="{BB962C8B-B14F-4D97-AF65-F5344CB8AC3E}">
        <p14:creationId xmlns:p14="http://schemas.microsoft.com/office/powerpoint/2010/main" val="29324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3B21-5460-33B7-9813-3DDAF907E43E}"/>
              </a:ext>
            </a:extLst>
          </p:cNvPr>
          <p:cNvSpPr>
            <a:spLocks noGrp="1"/>
          </p:cNvSpPr>
          <p:nvPr>
            <p:ph type="title"/>
          </p:nvPr>
        </p:nvSpPr>
        <p:spPr>
          <a:xfrm>
            <a:off x="1981200" y="152400"/>
            <a:ext cx="8229600" cy="838200"/>
          </a:xfrm>
        </p:spPr>
        <p:txBody>
          <a:bodyPr/>
          <a:lstStyle/>
          <a:p>
            <a:pPr>
              <a:defRPr/>
            </a:pPr>
            <a:r>
              <a:rPr lang="en-US" dirty="0"/>
              <a:t>The Final Travel Narrative</a:t>
            </a:r>
            <a:r>
              <a:rPr lang="en-US" sz="2400" dirty="0"/>
              <a:t> (20-21)</a:t>
            </a:r>
            <a:endParaRPr lang="en-US" dirty="0"/>
          </a:p>
        </p:txBody>
      </p:sp>
      <p:sp>
        <p:nvSpPr>
          <p:cNvPr id="3" name="Content Placeholder 2">
            <a:extLst>
              <a:ext uri="{FF2B5EF4-FFF2-40B4-BE49-F238E27FC236}">
                <a16:creationId xmlns:a16="http://schemas.microsoft.com/office/drawing/2014/main" id="{98254B7F-643B-6465-612B-E0454B7BA4B7}"/>
              </a:ext>
            </a:extLst>
          </p:cNvPr>
          <p:cNvSpPr>
            <a:spLocks noGrp="1"/>
          </p:cNvSpPr>
          <p:nvPr>
            <p:ph idx="1"/>
          </p:nvPr>
        </p:nvSpPr>
        <p:spPr>
          <a:xfrm>
            <a:off x="609600" y="1183104"/>
            <a:ext cx="10972800" cy="5394158"/>
          </a:xfrm>
        </p:spPr>
        <p:txBody>
          <a:bodyPr/>
          <a:lstStyle/>
          <a:p>
            <a:pPr marL="0" indent="0">
              <a:buNone/>
              <a:defRPr/>
            </a:pPr>
            <a:r>
              <a:rPr lang="en-US" sz="2800" b="1" dirty="0">
                <a:solidFill>
                  <a:srgbClr val="FFFF00"/>
                </a:solidFill>
              </a:rPr>
              <a:t>While very little is told concerning the long 39 years of sojourn, a few incidents are recorded:</a:t>
            </a:r>
          </a:p>
          <a:p>
            <a:pPr>
              <a:defRPr/>
            </a:pPr>
            <a:r>
              <a:rPr lang="en-US" sz="2400" i="1" dirty="0"/>
              <a:t>Death of Miriam (20:1)</a:t>
            </a:r>
          </a:p>
          <a:p>
            <a:pPr>
              <a:defRPr/>
            </a:pPr>
            <a:r>
              <a:rPr lang="en-US" sz="2400" i="1" dirty="0"/>
              <a:t>Moses’ disobedience at </a:t>
            </a:r>
            <a:r>
              <a:rPr lang="en-US" sz="2400" i="1" dirty="0" err="1"/>
              <a:t>Meribah</a:t>
            </a:r>
            <a:r>
              <a:rPr lang="en-US" sz="2400" i="1" dirty="0"/>
              <a:t> in striking the rock when he should only have spoken to it (20:2-13; cf. 1 Co. 10:4), an action that would restrict him from entering Canaan (cf. Dt. 3:23-27; 4:21; 32:48-52)</a:t>
            </a:r>
          </a:p>
          <a:p>
            <a:pPr>
              <a:defRPr/>
            </a:pPr>
            <a:r>
              <a:rPr lang="en-US" sz="2400" i="1" dirty="0"/>
              <a:t>Detour around Edom (20:14-21)</a:t>
            </a:r>
          </a:p>
          <a:p>
            <a:pPr>
              <a:defRPr/>
            </a:pPr>
            <a:r>
              <a:rPr lang="en-US" sz="2400" i="1" dirty="0"/>
              <a:t>Death of Aaron (20:22-29)</a:t>
            </a:r>
          </a:p>
          <a:p>
            <a:pPr>
              <a:defRPr/>
            </a:pPr>
            <a:r>
              <a:rPr lang="en-US" sz="2400" i="1" dirty="0"/>
              <a:t>Conquest of Arad (21:1-3)</a:t>
            </a:r>
          </a:p>
          <a:p>
            <a:pPr>
              <a:defRPr/>
            </a:pPr>
            <a:r>
              <a:rPr lang="en-US" sz="2400" i="1" dirty="0"/>
              <a:t>The bronze snake (21:4-9; cf. 2 Kg. 18:4b)</a:t>
            </a:r>
          </a:p>
          <a:p>
            <a:pPr>
              <a:defRPr/>
            </a:pPr>
            <a:r>
              <a:rPr lang="en-US" sz="2400" i="1" dirty="0"/>
              <a:t>The journey to Moab (21:10-20)</a:t>
            </a:r>
          </a:p>
          <a:p>
            <a:pPr>
              <a:defRPr/>
            </a:pPr>
            <a:r>
              <a:rPr lang="en-US" sz="2400" i="1" dirty="0"/>
              <a:t>Conquest of </a:t>
            </a:r>
            <a:r>
              <a:rPr lang="en-US" sz="2400" i="1" dirty="0" err="1"/>
              <a:t>Sihon</a:t>
            </a:r>
            <a:r>
              <a:rPr lang="en-US" sz="2400" i="1" dirty="0"/>
              <a:t> and </a:t>
            </a:r>
            <a:r>
              <a:rPr lang="en-US" sz="2400" i="1" dirty="0" err="1"/>
              <a:t>Og</a:t>
            </a:r>
            <a:r>
              <a:rPr lang="en-US" sz="2400" i="1" dirty="0"/>
              <a:t> (21:21-35)</a:t>
            </a:r>
          </a:p>
        </p:txBody>
      </p:sp>
      <p:sp>
        <p:nvSpPr>
          <p:cNvPr id="4" name="Slide Number Placeholder 3">
            <a:extLst>
              <a:ext uri="{FF2B5EF4-FFF2-40B4-BE49-F238E27FC236}">
                <a16:creationId xmlns:a16="http://schemas.microsoft.com/office/drawing/2014/main" id="{AACE417D-CF85-DAE6-DE5A-FE6F10A607F8}"/>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2D1185-57C7-4715-ADC7-5DC5BC754A57}"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HBS03">
            <a:extLst>
              <a:ext uri="{FF2B5EF4-FFF2-40B4-BE49-F238E27FC236}">
                <a16:creationId xmlns:a16="http://schemas.microsoft.com/office/drawing/2014/main" id="{CD186851-4551-E279-2F8A-AB6E2320D0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Line 5">
            <a:extLst>
              <a:ext uri="{FF2B5EF4-FFF2-40B4-BE49-F238E27FC236}">
                <a16:creationId xmlns:a16="http://schemas.microsoft.com/office/drawing/2014/main" id="{0A8C4604-52D6-79ED-E49F-38380E901371}"/>
              </a:ext>
            </a:extLst>
          </p:cNvPr>
          <p:cNvSpPr>
            <a:spLocks noChangeShapeType="1"/>
          </p:cNvSpPr>
          <p:nvPr/>
        </p:nvSpPr>
        <p:spPr bwMode="auto">
          <a:xfrm flipV="1">
            <a:off x="6789820" y="4191000"/>
            <a:ext cx="76200" cy="1600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5540" name="Text Box 6">
            <a:extLst>
              <a:ext uri="{FF2B5EF4-FFF2-40B4-BE49-F238E27FC236}">
                <a16:creationId xmlns:a16="http://schemas.microsoft.com/office/drawing/2014/main" id="{B693B518-7616-49B7-254C-AFBDD4595CAF}"/>
              </a:ext>
            </a:extLst>
          </p:cNvPr>
          <p:cNvSpPr txBox="1">
            <a:spLocks noChangeArrowheads="1"/>
          </p:cNvSpPr>
          <p:nvPr/>
        </p:nvSpPr>
        <p:spPr bwMode="auto">
          <a:xfrm>
            <a:off x="6320590" y="3429001"/>
            <a:ext cx="1219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3300"/>
                </a:solidFill>
                <a:effectLst/>
                <a:uLnTx/>
                <a:uFillTx/>
                <a:latin typeface="Tahoma" panose="020B0604030504040204" pitchFamily="34" charset="0"/>
                <a:ea typeface="+mn-ea"/>
                <a:cs typeface="Arial" panose="020B0604020202020204" pitchFamily="34" charset="0"/>
              </a:rPr>
              <a:t>LAND OF</a:t>
            </a:r>
          </a:p>
          <a:p>
            <a:pPr marL="0" marR="0" lvl="0" indent="0" algn="ctr"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3300"/>
                </a:solidFill>
                <a:effectLst/>
                <a:uLnTx/>
                <a:uFillTx/>
                <a:latin typeface="Tahoma" panose="020B0604030504040204" pitchFamily="34" charset="0"/>
                <a:ea typeface="+mn-ea"/>
                <a:cs typeface="Arial" panose="020B0604020202020204" pitchFamily="34" charset="0"/>
              </a:rPr>
              <a:t>SIHON</a:t>
            </a:r>
          </a:p>
        </p:txBody>
      </p:sp>
      <p:sp>
        <p:nvSpPr>
          <p:cNvPr id="65541" name="Text Box 7">
            <a:extLst>
              <a:ext uri="{FF2B5EF4-FFF2-40B4-BE49-F238E27FC236}">
                <a16:creationId xmlns:a16="http://schemas.microsoft.com/office/drawing/2014/main" id="{80578C56-2E9B-180E-77A1-F548C07B9A62}"/>
              </a:ext>
            </a:extLst>
          </p:cNvPr>
          <p:cNvSpPr txBox="1">
            <a:spLocks noChangeArrowheads="1"/>
          </p:cNvSpPr>
          <p:nvPr/>
        </p:nvSpPr>
        <p:spPr bwMode="auto">
          <a:xfrm>
            <a:off x="6374733" y="1219200"/>
            <a:ext cx="1447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3300"/>
                </a:solidFill>
                <a:effectLst/>
                <a:uLnTx/>
                <a:uFillTx/>
                <a:latin typeface="Tahoma" panose="020B0604030504040204" pitchFamily="34" charset="0"/>
                <a:ea typeface="+mn-ea"/>
                <a:cs typeface="Arial" panose="020B0604020202020204" pitchFamily="34" charset="0"/>
              </a:rPr>
              <a:t>LAND OF</a:t>
            </a:r>
          </a:p>
          <a:p>
            <a:pPr marL="0" marR="0" lvl="0" indent="0" algn="ctr"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3300"/>
                </a:solidFill>
                <a:effectLst/>
                <a:uLnTx/>
                <a:uFillTx/>
                <a:latin typeface="Tahoma" panose="020B0604030504040204" pitchFamily="34" charset="0"/>
                <a:ea typeface="+mn-ea"/>
                <a:cs typeface="Arial" panose="020B0604020202020204" pitchFamily="34" charset="0"/>
              </a:rPr>
              <a:t>OG</a:t>
            </a:r>
          </a:p>
        </p:txBody>
      </p:sp>
      <p:sp>
        <p:nvSpPr>
          <p:cNvPr id="65542" name="Text Box 8">
            <a:extLst>
              <a:ext uri="{FF2B5EF4-FFF2-40B4-BE49-F238E27FC236}">
                <a16:creationId xmlns:a16="http://schemas.microsoft.com/office/drawing/2014/main" id="{674CD7AE-FD88-7FD7-8E76-DDD40B8F6DF0}"/>
              </a:ext>
            </a:extLst>
          </p:cNvPr>
          <p:cNvSpPr txBox="1">
            <a:spLocks noChangeArrowheads="1"/>
          </p:cNvSpPr>
          <p:nvPr/>
        </p:nvSpPr>
        <p:spPr bwMode="auto">
          <a:xfrm>
            <a:off x="8153400" y="219868"/>
            <a:ext cx="441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3600" b="0" i="0" u="none" strike="noStrike" kern="1200" cap="none" spc="0" normalizeH="0" baseline="0" noProof="0" dirty="0">
                <a:ln>
                  <a:noFill/>
                </a:ln>
                <a:solidFill>
                  <a:srgbClr val="FFFF00"/>
                </a:solidFill>
                <a:effectLst/>
                <a:uLnTx/>
                <a:uFillTx/>
                <a:latin typeface="Copperplate Gothic Bold" panose="020E0705020206020404" pitchFamily="34" charset="0"/>
                <a:ea typeface="+mn-ea"/>
                <a:cs typeface="Arial" panose="020B0604020202020204" pitchFamily="34" charset="0"/>
              </a:rPr>
              <a:t>The Transjordan</a:t>
            </a:r>
            <a:endParaRPr kumimoji="0" lang="en-US" altLang="en-US" sz="1800" b="0" i="0" u="none" strike="noStrike" kern="1200" cap="none" spc="0" normalizeH="0" baseline="0" noProof="0" dirty="0">
              <a:ln>
                <a:noFill/>
              </a:ln>
              <a:solidFill>
                <a:srgbClr val="FFFF00"/>
              </a:solidFill>
              <a:effectLst/>
              <a:uLnTx/>
              <a:uFillTx/>
              <a:latin typeface="Tahoma" panose="020B0604030504040204" pitchFamily="34" charset="0"/>
              <a:ea typeface="+mn-ea"/>
              <a:cs typeface="Arial" panose="020B0604020202020204" pitchFamily="34" charset="0"/>
            </a:endParaRPr>
          </a:p>
        </p:txBody>
      </p:sp>
      <p:sp>
        <p:nvSpPr>
          <p:cNvPr id="130058" name="Rectangle 10">
            <a:extLst>
              <a:ext uri="{FF2B5EF4-FFF2-40B4-BE49-F238E27FC236}">
                <a16:creationId xmlns:a16="http://schemas.microsoft.com/office/drawing/2014/main" id="{F0FE963E-71B5-3FEE-5E10-58A3EFD7905B}"/>
              </a:ext>
            </a:extLst>
          </p:cNvPr>
          <p:cNvSpPr>
            <a:spLocks noGrp="1" noChangeArrowheads="1"/>
          </p:cNvSpPr>
          <p:nvPr>
            <p:ph type="body" idx="1"/>
          </p:nvPr>
        </p:nvSpPr>
        <p:spPr>
          <a:xfrm>
            <a:off x="8153400" y="1608932"/>
            <a:ext cx="3850105" cy="5029200"/>
          </a:xfrm>
        </p:spPr>
        <p:txBody>
          <a:bodyPr/>
          <a:lstStyle/>
          <a:p>
            <a:pPr>
              <a:lnSpc>
                <a:spcPct val="90000"/>
              </a:lnSpc>
              <a:buFont typeface="Wingdings" panose="05000000000000000000" pitchFamily="2" charset="2"/>
              <a:buNone/>
            </a:pPr>
            <a:r>
              <a:rPr lang="en-US" altLang="en-US" sz="2800" b="1" dirty="0">
                <a:solidFill>
                  <a:srgbClr val="7DBC00"/>
                </a:solidFill>
                <a:effectLst/>
              </a:rPr>
              <a:t>Two Transjordan nations were invaded, the lands of </a:t>
            </a:r>
            <a:r>
              <a:rPr lang="en-US" altLang="en-US" sz="2800" b="1" dirty="0" err="1">
                <a:solidFill>
                  <a:srgbClr val="7DBC00"/>
                </a:solidFill>
                <a:effectLst/>
              </a:rPr>
              <a:t>Sihon</a:t>
            </a:r>
            <a:r>
              <a:rPr lang="en-US" altLang="en-US" sz="2800" b="1" dirty="0">
                <a:solidFill>
                  <a:srgbClr val="7DBC00"/>
                </a:solidFill>
                <a:effectLst/>
              </a:rPr>
              <a:t> and Og.</a:t>
            </a:r>
          </a:p>
          <a:p>
            <a:pPr>
              <a:lnSpc>
                <a:spcPct val="90000"/>
              </a:lnSpc>
            </a:pPr>
            <a:r>
              <a:rPr lang="en-US" altLang="en-US" sz="2400" i="1" dirty="0">
                <a:solidFill>
                  <a:srgbClr val="F8F8F8"/>
                </a:solidFill>
                <a:effectLst/>
              </a:rPr>
              <a:t>All the towns and citizens were committed to </a:t>
            </a:r>
            <a:r>
              <a:rPr lang="en-US" altLang="en-US" sz="2400" dirty="0" err="1">
                <a:solidFill>
                  <a:srgbClr val="F8F8F8"/>
                </a:solidFill>
                <a:effectLst/>
                <a:latin typeface="HebrewTh" pitchFamily="2" charset="0"/>
              </a:rPr>
              <a:t>Mr,H</a:t>
            </a:r>
            <a:r>
              <a:rPr lang="en-US" altLang="en-US" sz="2400" dirty="0">
                <a:solidFill>
                  <a:srgbClr val="F8F8F8"/>
                </a:solidFill>
                <a:effectLst/>
                <a:latin typeface="HebrewTh" pitchFamily="2" charset="0"/>
              </a:rPr>
              <a:t>, </a:t>
            </a:r>
            <a:r>
              <a:rPr lang="en-US" altLang="en-US" sz="2400" i="1" dirty="0">
                <a:solidFill>
                  <a:srgbClr val="F8F8F8"/>
                </a:solidFill>
                <a:effectLst/>
              </a:rPr>
              <a:t>(i.e., extermination).</a:t>
            </a:r>
          </a:p>
          <a:p>
            <a:pPr>
              <a:lnSpc>
                <a:spcPct val="90000"/>
              </a:lnSpc>
            </a:pPr>
            <a:r>
              <a:rPr lang="en-US" altLang="en-US" sz="2400" i="1" dirty="0">
                <a:solidFill>
                  <a:srgbClr val="F8F8F8"/>
                </a:solidFill>
                <a:effectLst/>
              </a:rPr>
              <a:t>These territories were divided between 2 ½ tribes (Reuben, Gad and Transjordan Manasseh).</a:t>
            </a:r>
          </a:p>
        </p:txBody>
      </p:sp>
      <p:cxnSp>
        <p:nvCxnSpPr>
          <p:cNvPr id="3" name="Straight Connector 2">
            <a:extLst>
              <a:ext uri="{FF2B5EF4-FFF2-40B4-BE49-F238E27FC236}">
                <a16:creationId xmlns:a16="http://schemas.microsoft.com/office/drawing/2014/main" id="{21CC3743-BF11-BF69-3C1C-55B6538B5559}"/>
              </a:ext>
            </a:extLst>
          </p:cNvPr>
          <p:cNvCxnSpPr>
            <a:stCxn id="65539" idx="0"/>
          </p:cNvCxnSpPr>
          <p:nvPr/>
        </p:nvCxnSpPr>
        <p:spPr>
          <a:xfrm>
            <a:off x="6789820" y="5791200"/>
            <a:ext cx="762000" cy="3810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48D2EAB-C85C-0DF1-3FCB-F37DD442A54D}"/>
              </a:ext>
            </a:extLst>
          </p:cNvPr>
          <p:cNvCxnSpPr>
            <a:cxnSpLocks/>
          </p:cNvCxnSpPr>
          <p:nvPr/>
        </p:nvCxnSpPr>
        <p:spPr>
          <a:xfrm>
            <a:off x="7535781" y="6172200"/>
            <a:ext cx="0" cy="6858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pic>
        <p:nvPicPr>
          <p:cNvPr id="2" name="Picture 3" descr="HBS82">
            <a:extLst>
              <a:ext uri="{FF2B5EF4-FFF2-40B4-BE49-F238E27FC236}">
                <a16:creationId xmlns:a16="http://schemas.microsoft.com/office/drawing/2014/main" id="{45DFCAFD-5169-42D3-2869-8367036ED95F}"/>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94729" y="267994"/>
            <a:ext cx="2628945" cy="482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C65EC71-B4DD-A3EC-121A-74345F12EE87}"/>
              </a:ext>
            </a:extLst>
          </p:cNvPr>
          <p:cNvSpPr txBox="1"/>
          <p:nvPr/>
        </p:nvSpPr>
        <p:spPr>
          <a:xfrm>
            <a:off x="274675" y="5160804"/>
            <a:ext cx="26409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The famous Stele of Mesha later names “the men of Gad,” an Israelite clan, as having “always dwelt” in the Moabite territory</a:t>
            </a: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
        <p:nvSpPr>
          <p:cNvPr id="6" name="Text Box 4">
            <a:extLst>
              <a:ext uri="{FF2B5EF4-FFF2-40B4-BE49-F238E27FC236}">
                <a16:creationId xmlns:a16="http://schemas.microsoft.com/office/drawing/2014/main" id="{DBD0AADC-ADB9-CD67-461A-554181370364}"/>
              </a:ext>
            </a:extLst>
          </p:cNvPr>
          <p:cNvSpPr txBox="1">
            <a:spLocks noChangeArrowheads="1"/>
          </p:cNvSpPr>
          <p:nvPr/>
        </p:nvSpPr>
        <p:spPr bwMode="auto">
          <a:xfrm>
            <a:off x="713875" y="4684237"/>
            <a:ext cx="167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The Louvre, Paris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0058">
                                            <p:txEl>
                                              <p:pRg st="0" end="0"/>
                                            </p:txEl>
                                          </p:spTgt>
                                        </p:tgtEl>
                                        <p:attrNameLst>
                                          <p:attrName>style.visibility</p:attrName>
                                        </p:attrNameLst>
                                      </p:cBhvr>
                                      <p:to>
                                        <p:strVal val="visible"/>
                                      </p:to>
                                    </p:set>
                                    <p:anim calcmode="lin" valueType="num">
                                      <p:cBhvr>
                                        <p:cTn id="7" dur="500" fill="hold"/>
                                        <p:tgtEl>
                                          <p:spTgt spid="1300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058">
                                            <p:txEl>
                                              <p:pRg st="1" end="1"/>
                                            </p:txEl>
                                          </p:spTgt>
                                        </p:tgtEl>
                                        <p:attrNameLst>
                                          <p:attrName>style.visibility</p:attrName>
                                        </p:attrNameLst>
                                      </p:cBhvr>
                                      <p:to>
                                        <p:strVal val="visible"/>
                                      </p:to>
                                    </p:set>
                                    <p:anim calcmode="lin" valueType="num">
                                      <p:cBhvr additive="base">
                                        <p:cTn id="13" dur="500" fill="hold"/>
                                        <p:tgtEl>
                                          <p:spTgt spid="13005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0058">
                                            <p:txEl>
                                              <p:pRg st="2" end="2"/>
                                            </p:txEl>
                                          </p:spTgt>
                                        </p:tgtEl>
                                        <p:attrNameLst>
                                          <p:attrName>style.visibility</p:attrName>
                                        </p:attrNameLst>
                                      </p:cBhvr>
                                      <p:to>
                                        <p:strVal val="visible"/>
                                      </p:to>
                                    </p:set>
                                    <p:anim calcmode="lin" valueType="num">
                                      <p:cBhvr additive="base">
                                        <p:cTn id="19" dur="500" fill="hold"/>
                                        <p:tgtEl>
                                          <p:spTgt spid="13005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CB47-28FC-74A6-E73C-055A550EC60C}"/>
              </a:ext>
            </a:extLst>
          </p:cNvPr>
          <p:cNvSpPr>
            <a:spLocks noGrp="1"/>
          </p:cNvSpPr>
          <p:nvPr>
            <p:ph type="title"/>
          </p:nvPr>
        </p:nvSpPr>
        <p:spPr>
          <a:xfrm>
            <a:off x="240631" y="220579"/>
            <a:ext cx="5165558" cy="818147"/>
          </a:xfrm>
        </p:spPr>
        <p:txBody>
          <a:bodyPr/>
          <a:lstStyle/>
          <a:p>
            <a:pPr>
              <a:defRPr/>
            </a:pPr>
            <a:r>
              <a:rPr lang="en-US" dirty="0"/>
              <a:t>The Balaam Stories</a:t>
            </a:r>
          </a:p>
        </p:txBody>
      </p:sp>
      <p:sp>
        <p:nvSpPr>
          <p:cNvPr id="3" name="Content Placeholder 2">
            <a:extLst>
              <a:ext uri="{FF2B5EF4-FFF2-40B4-BE49-F238E27FC236}">
                <a16:creationId xmlns:a16="http://schemas.microsoft.com/office/drawing/2014/main" id="{E37A4C64-DDBD-174C-7CB2-274A0826BC0C}"/>
              </a:ext>
            </a:extLst>
          </p:cNvPr>
          <p:cNvSpPr>
            <a:spLocks noGrp="1"/>
          </p:cNvSpPr>
          <p:nvPr>
            <p:ph idx="1"/>
          </p:nvPr>
        </p:nvSpPr>
        <p:spPr>
          <a:xfrm>
            <a:off x="352926" y="1078831"/>
            <a:ext cx="5614737" cy="5398169"/>
          </a:xfrm>
        </p:spPr>
        <p:txBody>
          <a:bodyPr/>
          <a:lstStyle/>
          <a:p>
            <a:pPr marL="0" indent="0">
              <a:buNone/>
              <a:defRPr/>
            </a:pPr>
            <a:r>
              <a:rPr lang="en-US" sz="2800" b="1" dirty="0">
                <a:solidFill>
                  <a:srgbClr val="FFFF00"/>
                </a:solidFill>
              </a:rPr>
              <a:t>In the Plains of Moab, the Israelites again encamped for a lengthy period as they had done at Sinai and Kadesh.</a:t>
            </a:r>
          </a:p>
          <a:p>
            <a:pPr>
              <a:defRPr/>
            </a:pPr>
            <a:r>
              <a:rPr lang="en-US" sz="2400" i="1" dirty="0"/>
              <a:t>Here, the Israelites would have their first encounter with a pagan Mesopotamian prophet, who was hired by the Moabite king to curse them.</a:t>
            </a:r>
          </a:p>
          <a:p>
            <a:pPr>
              <a:defRPr/>
            </a:pPr>
            <a:r>
              <a:rPr lang="en-US" sz="2400" i="1" dirty="0"/>
              <a:t>Balaam, the pagan prophet, would be remembered by later writers as the epitome of false spirituality (Dt. 23:4-5; 2 </a:t>
            </a:r>
            <a:r>
              <a:rPr lang="en-US" sz="2400" i="1" dirty="0" err="1"/>
              <a:t>Pe</a:t>
            </a:r>
            <a:r>
              <a:rPr lang="en-US" sz="2400" i="1" dirty="0"/>
              <a:t>. 2:15-16; Jude 11; Rv. 2:14).</a:t>
            </a:r>
          </a:p>
        </p:txBody>
      </p:sp>
      <p:sp>
        <p:nvSpPr>
          <p:cNvPr id="4" name="Slide Number Placeholder 3">
            <a:extLst>
              <a:ext uri="{FF2B5EF4-FFF2-40B4-BE49-F238E27FC236}">
                <a16:creationId xmlns:a16="http://schemas.microsoft.com/office/drawing/2014/main" id="{DA4D6A42-7DD8-2DAB-8EE7-9ECED4635973}"/>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508421-015B-4BC2-860F-293849CBACED}"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pic>
        <p:nvPicPr>
          <p:cNvPr id="70661" name="Picture 4" descr="_DSC0044 (Changed)">
            <a:extLst>
              <a:ext uri="{FF2B5EF4-FFF2-40B4-BE49-F238E27FC236}">
                <a16:creationId xmlns:a16="http://schemas.microsoft.com/office/drawing/2014/main" id="{3E92215B-7030-A097-F4C1-E92B126463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76080" y="168442"/>
            <a:ext cx="3936948" cy="497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43A0A4E4-FD1A-4B9F-F7D6-9F6CC6D1DDD3}"/>
              </a:ext>
            </a:extLst>
          </p:cNvPr>
          <p:cNvSpPr txBox="1"/>
          <p:nvPr/>
        </p:nvSpPr>
        <p:spPr>
          <a:xfrm>
            <a:off x="6337186" y="5228272"/>
            <a:ext cx="561473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Arial"/>
              </a:rPr>
              <a:t>A reference to “Balaam, son of </a:t>
            </a:r>
            <a:r>
              <a:rPr kumimoji="0" lang="en-US" altLang="en-US" sz="1800" b="0" i="0" u="none" strike="noStrike" kern="1200" cap="none" spc="0" normalizeH="0" baseline="0" noProof="0" dirty="0" err="1">
                <a:ln>
                  <a:noFill/>
                </a:ln>
                <a:solidFill>
                  <a:srgbClr val="FFFF99"/>
                </a:solidFill>
                <a:effectLst/>
                <a:uLnTx/>
                <a:uFillTx/>
                <a:latin typeface="Franklin Gothic Medium" panose="020B0603020102020204" pitchFamily="34" charset="0"/>
                <a:ea typeface="+mn-ea"/>
                <a:cs typeface="Arial"/>
              </a:rPr>
              <a:t>Beor</a:t>
            </a:r>
            <a:r>
              <a:rPr kumimoji="0" lang="en-US" altLang="en-US" sz="1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Arial"/>
              </a:rPr>
              <a:t>” was discovered at Deir </a:t>
            </a:r>
            <a:r>
              <a:rPr kumimoji="0" lang="en-US" altLang="en-US" sz="1800" b="0" i="0" u="none" strike="noStrike" kern="1200" cap="none" spc="0" normalizeH="0" baseline="0" noProof="0" dirty="0" err="1">
                <a:ln>
                  <a:noFill/>
                </a:ln>
                <a:solidFill>
                  <a:srgbClr val="FFFF99"/>
                </a:solidFill>
                <a:effectLst/>
                <a:uLnTx/>
                <a:uFillTx/>
                <a:latin typeface="Franklin Gothic Medium" panose="020B0603020102020204" pitchFamily="34" charset="0"/>
                <a:ea typeface="+mn-ea"/>
                <a:cs typeface="Arial"/>
              </a:rPr>
              <a:t>Alla</a:t>
            </a:r>
            <a:r>
              <a:rPr kumimoji="0" lang="en-US" altLang="en-US" sz="1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Arial"/>
              </a:rPr>
              <a:t> (biblical Succoth) in the </a:t>
            </a:r>
            <a:r>
              <a:rPr kumimoji="0" lang="en-US" altLang="en-US" sz="1800" b="0" i="0" u="none" strike="noStrike" kern="1200" cap="none" spc="0" normalizeH="0" baseline="0" noProof="0" dirty="0" err="1">
                <a:ln>
                  <a:noFill/>
                </a:ln>
                <a:solidFill>
                  <a:srgbClr val="FFFF99"/>
                </a:solidFill>
                <a:effectLst/>
                <a:uLnTx/>
                <a:uFillTx/>
                <a:latin typeface="Franklin Gothic Medium" panose="020B0603020102020204" pitchFamily="34" charset="0"/>
                <a:ea typeface="+mn-ea"/>
                <a:cs typeface="Arial"/>
              </a:rPr>
              <a:t>transjordan</a:t>
            </a:r>
            <a:r>
              <a:rPr kumimoji="0" lang="en-US" altLang="en-US" sz="1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Arial"/>
              </a:rPr>
              <a:t> in 1967 (probably from the mid-8</a:t>
            </a:r>
            <a:r>
              <a:rPr kumimoji="0" lang="en-US" altLang="en-US" sz="1800" b="0" i="0" u="none" strike="noStrike" kern="1200" cap="none" spc="0" normalizeH="0" baseline="30000" noProof="0" dirty="0">
                <a:ln>
                  <a:noFill/>
                </a:ln>
                <a:solidFill>
                  <a:srgbClr val="FFFF99"/>
                </a:solidFill>
                <a:effectLst/>
                <a:uLnTx/>
                <a:uFillTx/>
                <a:latin typeface="Franklin Gothic Medium" panose="020B0603020102020204" pitchFamily="34" charset="0"/>
                <a:ea typeface="+mn-ea"/>
                <a:cs typeface="Arial"/>
              </a:rPr>
              <a:t>th</a:t>
            </a:r>
            <a:r>
              <a:rPr kumimoji="0" lang="en-US" altLang="en-US" sz="1800" b="0" i="0" u="none" strike="noStrike" kern="1200" cap="none" spc="0" normalizeH="0" baseline="0" noProof="0" dirty="0">
                <a:ln>
                  <a:noFill/>
                </a:ln>
                <a:solidFill>
                  <a:srgbClr val="FFFF99"/>
                </a:solidFill>
                <a:effectLst/>
                <a:uLnTx/>
                <a:uFillTx/>
                <a:latin typeface="Franklin Gothic Medium" panose="020B0603020102020204" pitchFamily="34" charset="0"/>
                <a:ea typeface="+mn-ea"/>
                <a:cs typeface="Arial"/>
              </a:rPr>
              <a:t> century BC). It appears on a plastered wall.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E4FF-33B7-72D2-0F6F-2C14ECC467A0}"/>
              </a:ext>
            </a:extLst>
          </p:cNvPr>
          <p:cNvSpPr>
            <a:spLocks noGrp="1"/>
          </p:cNvSpPr>
          <p:nvPr>
            <p:ph type="title"/>
          </p:nvPr>
        </p:nvSpPr>
        <p:spPr/>
        <p:txBody>
          <a:bodyPr/>
          <a:lstStyle/>
          <a:p>
            <a:pPr>
              <a:defRPr/>
            </a:pPr>
            <a:r>
              <a:rPr lang="en-US" dirty="0"/>
              <a:t>Hired for Cursing </a:t>
            </a:r>
            <a:r>
              <a:rPr lang="en-US" sz="2400" dirty="0"/>
              <a:t>(22:1-35)</a:t>
            </a:r>
            <a:endParaRPr lang="en-US" dirty="0"/>
          </a:p>
        </p:txBody>
      </p:sp>
      <p:sp>
        <p:nvSpPr>
          <p:cNvPr id="6" name="Content Placeholder 5">
            <a:extLst>
              <a:ext uri="{FF2B5EF4-FFF2-40B4-BE49-F238E27FC236}">
                <a16:creationId xmlns:a16="http://schemas.microsoft.com/office/drawing/2014/main" id="{E2FFA5C0-0A14-6EC7-B808-DD76A871C936}"/>
              </a:ext>
            </a:extLst>
          </p:cNvPr>
          <p:cNvSpPr>
            <a:spLocks noGrp="1"/>
          </p:cNvSpPr>
          <p:nvPr>
            <p:ph idx="1"/>
          </p:nvPr>
        </p:nvSpPr>
        <p:spPr>
          <a:xfrm>
            <a:off x="609599" y="1600200"/>
            <a:ext cx="10972799" cy="4983162"/>
          </a:xfrm>
        </p:spPr>
        <p:txBody>
          <a:bodyPr/>
          <a:lstStyle/>
          <a:p>
            <a:pPr marL="0" indent="0">
              <a:buNone/>
              <a:defRPr/>
            </a:pPr>
            <a:r>
              <a:rPr lang="en-US" sz="2800" b="1" dirty="0">
                <a:solidFill>
                  <a:srgbClr val="FFFF00"/>
                </a:solidFill>
              </a:rPr>
              <a:t>The Israelite victory over </a:t>
            </a:r>
            <a:r>
              <a:rPr lang="en-US" sz="2800" b="1" dirty="0" err="1">
                <a:solidFill>
                  <a:srgbClr val="FFFF00"/>
                </a:solidFill>
              </a:rPr>
              <a:t>Sihon</a:t>
            </a:r>
            <a:r>
              <a:rPr lang="en-US" sz="2800" b="1" dirty="0">
                <a:solidFill>
                  <a:srgbClr val="FFFF00"/>
                </a:solidFill>
              </a:rPr>
              <a:t> and Og frightened the Moabite king </a:t>
            </a:r>
            <a:r>
              <a:rPr lang="en-US" sz="2800" b="1" dirty="0" err="1">
                <a:solidFill>
                  <a:srgbClr val="FFFF00"/>
                </a:solidFill>
              </a:rPr>
              <a:t>Balak</a:t>
            </a:r>
            <a:r>
              <a:rPr lang="en-US" sz="2800" b="1" dirty="0">
                <a:solidFill>
                  <a:srgbClr val="FFFF00"/>
                </a:solidFill>
              </a:rPr>
              <a:t>, so he sent for Balaam and hired him to curse the Israelites.</a:t>
            </a:r>
          </a:p>
          <a:p>
            <a:pPr>
              <a:defRPr/>
            </a:pPr>
            <a:r>
              <a:rPr lang="en-US" sz="2400" i="1" dirty="0"/>
              <a:t>However, Balaam was trapped between the desires of the Moabite king and a direct word from God to stay home.</a:t>
            </a:r>
          </a:p>
          <a:p>
            <a:pPr>
              <a:defRPr/>
            </a:pPr>
            <a:r>
              <a:rPr lang="en-US" sz="2400" i="1" dirty="0"/>
              <a:t>Balaam attempted to curse Israel four times, but each time, he could only pronounce blessing.</a:t>
            </a:r>
          </a:p>
          <a:p>
            <a:pPr>
              <a:defRPr/>
            </a:pPr>
            <a:r>
              <a:rPr lang="en-US" sz="2400" i="1" dirty="0"/>
              <a:t>In his final blessing over Israel, Balaam envisioned the future, when a coming Israelite champion would conquer Moab and Edom. This champion would be David (2 Sa. 8:2, 13-14), but embedded within it is a foreshadowing of Christ, which even David recognized (Ps. 72).</a:t>
            </a:r>
          </a:p>
        </p:txBody>
      </p:sp>
      <p:sp>
        <p:nvSpPr>
          <p:cNvPr id="5" name="Slide Number Placeholder 4">
            <a:extLst>
              <a:ext uri="{FF2B5EF4-FFF2-40B4-BE49-F238E27FC236}">
                <a16:creationId xmlns:a16="http://schemas.microsoft.com/office/drawing/2014/main" id="{6F0AC606-2D79-FD77-6396-5271606FF3C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F263-BF19-4AAC-9AE6-C05CECF29B5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D2420-4BB0-CDCC-55A6-B8FCD2DA5910}"/>
              </a:ext>
            </a:extLst>
          </p:cNvPr>
          <p:cNvSpPr>
            <a:spLocks noGrp="1"/>
          </p:cNvSpPr>
          <p:nvPr>
            <p:ph type="title"/>
          </p:nvPr>
        </p:nvSpPr>
        <p:spPr/>
        <p:txBody>
          <a:bodyPr/>
          <a:lstStyle/>
          <a:p>
            <a:pPr>
              <a:defRPr/>
            </a:pPr>
            <a:r>
              <a:rPr lang="en-US" dirty="0"/>
              <a:t>Apostasy at </a:t>
            </a:r>
            <a:r>
              <a:rPr lang="en-US" dirty="0" err="1"/>
              <a:t>Ba’al-Peor</a:t>
            </a:r>
            <a:r>
              <a:rPr lang="en-US" dirty="0"/>
              <a:t> </a:t>
            </a:r>
            <a:r>
              <a:rPr lang="en-US" sz="2400" dirty="0"/>
              <a:t>(25)</a:t>
            </a:r>
            <a:endParaRPr lang="en-US" dirty="0"/>
          </a:p>
        </p:txBody>
      </p:sp>
      <p:sp>
        <p:nvSpPr>
          <p:cNvPr id="3" name="Content Placeholder 2">
            <a:extLst>
              <a:ext uri="{FF2B5EF4-FFF2-40B4-BE49-F238E27FC236}">
                <a16:creationId xmlns:a16="http://schemas.microsoft.com/office/drawing/2014/main" id="{00CA18A3-AE90-D72E-3059-674EC5E4FE30}"/>
              </a:ext>
            </a:extLst>
          </p:cNvPr>
          <p:cNvSpPr>
            <a:spLocks noGrp="1"/>
          </p:cNvSpPr>
          <p:nvPr>
            <p:ph idx="1"/>
          </p:nvPr>
        </p:nvSpPr>
        <p:spPr/>
        <p:txBody>
          <a:bodyPr/>
          <a:lstStyle/>
          <a:p>
            <a:pPr marL="0" indent="0">
              <a:buNone/>
              <a:defRPr/>
            </a:pPr>
            <a:r>
              <a:rPr lang="en-US" sz="2800" b="1" dirty="0">
                <a:solidFill>
                  <a:srgbClr val="FFFF00"/>
                </a:solidFill>
              </a:rPr>
              <a:t>Unable to curse the Israelites, the Moabites now seduced the Israelites into the </a:t>
            </a:r>
            <a:r>
              <a:rPr lang="en-US" sz="2800" b="1" dirty="0" err="1">
                <a:solidFill>
                  <a:srgbClr val="FFFF00"/>
                </a:solidFill>
              </a:rPr>
              <a:t>Ba’al</a:t>
            </a:r>
            <a:r>
              <a:rPr lang="en-US" sz="2800" b="1" dirty="0">
                <a:solidFill>
                  <a:srgbClr val="FFFF00"/>
                </a:solidFill>
              </a:rPr>
              <a:t> fertility cult.</a:t>
            </a:r>
          </a:p>
          <a:p>
            <a:pPr>
              <a:defRPr/>
            </a:pPr>
            <a:r>
              <a:rPr lang="en-US" sz="2400" i="1" dirty="0"/>
              <a:t>As they had done in worshipping the golden calf, the 2</a:t>
            </a:r>
            <a:r>
              <a:rPr lang="en-US" sz="2400" i="1" baseline="30000" dirty="0"/>
              <a:t>nd</a:t>
            </a:r>
            <a:r>
              <a:rPr lang="en-US" sz="2400" i="1" dirty="0"/>
              <a:t>-generation of Israelites engaged in pagan worship, and also as had happened at the golden calf, immediate executions were enjoined by God (cf. Ex. 32:26-29).</a:t>
            </a:r>
          </a:p>
          <a:p>
            <a:pPr>
              <a:defRPr/>
            </a:pPr>
            <a:r>
              <a:rPr lang="en-US" sz="2400" i="1" dirty="0"/>
              <a:t>Phineas, Aaron’s son, actually impaled both an Israelite man and Midianite woman in the act of sacred sex.</a:t>
            </a:r>
          </a:p>
        </p:txBody>
      </p:sp>
      <p:sp>
        <p:nvSpPr>
          <p:cNvPr id="4" name="Slide Number Placeholder 3">
            <a:extLst>
              <a:ext uri="{FF2B5EF4-FFF2-40B4-BE49-F238E27FC236}">
                <a16:creationId xmlns:a16="http://schemas.microsoft.com/office/drawing/2014/main" id="{CE75B4EA-4688-E7C3-44BF-7F318342157B}"/>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1B5D5C-A5EC-41FA-ACC8-F5EB24E46E7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3F41570-9113-5685-C20C-1F76E6225AE3}"/>
              </a:ext>
            </a:extLst>
          </p:cNvPr>
          <p:cNvSpPr>
            <a:spLocks noGrp="1" noChangeArrowheads="1"/>
          </p:cNvSpPr>
          <p:nvPr>
            <p:ph type="title"/>
          </p:nvPr>
        </p:nvSpPr>
        <p:spPr>
          <a:xfrm>
            <a:off x="1981200" y="0"/>
            <a:ext cx="8229600" cy="1143000"/>
          </a:xfrm>
        </p:spPr>
        <p:txBody>
          <a:bodyPr/>
          <a:lstStyle/>
          <a:p>
            <a:pPr eaLnBrk="1" hangingPunct="1">
              <a:defRPr/>
            </a:pPr>
            <a:r>
              <a:rPr lang="en-US" altLang="en-US" sz="6000" dirty="0">
                <a:latin typeface="Euphemia" panose="020B0503040102020104" pitchFamily="34" charset="0"/>
              </a:rPr>
              <a:t>Canaanite Religion</a:t>
            </a:r>
            <a:endParaRPr lang="en-US" altLang="en-US" sz="3200" dirty="0">
              <a:latin typeface="Euphemia" panose="020B0503040102020104" pitchFamily="34" charset="0"/>
            </a:endParaRPr>
          </a:p>
        </p:txBody>
      </p:sp>
      <p:sp>
        <p:nvSpPr>
          <p:cNvPr id="111619" name="Rectangle 3">
            <a:extLst>
              <a:ext uri="{FF2B5EF4-FFF2-40B4-BE49-F238E27FC236}">
                <a16:creationId xmlns:a16="http://schemas.microsoft.com/office/drawing/2014/main" id="{D6D50E38-8790-9842-F3DD-17FFC4580DA7}"/>
              </a:ext>
            </a:extLst>
          </p:cNvPr>
          <p:cNvSpPr>
            <a:spLocks noGrp="1" noChangeArrowheads="1"/>
          </p:cNvSpPr>
          <p:nvPr>
            <p:ph type="body" idx="1"/>
          </p:nvPr>
        </p:nvSpPr>
        <p:spPr>
          <a:xfrm>
            <a:off x="385011" y="1219200"/>
            <a:ext cx="11421978" cy="5562600"/>
          </a:xfrm>
        </p:spPr>
        <p:txBody>
          <a:bodyPr/>
          <a:lstStyle/>
          <a:p>
            <a:pPr eaLnBrk="1" hangingPunct="1">
              <a:lnSpc>
                <a:spcPct val="90000"/>
              </a:lnSpc>
              <a:buFont typeface="Wingdings" panose="05000000000000000000" pitchFamily="2" charset="2"/>
              <a:buNone/>
              <a:defRPr/>
            </a:pPr>
            <a:r>
              <a:rPr lang="en-US" altLang="en-US" sz="2800" i="1" dirty="0">
                <a:solidFill>
                  <a:srgbClr val="FFFF00"/>
                </a:solidFill>
                <a:latin typeface="Franklin Gothic Medium" panose="020B0603020102020204" pitchFamily="34" charset="0"/>
              </a:rPr>
              <a:t>	</a:t>
            </a:r>
            <a:r>
              <a:rPr lang="en-US" altLang="en-US" sz="2800" dirty="0">
                <a:solidFill>
                  <a:srgbClr val="FFFF00"/>
                </a:solidFill>
                <a:latin typeface="Franklin Gothic Medium" panose="020B0603020102020204" pitchFamily="34" charset="0"/>
              </a:rPr>
              <a:t>The religions of the Canaanite nations were fertility cults using imitative magic to induce fertility in the land, livestock and people.</a:t>
            </a:r>
            <a:r>
              <a:rPr lang="en-US" altLang="en-US" sz="2800" i="1" dirty="0">
                <a:latin typeface="Franklin Gothic Medium" panose="020B0603020102020204" pitchFamily="34" charset="0"/>
              </a:rPr>
              <a:t> </a:t>
            </a:r>
          </a:p>
          <a:p>
            <a:pPr lvl="1" eaLnBrk="1" hangingPunct="1">
              <a:lnSpc>
                <a:spcPct val="90000"/>
              </a:lnSpc>
              <a:buFontTx/>
              <a:buBlip>
                <a:blip r:embed="rId2"/>
              </a:buBlip>
              <a:defRPr/>
            </a:pPr>
            <a:r>
              <a:rPr lang="en-US" altLang="en-US" sz="2400" i="1" dirty="0">
                <a:latin typeface="Franklin Gothic Medium" panose="020B0603020102020204" pitchFamily="34" charset="0"/>
              </a:rPr>
              <a:t>The deities were both male and female.</a:t>
            </a:r>
          </a:p>
          <a:p>
            <a:pPr lvl="1" eaLnBrk="1" hangingPunct="1">
              <a:lnSpc>
                <a:spcPct val="90000"/>
              </a:lnSpc>
              <a:buFontTx/>
              <a:buBlip>
                <a:blip r:embed="rId2"/>
              </a:buBlip>
              <a:defRPr/>
            </a:pPr>
            <a:r>
              <a:rPr lang="en-US" altLang="en-US" sz="2400" i="1" dirty="0">
                <a:latin typeface="Franklin Gothic Medium" panose="020B0603020102020204" pitchFamily="34" charset="0"/>
              </a:rPr>
              <a:t>In Canaanite mythology, </a:t>
            </a:r>
            <a:r>
              <a:rPr lang="en-US" altLang="en-US" sz="2400" i="1" dirty="0" err="1">
                <a:solidFill>
                  <a:srgbClr val="FFFF00"/>
                </a:solidFill>
                <a:latin typeface="Franklin Gothic Medium" panose="020B0603020102020204" pitchFamily="34" charset="0"/>
              </a:rPr>
              <a:t>Ba’al</a:t>
            </a:r>
            <a:r>
              <a:rPr lang="en-US" altLang="en-US" sz="2400" i="1" dirty="0">
                <a:solidFill>
                  <a:srgbClr val="FFFF00"/>
                </a:solidFill>
                <a:latin typeface="Franklin Gothic Medium" panose="020B0603020102020204" pitchFamily="34" charset="0"/>
              </a:rPr>
              <a:t> </a:t>
            </a:r>
            <a:r>
              <a:rPr lang="en-US" altLang="en-US" sz="2400" i="1" dirty="0">
                <a:latin typeface="Franklin Gothic Medium" panose="020B0603020102020204" pitchFamily="34" charset="0"/>
              </a:rPr>
              <a:t>(god of rain, lightning and storm) was killed each fall and imprisoned by Mot (god of death), causing the dry season.</a:t>
            </a:r>
          </a:p>
          <a:p>
            <a:pPr lvl="1" eaLnBrk="1" hangingPunct="1">
              <a:lnSpc>
                <a:spcPct val="90000"/>
              </a:lnSpc>
              <a:buFontTx/>
              <a:buBlip>
                <a:blip r:embed="rId2"/>
              </a:buBlip>
              <a:defRPr/>
            </a:pPr>
            <a:r>
              <a:rPr lang="en-US" altLang="en-US" sz="2400" i="1" dirty="0">
                <a:latin typeface="Franklin Gothic Medium" panose="020B0603020102020204" pitchFamily="34" charset="0"/>
              </a:rPr>
              <a:t>In the spring, </a:t>
            </a:r>
            <a:r>
              <a:rPr lang="en-US" altLang="en-US" sz="2400" i="1" dirty="0" err="1">
                <a:solidFill>
                  <a:srgbClr val="FFFF00"/>
                </a:solidFill>
                <a:latin typeface="Franklin Gothic Medium" panose="020B0603020102020204" pitchFamily="34" charset="0"/>
              </a:rPr>
              <a:t>Ashtaroth</a:t>
            </a:r>
            <a:r>
              <a:rPr lang="en-US" altLang="en-US" sz="2400" i="1" dirty="0">
                <a:solidFill>
                  <a:srgbClr val="FFFF00"/>
                </a:solidFill>
                <a:latin typeface="Franklin Gothic Medium" panose="020B0603020102020204" pitchFamily="34" charset="0"/>
              </a:rPr>
              <a:t> </a:t>
            </a:r>
            <a:r>
              <a:rPr lang="en-US" altLang="en-US" sz="2400" i="1" dirty="0">
                <a:latin typeface="Franklin Gothic Medium" panose="020B0603020102020204" pitchFamily="34" charset="0"/>
              </a:rPr>
              <a:t>(goddess of sex and war) rescued </a:t>
            </a:r>
            <a:r>
              <a:rPr lang="en-US" altLang="en-US" sz="2400" i="1" dirty="0" err="1">
                <a:latin typeface="Franklin Gothic Medium" panose="020B0603020102020204" pitchFamily="34" charset="0"/>
              </a:rPr>
              <a:t>Ba’al</a:t>
            </a:r>
            <a:r>
              <a:rPr lang="en-US" altLang="en-US" sz="2400" i="1" dirty="0">
                <a:latin typeface="Franklin Gothic Medium" panose="020B0603020102020204" pitchFamily="34" charset="0"/>
              </a:rPr>
              <a:t> from the power of Mot, enabling </a:t>
            </a:r>
            <a:r>
              <a:rPr lang="en-US" altLang="en-US" sz="2400" i="1" dirty="0" err="1">
                <a:latin typeface="Franklin Gothic Medium" panose="020B0603020102020204" pitchFamily="34" charset="0"/>
              </a:rPr>
              <a:t>Ba’al</a:t>
            </a:r>
            <a:r>
              <a:rPr lang="en-US" altLang="en-US" sz="2400" i="1" dirty="0">
                <a:latin typeface="Franklin Gothic Medium" panose="020B0603020102020204" pitchFamily="34" charset="0"/>
              </a:rPr>
              <a:t> and </a:t>
            </a:r>
            <a:r>
              <a:rPr lang="en-US" altLang="en-US" sz="2400" i="1" dirty="0" err="1">
                <a:latin typeface="Franklin Gothic Medium" panose="020B0603020102020204" pitchFamily="34" charset="0"/>
              </a:rPr>
              <a:t>Ashtaroth</a:t>
            </a:r>
            <a:r>
              <a:rPr lang="en-US" altLang="en-US" sz="2400" i="1" dirty="0">
                <a:latin typeface="Franklin Gothic Medium" panose="020B0603020102020204" pitchFamily="34" charset="0"/>
              </a:rPr>
              <a:t> to mate.</a:t>
            </a:r>
          </a:p>
          <a:p>
            <a:pPr lvl="1" eaLnBrk="1" hangingPunct="1">
              <a:lnSpc>
                <a:spcPct val="90000"/>
              </a:lnSpc>
              <a:buFontTx/>
              <a:buBlip>
                <a:blip r:embed="rId2"/>
              </a:buBlip>
              <a:defRPr/>
            </a:pPr>
            <a:r>
              <a:rPr lang="en-US" altLang="en-US" sz="2400" i="1" dirty="0">
                <a:latin typeface="Franklin Gothic Medium" panose="020B0603020102020204" pitchFamily="34" charset="0"/>
              </a:rPr>
              <a:t>The mating of the deities was believed to cause fertility in soil, animals and humans.</a:t>
            </a:r>
          </a:p>
          <a:p>
            <a:pPr lvl="1" eaLnBrk="1" hangingPunct="1">
              <a:lnSpc>
                <a:spcPct val="90000"/>
              </a:lnSpc>
              <a:buFontTx/>
              <a:buBlip>
                <a:blip r:embed="rId2"/>
              </a:buBlip>
              <a:defRPr/>
            </a:pPr>
            <a:r>
              <a:rPr lang="en-US" altLang="en-US" sz="2400" i="1" dirty="0">
                <a:latin typeface="Franklin Gothic Medium" panose="020B0603020102020204" pitchFamily="34" charset="0"/>
              </a:rPr>
              <a:t>To induce </a:t>
            </a:r>
            <a:r>
              <a:rPr lang="en-US" altLang="en-US" sz="2400" i="1" dirty="0">
                <a:solidFill>
                  <a:srgbClr val="FFFF00"/>
                </a:solidFill>
                <a:latin typeface="Franklin Gothic Medium" panose="020B0603020102020204" pitchFamily="34" charset="0"/>
              </a:rPr>
              <a:t>the mating of </a:t>
            </a:r>
            <a:r>
              <a:rPr lang="en-US" altLang="en-US" sz="2400" i="1" dirty="0" err="1">
                <a:solidFill>
                  <a:srgbClr val="FFFF00"/>
                </a:solidFill>
                <a:latin typeface="Franklin Gothic Medium" panose="020B0603020102020204" pitchFamily="34" charset="0"/>
              </a:rPr>
              <a:t>Ba’al</a:t>
            </a:r>
            <a:r>
              <a:rPr lang="en-US" altLang="en-US" sz="2400" i="1" dirty="0">
                <a:solidFill>
                  <a:srgbClr val="FFFF00"/>
                </a:solidFill>
                <a:latin typeface="Franklin Gothic Medium" panose="020B0603020102020204" pitchFamily="34" charset="0"/>
              </a:rPr>
              <a:t> and </a:t>
            </a:r>
            <a:r>
              <a:rPr lang="en-US" altLang="en-US" sz="2400" i="1" dirty="0" err="1">
                <a:solidFill>
                  <a:srgbClr val="FFFF00"/>
                </a:solidFill>
                <a:latin typeface="Franklin Gothic Medium" panose="020B0603020102020204" pitchFamily="34" charset="0"/>
              </a:rPr>
              <a:t>Ashtaroth</a:t>
            </a:r>
            <a:r>
              <a:rPr lang="en-US" altLang="en-US" sz="2400" i="1" dirty="0">
                <a:latin typeface="Franklin Gothic Medium" panose="020B0603020102020204" pitchFamily="34" charset="0"/>
              </a:rPr>
              <a:t>, humans participated in sacred prostitution at the high places as a form of imitative magic—”on every high hill and under every green tree”.</a:t>
            </a:r>
          </a:p>
          <a:p>
            <a:pPr lvl="1" eaLnBrk="1" hangingPunct="1">
              <a:lnSpc>
                <a:spcPct val="90000"/>
              </a:lnSpc>
              <a:buFontTx/>
              <a:buBlip>
                <a:blip r:embed="rId2"/>
              </a:buBlip>
              <a:defRPr/>
            </a:pPr>
            <a:r>
              <a:rPr lang="en-US" altLang="en-US" sz="2400" i="1" dirty="0">
                <a:latin typeface="Franklin Gothic Medium" panose="020B0603020102020204" pitchFamily="34" charset="0"/>
              </a:rPr>
              <a:t>Both male and female sacred prostitutes (</a:t>
            </a:r>
            <a:r>
              <a:rPr lang="en-US" altLang="en-US" sz="2400" b="1" i="1" dirty="0" err="1">
                <a:solidFill>
                  <a:srgbClr val="FFFF00"/>
                </a:solidFill>
                <a:latin typeface="Arial Narrow" panose="020B0606020202030204" pitchFamily="34" charset="0"/>
              </a:rPr>
              <a:t>qedeshim</a:t>
            </a:r>
            <a:r>
              <a:rPr lang="en-US" altLang="en-US" sz="2400" i="1" dirty="0">
                <a:latin typeface="Franklin Gothic Medium" panose="020B0603020102020204" pitchFamily="34" charset="0"/>
              </a:rPr>
              <a:t> and </a:t>
            </a:r>
            <a:r>
              <a:rPr lang="en-US" altLang="en-US" sz="2400" b="1" i="1" dirty="0" err="1">
                <a:solidFill>
                  <a:srgbClr val="FFFF00"/>
                </a:solidFill>
                <a:latin typeface="Arial Narrow" panose="020B0606020202030204" pitchFamily="34" charset="0"/>
              </a:rPr>
              <a:t>qedeshot</a:t>
            </a:r>
            <a:r>
              <a:rPr lang="en-US" altLang="en-US" sz="2400" i="1" dirty="0">
                <a:latin typeface="Franklin Gothic Medium" panose="020B0603020102020204" pitchFamily="34" charset="0"/>
              </a:rPr>
              <a:t>) served the public in Canaanite temples and open air sacred sites on the mountains.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1619">
                                            <p:txEl>
                                              <p:pRg st="4" end="4"/>
                                            </p:txEl>
                                          </p:spTgt>
                                        </p:tgtEl>
                                        <p:attrNameLst>
                                          <p:attrName>style.visibility</p:attrName>
                                        </p:attrNameLst>
                                      </p:cBhvr>
                                      <p:to>
                                        <p:strVal val="visible"/>
                                      </p:to>
                                    </p:set>
                                    <p:anim calcmode="lin" valueType="num">
                                      <p:cBhvr additive="base">
                                        <p:cTn id="31"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1619">
                                            <p:txEl>
                                              <p:pRg st="5" end="5"/>
                                            </p:txEl>
                                          </p:spTgt>
                                        </p:tgtEl>
                                        <p:attrNameLst>
                                          <p:attrName>style.visibility</p:attrName>
                                        </p:attrNameLst>
                                      </p:cBhvr>
                                      <p:to>
                                        <p:strVal val="visible"/>
                                      </p:to>
                                    </p:set>
                                    <p:anim calcmode="lin" valueType="num">
                                      <p:cBhvr additive="base">
                                        <p:cTn id="37"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1619">
                                            <p:txEl>
                                              <p:pRg st="6" end="6"/>
                                            </p:txEl>
                                          </p:spTgt>
                                        </p:tgtEl>
                                        <p:attrNameLst>
                                          <p:attrName>style.visibility</p:attrName>
                                        </p:attrNameLst>
                                      </p:cBhvr>
                                      <p:to>
                                        <p:strVal val="visible"/>
                                      </p:to>
                                    </p:set>
                                    <p:anim calcmode="lin" valueType="num">
                                      <p:cBhvr additive="base">
                                        <p:cTn id="43"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16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E7DE5-C666-21C0-6312-5C51EBFDECE6}"/>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1805E32F-03DC-4824-4DE5-3A2760E54499}"/>
              </a:ext>
            </a:extLst>
          </p:cNvPr>
          <p:cNvSpPr>
            <a:spLocks noGrp="1" noChangeArrowheads="1"/>
          </p:cNvSpPr>
          <p:nvPr>
            <p:ph type="title"/>
          </p:nvPr>
        </p:nvSpPr>
        <p:spPr>
          <a:xfrm>
            <a:off x="7010400" y="493295"/>
            <a:ext cx="2590800" cy="762000"/>
          </a:xfrm>
        </p:spPr>
        <p:txBody>
          <a:bodyPr/>
          <a:lstStyle/>
          <a:p>
            <a:pPr eaLnBrk="1" hangingPunct="1">
              <a:defRPr/>
            </a:pPr>
            <a:r>
              <a:rPr lang="en-US" altLang="en-US" dirty="0" err="1"/>
              <a:t>Ba’al</a:t>
            </a:r>
            <a:r>
              <a:rPr lang="en-US" altLang="en-US" dirty="0"/>
              <a:t> Epic</a:t>
            </a:r>
          </a:p>
        </p:txBody>
      </p:sp>
      <p:sp>
        <p:nvSpPr>
          <p:cNvPr id="110595" name="Rectangle 3">
            <a:extLst>
              <a:ext uri="{FF2B5EF4-FFF2-40B4-BE49-F238E27FC236}">
                <a16:creationId xmlns:a16="http://schemas.microsoft.com/office/drawing/2014/main" id="{1EBB2032-6E1F-6F7A-8185-2E41B322246A}"/>
              </a:ext>
            </a:extLst>
          </p:cNvPr>
          <p:cNvSpPr>
            <a:spLocks noGrp="1" noChangeArrowheads="1"/>
          </p:cNvSpPr>
          <p:nvPr>
            <p:ph type="body" sz="half" idx="2"/>
          </p:nvPr>
        </p:nvSpPr>
        <p:spPr>
          <a:xfrm>
            <a:off x="7010400" y="1664368"/>
            <a:ext cx="4315326" cy="4319337"/>
          </a:xfrm>
        </p:spPr>
        <p:txBody>
          <a:bodyPr/>
          <a:lstStyle/>
          <a:p>
            <a:pPr eaLnBrk="1" hangingPunct="1">
              <a:lnSpc>
                <a:spcPct val="90000"/>
              </a:lnSpc>
              <a:buFont typeface="Wingdings" panose="05000000000000000000" pitchFamily="2" charset="2"/>
              <a:buNone/>
              <a:defRPr/>
            </a:pPr>
            <a:r>
              <a:rPr lang="en-US" altLang="en-US" sz="2400" b="1" dirty="0">
                <a:latin typeface="Arial Narrow" panose="020B0606020202030204" pitchFamily="34" charset="0"/>
              </a:rPr>
              <a:t>Discovered in Ugarit (Ras </a:t>
            </a:r>
            <a:r>
              <a:rPr lang="en-US" altLang="en-US" sz="2400" b="1" dirty="0" err="1">
                <a:latin typeface="Arial Narrow" panose="020B0606020202030204" pitchFamily="34" charset="0"/>
              </a:rPr>
              <a:t>Shamra</a:t>
            </a:r>
            <a:r>
              <a:rPr lang="en-US" altLang="en-US" sz="2400" b="1" dirty="0">
                <a:latin typeface="Arial Narrow" panose="020B0606020202030204" pitchFamily="34" charset="0"/>
              </a:rPr>
              <a:t>, Syria), this text describes the myth of </a:t>
            </a:r>
            <a:r>
              <a:rPr lang="en-US" altLang="en-US" sz="2400" b="1" dirty="0" err="1">
                <a:latin typeface="Arial Narrow" panose="020B0606020202030204" pitchFamily="34" charset="0"/>
              </a:rPr>
              <a:t>Ba’al</a:t>
            </a:r>
            <a:r>
              <a:rPr lang="en-US" altLang="en-US" sz="2400" b="1" dirty="0">
                <a:latin typeface="Arial Narrow" panose="020B0606020202030204" pitchFamily="34" charset="0"/>
              </a:rPr>
              <a:t> and his role as “Lord of the Earth” (responsible for fertility). The text describes the construction of </a:t>
            </a:r>
            <a:r>
              <a:rPr lang="en-US" altLang="en-US" sz="2400" b="1" dirty="0" err="1">
                <a:latin typeface="Arial Narrow" panose="020B0606020202030204" pitchFamily="34" charset="0"/>
              </a:rPr>
              <a:t>Ba’al’s</a:t>
            </a:r>
            <a:r>
              <a:rPr lang="en-US" altLang="en-US" sz="2400" b="1" dirty="0">
                <a:latin typeface="Arial Narrow" panose="020B0606020202030204" pitchFamily="34" charset="0"/>
              </a:rPr>
              <a:t> palace on Mt. </a:t>
            </a:r>
            <a:br>
              <a:rPr lang="en-US" altLang="en-US" sz="2400" b="1" dirty="0">
                <a:latin typeface="Arial Narrow" panose="020B0606020202030204" pitchFamily="34" charset="0"/>
              </a:rPr>
            </a:br>
            <a:r>
              <a:rPr lang="en-US" altLang="en-US" sz="2400" b="1" dirty="0" err="1">
                <a:latin typeface="Arial Narrow" panose="020B0606020202030204" pitchFamily="34" charset="0"/>
              </a:rPr>
              <a:t>Zaphon</a:t>
            </a:r>
            <a:r>
              <a:rPr lang="en-US" altLang="en-US" sz="2400" b="1" dirty="0">
                <a:latin typeface="Arial Narrow" panose="020B0606020202030204" pitchFamily="34" charset="0"/>
              </a:rPr>
              <a:t> after he defeated </a:t>
            </a:r>
            <a:r>
              <a:rPr lang="en-US" altLang="en-US" sz="2400" b="1" dirty="0" err="1">
                <a:latin typeface="Arial Narrow" panose="020B0606020202030204" pitchFamily="34" charset="0"/>
              </a:rPr>
              <a:t>Yamm</a:t>
            </a:r>
            <a:r>
              <a:rPr lang="en-US" altLang="en-US" sz="2400" b="1" dirty="0">
                <a:latin typeface="Arial Narrow" panose="020B0606020202030204" pitchFamily="34" charset="0"/>
              </a:rPr>
              <a:t>, god of the sea, as well as his return from the underworld after being imprisoned by Mot, god of death.</a:t>
            </a:r>
          </a:p>
        </p:txBody>
      </p:sp>
      <p:pic>
        <p:nvPicPr>
          <p:cNvPr id="74756" name="Picture 4" descr="AIS115">
            <a:extLst>
              <a:ext uri="{FF2B5EF4-FFF2-40B4-BE49-F238E27FC236}">
                <a16:creationId xmlns:a16="http://schemas.microsoft.com/office/drawing/2014/main" id="{93BAEF54-3456-1E6A-F7B8-A426F25050C8}"/>
              </a:ext>
            </a:extLst>
          </p:cNvPr>
          <p:cNvPicPr>
            <a:picLocks noGrp="1" noChangeAspect="1" noChangeArrowheads="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1138989" y="-4341"/>
            <a:ext cx="5342023" cy="6862882"/>
          </a:xfrm>
        </p:spPr>
      </p:pic>
    </p:spTree>
    <p:extLst>
      <p:ext uri="{BB962C8B-B14F-4D97-AF65-F5344CB8AC3E}">
        <p14:creationId xmlns:p14="http://schemas.microsoft.com/office/powerpoint/2010/main" val="337439703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F334D-F702-33F3-9D06-A367C094B97A}"/>
            </a:ext>
          </a:extLst>
        </p:cNvPr>
        <p:cNvGrpSpPr/>
        <p:nvPr/>
      </p:nvGrpSpPr>
      <p:grpSpPr>
        <a:xfrm>
          <a:off x="0" y="0"/>
          <a:ext cx="0" cy="0"/>
          <a:chOff x="0" y="0"/>
          <a:chExt cx="0" cy="0"/>
        </a:xfrm>
      </p:grpSpPr>
      <p:sp>
        <p:nvSpPr>
          <p:cNvPr id="88066" name="Oval 2">
            <a:extLst>
              <a:ext uri="{FF2B5EF4-FFF2-40B4-BE49-F238E27FC236}">
                <a16:creationId xmlns:a16="http://schemas.microsoft.com/office/drawing/2014/main" id="{C92BF75A-82AD-C82E-84F2-280F332C5DDD}"/>
              </a:ext>
            </a:extLst>
          </p:cNvPr>
          <p:cNvSpPr>
            <a:spLocks noChangeArrowheads="1"/>
          </p:cNvSpPr>
          <p:nvPr/>
        </p:nvSpPr>
        <p:spPr bwMode="auto">
          <a:xfrm>
            <a:off x="3657600" y="914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3300"/>
              </a:solidFill>
              <a:effectLst/>
              <a:uLnTx/>
              <a:uFillTx/>
              <a:latin typeface="Tahoma" panose="020B0604030504040204" pitchFamily="34" charset="0"/>
              <a:ea typeface="+mn-ea"/>
              <a:cs typeface="Arial" panose="020B0604020202020204" pitchFamily="34" charset="0"/>
            </a:endParaRPr>
          </a:p>
        </p:txBody>
      </p:sp>
      <p:sp>
        <p:nvSpPr>
          <p:cNvPr id="407555" name="Rectangle 3">
            <a:extLst>
              <a:ext uri="{FF2B5EF4-FFF2-40B4-BE49-F238E27FC236}">
                <a16:creationId xmlns:a16="http://schemas.microsoft.com/office/drawing/2014/main" id="{6496D68D-B815-6931-16D9-AF7CFA6B6FF9}"/>
              </a:ext>
            </a:extLst>
          </p:cNvPr>
          <p:cNvSpPr>
            <a:spLocks noGrp="1" noRot="1" noChangeArrowheads="1"/>
          </p:cNvSpPr>
          <p:nvPr>
            <p:ph type="body" idx="1"/>
          </p:nvPr>
        </p:nvSpPr>
        <p:spPr>
          <a:xfrm>
            <a:off x="5486400" y="1524000"/>
            <a:ext cx="5855368" cy="2819400"/>
          </a:xfrm>
        </p:spPr>
        <p:txBody>
          <a:bodyPr/>
          <a:lstStyle/>
          <a:p>
            <a:pPr>
              <a:buFont typeface="Arial" panose="020B0604020202020204" pitchFamily="34" charset="0"/>
              <a:buNone/>
              <a:defRPr/>
            </a:pPr>
            <a:r>
              <a:rPr lang="en-US" altLang="en-US" sz="4400" dirty="0">
                <a:solidFill>
                  <a:schemeClr val="folHlink"/>
                </a:solidFill>
                <a:latin typeface="Eras Bold ITC" pitchFamily="34" charset="0"/>
              </a:rPr>
              <a:t>Levitical Cities</a:t>
            </a:r>
            <a:endParaRPr lang="en-US" altLang="en-US" sz="4400" dirty="0">
              <a:solidFill>
                <a:schemeClr val="folHlink"/>
              </a:solidFill>
            </a:endParaRPr>
          </a:p>
          <a:p>
            <a:pPr>
              <a:buFont typeface="Arial" panose="020B0604020202020204" pitchFamily="34" charset="0"/>
              <a:buNone/>
              <a:defRPr/>
            </a:pPr>
            <a:r>
              <a:rPr lang="en-US" altLang="en-US" sz="2800" i="1" dirty="0">
                <a:latin typeface="Arial Narrow" panose="020B0606020202030204" pitchFamily="34" charset="0"/>
              </a:rPr>
              <a:t>Forty-eight cities were designated for the branches of the </a:t>
            </a:r>
            <a:r>
              <a:rPr lang="en-US" altLang="en-US" sz="2800" i="1" dirty="0" err="1">
                <a:latin typeface="Arial Narrow" panose="020B0606020202030204" pitchFamily="34" charset="0"/>
              </a:rPr>
              <a:t>levitical</a:t>
            </a:r>
            <a:r>
              <a:rPr lang="en-US" altLang="en-US" sz="2800" i="1" dirty="0">
                <a:latin typeface="Arial Narrow" panose="020B0606020202030204" pitchFamily="34" charset="0"/>
              </a:rPr>
              <a:t> clan (cf. Jos. 21).</a:t>
            </a:r>
          </a:p>
          <a:p>
            <a:pPr>
              <a:buFont typeface="Arial" panose="020B0604020202020204" pitchFamily="34" charset="0"/>
              <a:buNone/>
              <a:defRPr/>
            </a:pPr>
            <a:endParaRPr lang="en-US" altLang="en-US" sz="2800" b="1" dirty="0">
              <a:latin typeface="Arial Narrow" panose="020B0606020202030204" pitchFamily="34" charset="0"/>
            </a:endParaRPr>
          </a:p>
        </p:txBody>
      </p:sp>
      <p:pic>
        <p:nvPicPr>
          <p:cNvPr id="88068" name="Picture 4" descr="Maps 003">
            <a:extLst>
              <a:ext uri="{FF2B5EF4-FFF2-40B4-BE49-F238E27FC236}">
                <a16:creationId xmlns:a16="http://schemas.microsoft.com/office/drawing/2014/main" id="{B186EF77-FFDB-3702-7EE8-7A989BF17F18}"/>
              </a:ext>
            </a:extLst>
          </p:cNvPr>
          <p:cNvPicPr>
            <a:picLocks noChangeAspect="1" noChangeArrowheads="1"/>
          </p:cNvPicPr>
          <p:nvPr/>
        </p:nvPicPr>
        <p:blipFill>
          <a:blip r:embed="rId2" cstate="email">
            <a:lum bright="18000" contrast="36000"/>
            <a:extLst>
              <a:ext uri="{28A0092B-C50C-407E-A947-70E740481C1C}">
                <a14:useLocalDpi xmlns:a14="http://schemas.microsoft.com/office/drawing/2010/main"/>
              </a:ext>
            </a:extLst>
          </a:blip>
          <a:srcRect/>
          <a:stretch>
            <a:fillRect/>
          </a:stretch>
        </p:blipFill>
        <p:spPr bwMode="auto">
          <a:xfrm>
            <a:off x="1524001" y="0"/>
            <a:ext cx="366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Oval 5">
            <a:extLst>
              <a:ext uri="{FF2B5EF4-FFF2-40B4-BE49-F238E27FC236}">
                <a16:creationId xmlns:a16="http://schemas.microsoft.com/office/drawing/2014/main" id="{BE372AE4-A0B4-C622-82C9-86B87AB23E2E}"/>
              </a:ext>
            </a:extLst>
          </p:cNvPr>
          <p:cNvSpPr>
            <a:spLocks noChangeArrowheads="1"/>
          </p:cNvSpPr>
          <p:nvPr/>
        </p:nvSpPr>
        <p:spPr bwMode="auto">
          <a:xfrm>
            <a:off x="3810000" y="838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0" name="Oval 6">
            <a:extLst>
              <a:ext uri="{FF2B5EF4-FFF2-40B4-BE49-F238E27FC236}">
                <a16:creationId xmlns:a16="http://schemas.microsoft.com/office/drawing/2014/main" id="{435BB2D8-E9E8-7578-D111-D52273C092B3}"/>
              </a:ext>
            </a:extLst>
          </p:cNvPr>
          <p:cNvSpPr>
            <a:spLocks noChangeArrowheads="1"/>
          </p:cNvSpPr>
          <p:nvPr/>
        </p:nvSpPr>
        <p:spPr bwMode="auto">
          <a:xfrm>
            <a:off x="2667000" y="5867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1" name="Oval 7">
            <a:extLst>
              <a:ext uri="{FF2B5EF4-FFF2-40B4-BE49-F238E27FC236}">
                <a16:creationId xmlns:a16="http://schemas.microsoft.com/office/drawing/2014/main" id="{C8418338-89AF-47B2-840B-20D64EF856EA}"/>
              </a:ext>
            </a:extLst>
          </p:cNvPr>
          <p:cNvSpPr>
            <a:spLocks noChangeArrowheads="1"/>
          </p:cNvSpPr>
          <p:nvPr/>
        </p:nvSpPr>
        <p:spPr bwMode="auto">
          <a:xfrm>
            <a:off x="3581400" y="3810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2" name="Oval 8">
            <a:extLst>
              <a:ext uri="{FF2B5EF4-FFF2-40B4-BE49-F238E27FC236}">
                <a16:creationId xmlns:a16="http://schemas.microsoft.com/office/drawing/2014/main" id="{AD06B312-64B7-642C-4707-F379C83508BA}"/>
              </a:ext>
            </a:extLst>
          </p:cNvPr>
          <p:cNvSpPr>
            <a:spLocks noChangeArrowheads="1"/>
          </p:cNvSpPr>
          <p:nvPr/>
        </p:nvSpPr>
        <p:spPr bwMode="auto">
          <a:xfrm>
            <a:off x="4572000" y="4953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3" name="Oval 9">
            <a:extLst>
              <a:ext uri="{FF2B5EF4-FFF2-40B4-BE49-F238E27FC236}">
                <a16:creationId xmlns:a16="http://schemas.microsoft.com/office/drawing/2014/main" id="{123F0FB5-D567-0BDE-0D39-F225437343DF}"/>
              </a:ext>
            </a:extLst>
          </p:cNvPr>
          <p:cNvSpPr>
            <a:spLocks noChangeArrowheads="1"/>
          </p:cNvSpPr>
          <p:nvPr/>
        </p:nvSpPr>
        <p:spPr bwMode="auto">
          <a:xfrm>
            <a:off x="4953000" y="2590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4" name="Oval 10">
            <a:extLst>
              <a:ext uri="{FF2B5EF4-FFF2-40B4-BE49-F238E27FC236}">
                <a16:creationId xmlns:a16="http://schemas.microsoft.com/office/drawing/2014/main" id="{E16BD65F-BEF3-620E-E06E-7E8AB60FFC77}"/>
              </a:ext>
            </a:extLst>
          </p:cNvPr>
          <p:cNvSpPr>
            <a:spLocks noChangeArrowheads="1"/>
          </p:cNvSpPr>
          <p:nvPr/>
        </p:nvSpPr>
        <p:spPr bwMode="auto">
          <a:xfrm>
            <a:off x="4876800" y="1752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5" name="Oval 17">
            <a:extLst>
              <a:ext uri="{FF2B5EF4-FFF2-40B4-BE49-F238E27FC236}">
                <a16:creationId xmlns:a16="http://schemas.microsoft.com/office/drawing/2014/main" id="{5D772854-50CE-FDA3-A354-151DC8A9EE7F}"/>
              </a:ext>
            </a:extLst>
          </p:cNvPr>
          <p:cNvSpPr>
            <a:spLocks noChangeArrowheads="1"/>
          </p:cNvSpPr>
          <p:nvPr/>
        </p:nvSpPr>
        <p:spPr bwMode="auto">
          <a:xfrm>
            <a:off x="2819400" y="1066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6" name="Oval 18">
            <a:extLst>
              <a:ext uri="{FF2B5EF4-FFF2-40B4-BE49-F238E27FC236}">
                <a16:creationId xmlns:a16="http://schemas.microsoft.com/office/drawing/2014/main" id="{4E5E10CB-78A6-AEE1-0632-8F7F40C47613}"/>
              </a:ext>
            </a:extLst>
          </p:cNvPr>
          <p:cNvSpPr>
            <a:spLocks noChangeArrowheads="1"/>
          </p:cNvSpPr>
          <p:nvPr/>
        </p:nvSpPr>
        <p:spPr bwMode="auto">
          <a:xfrm>
            <a:off x="2819400" y="1447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7" name="Oval 19">
            <a:extLst>
              <a:ext uri="{FF2B5EF4-FFF2-40B4-BE49-F238E27FC236}">
                <a16:creationId xmlns:a16="http://schemas.microsoft.com/office/drawing/2014/main" id="{C34A6564-162F-C232-4C6F-752BDBC07B9F}"/>
              </a:ext>
            </a:extLst>
          </p:cNvPr>
          <p:cNvSpPr>
            <a:spLocks noChangeArrowheads="1"/>
          </p:cNvSpPr>
          <p:nvPr/>
        </p:nvSpPr>
        <p:spPr bwMode="auto">
          <a:xfrm>
            <a:off x="2743200" y="1524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8" name="Oval 20">
            <a:extLst>
              <a:ext uri="{FF2B5EF4-FFF2-40B4-BE49-F238E27FC236}">
                <a16:creationId xmlns:a16="http://schemas.microsoft.com/office/drawing/2014/main" id="{2057651B-BA42-9147-A39A-0D601D7A5EC2}"/>
              </a:ext>
            </a:extLst>
          </p:cNvPr>
          <p:cNvSpPr>
            <a:spLocks noChangeArrowheads="1"/>
          </p:cNvSpPr>
          <p:nvPr/>
        </p:nvSpPr>
        <p:spPr bwMode="auto">
          <a:xfrm>
            <a:off x="5029200" y="1600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79" name="Oval 21">
            <a:extLst>
              <a:ext uri="{FF2B5EF4-FFF2-40B4-BE49-F238E27FC236}">
                <a16:creationId xmlns:a16="http://schemas.microsoft.com/office/drawing/2014/main" id="{22DC65C0-C43B-63AB-EBED-1C344F13B8B9}"/>
              </a:ext>
            </a:extLst>
          </p:cNvPr>
          <p:cNvSpPr>
            <a:spLocks noChangeArrowheads="1"/>
          </p:cNvSpPr>
          <p:nvPr/>
        </p:nvSpPr>
        <p:spPr bwMode="auto">
          <a:xfrm>
            <a:off x="3733800" y="1828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0" name="Oval 22">
            <a:extLst>
              <a:ext uri="{FF2B5EF4-FFF2-40B4-BE49-F238E27FC236}">
                <a16:creationId xmlns:a16="http://schemas.microsoft.com/office/drawing/2014/main" id="{C34453D4-79E2-5192-5317-FD7AB9D3D197}"/>
              </a:ext>
            </a:extLst>
          </p:cNvPr>
          <p:cNvSpPr>
            <a:spLocks noChangeArrowheads="1"/>
          </p:cNvSpPr>
          <p:nvPr/>
        </p:nvSpPr>
        <p:spPr bwMode="auto">
          <a:xfrm>
            <a:off x="3810000" y="1981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1" name="Oval 23">
            <a:extLst>
              <a:ext uri="{FF2B5EF4-FFF2-40B4-BE49-F238E27FC236}">
                <a16:creationId xmlns:a16="http://schemas.microsoft.com/office/drawing/2014/main" id="{C0CA1B3C-F33E-F0B5-AA7A-C56F35C098F1}"/>
              </a:ext>
            </a:extLst>
          </p:cNvPr>
          <p:cNvSpPr>
            <a:spLocks noChangeArrowheads="1"/>
          </p:cNvSpPr>
          <p:nvPr/>
        </p:nvSpPr>
        <p:spPr bwMode="auto">
          <a:xfrm>
            <a:off x="3124200" y="1752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2" name="Oval 24">
            <a:extLst>
              <a:ext uri="{FF2B5EF4-FFF2-40B4-BE49-F238E27FC236}">
                <a16:creationId xmlns:a16="http://schemas.microsoft.com/office/drawing/2014/main" id="{42FD2F1F-57CE-A17F-21B0-341FF9542D21}"/>
              </a:ext>
            </a:extLst>
          </p:cNvPr>
          <p:cNvSpPr>
            <a:spLocks noChangeArrowheads="1"/>
          </p:cNvSpPr>
          <p:nvPr/>
        </p:nvSpPr>
        <p:spPr bwMode="auto">
          <a:xfrm>
            <a:off x="3657600" y="2133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3" name="Oval 25">
            <a:extLst>
              <a:ext uri="{FF2B5EF4-FFF2-40B4-BE49-F238E27FC236}">
                <a16:creationId xmlns:a16="http://schemas.microsoft.com/office/drawing/2014/main" id="{67937072-A936-DB6C-16F4-195292CE7A6C}"/>
              </a:ext>
            </a:extLst>
          </p:cNvPr>
          <p:cNvSpPr>
            <a:spLocks noChangeArrowheads="1"/>
          </p:cNvSpPr>
          <p:nvPr/>
        </p:nvSpPr>
        <p:spPr bwMode="auto">
          <a:xfrm>
            <a:off x="3200400" y="2133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4" name="Oval 26">
            <a:extLst>
              <a:ext uri="{FF2B5EF4-FFF2-40B4-BE49-F238E27FC236}">
                <a16:creationId xmlns:a16="http://schemas.microsoft.com/office/drawing/2014/main" id="{D9075C94-0509-07A0-ED59-0AE5D0834DE2}"/>
              </a:ext>
            </a:extLst>
          </p:cNvPr>
          <p:cNvSpPr>
            <a:spLocks noChangeArrowheads="1"/>
          </p:cNvSpPr>
          <p:nvPr/>
        </p:nvSpPr>
        <p:spPr bwMode="auto">
          <a:xfrm>
            <a:off x="3276600" y="2209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5" name="Oval 27">
            <a:extLst>
              <a:ext uri="{FF2B5EF4-FFF2-40B4-BE49-F238E27FC236}">
                <a16:creationId xmlns:a16="http://schemas.microsoft.com/office/drawing/2014/main" id="{5FAEC6E9-9560-5941-EE13-55BF475B477A}"/>
              </a:ext>
            </a:extLst>
          </p:cNvPr>
          <p:cNvSpPr>
            <a:spLocks noChangeArrowheads="1"/>
          </p:cNvSpPr>
          <p:nvPr/>
        </p:nvSpPr>
        <p:spPr bwMode="auto">
          <a:xfrm>
            <a:off x="3048000" y="2209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6" name="Oval 28">
            <a:extLst>
              <a:ext uri="{FF2B5EF4-FFF2-40B4-BE49-F238E27FC236}">
                <a16:creationId xmlns:a16="http://schemas.microsoft.com/office/drawing/2014/main" id="{B4B7127A-3B4F-0D87-BE39-E68C22B1E6F0}"/>
              </a:ext>
            </a:extLst>
          </p:cNvPr>
          <p:cNvSpPr>
            <a:spLocks noChangeArrowheads="1"/>
          </p:cNvSpPr>
          <p:nvPr/>
        </p:nvSpPr>
        <p:spPr bwMode="auto">
          <a:xfrm>
            <a:off x="3733800" y="2438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7" name="Oval 29">
            <a:extLst>
              <a:ext uri="{FF2B5EF4-FFF2-40B4-BE49-F238E27FC236}">
                <a16:creationId xmlns:a16="http://schemas.microsoft.com/office/drawing/2014/main" id="{2D4D5D4B-A53A-2923-F6BF-E7698710146A}"/>
              </a:ext>
            </a:extLst>
          </p:cNvPr>
          <p:cNvSpPr>
            <a:spLocks noChangeArrowheads="1"/>
          </p:cNvSpPr>
          <p:nvPr/>
        </p:nvSpPr>
        <p:spPr bwMode="auto">
          <a:xfrm>
            <a:off x="2667000" y="2209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8" name="Oval 30">
            <a:extLst>
              <a:ext uri="{FF2B5EF4-FFF2-40B4-BE49-F238E27FC236}">
                <a16:creationId xmlns:a16="http://schemas.microsoft.com/office/drawing/2014/main" id="{3C50FFCD-9541-A8FC-0F93-3EAD0BFDF2A7}"/>
              </a:ext>
            </a:extLst>
          </p:cNvPr>
          <p:cNvSpPr>
            <a:spLocks noChangeArrowheads="1"/>
          </p:cNvSpPr>
          <p:nvPr/>
        </p:nvSpPr>
        <p:spPr bwMode="auto">
          <a:xfrm>
            <a:off x="2971800" y="2743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89" name="Oval 31">
            <a:extLst>
              <a:ext uri="{FF2B5EF4-FFF2-40B4-BE49-F238E27FC236}">
                <a16:creationId xmlns:a16="http://schemas.microsoft.com/office/drawing/2014/main" id="{F757BE50-493F-9959-3FD7-ED9739272001}"/>
              </a:ext>
            </a:extLst>
          </p:cNvPr>
          <p:cNvSpPr>
            <a:spLocks noChangeArrowheads="1"/>
          </p:cNvSpPr>
          <p:nvPr/>
        </p:nvSpPr>
        <p:spPr bwMode="auto">
          <a:xfrm>
            <a:off x="3200400" y="2895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0" name="Oval 32">
            <a:extLst>
              <a:ext uri="{FF2B5EF4-FFF2-40B4-BE49-F238E27FC236}">
                <a16:creationId xmlns:a16="http://schemas.microsoft.com/office/drawing/2014/main" id="{64E980F3-6B0F-8797-A246-EEF416B57A8D}"/>
              </a:ext>
            </a:extLst>
          </p:cNvPr>
          <p:cNvSpPr>
            <a:spLocks noChangeArrowheads="1"/>
          </p:cNvSpPr>
          <p:nvPr/>
        </p:nvSpPr>
        <p:spPr bwMode="auto">
          <a:xfrm>
            <a:off x="4267200" y="3657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1" name="Oval 33">
            <a:extLst>
              <a:ext uri="{FF2B5EF4-FFF2-40B4-BE49-F238E27FC236}">
                <a16:creationId xmlns:a16="http://schemas.microsoft.com/office/drawing/2014/main" id="{1989EDB4-8730-784A-71F0-7AFC892F0E8F}"/>
              </a:ext>
            </a:extLst>
          </p:cNvPr>
          <p:cNvSpPr>
            <a:spLocks noChangeArrowheads="1"/>
          </p:cNvSpPr>
          <p:nvPr/>
        </p:nvSpPr>
        <p:spPr bwMode="auto">
          <a:xfrm>
            <a:off x="4572000" y="4419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2" name="Oval 34">
            <a:extLst>
              <a:ext uri="{FF2B5EF4-FFF2-40B4-BE49-F238E27FC236}">
                <a16:creationId xmlns:a16="http://schemas.microsoft.com/office/drawing/2014/main" id="{D020D19A-0409-0C2A-AEAD-64815BF8B15C}"/>
              </a:ext>
            </a:extLst>
          </p:cNvPr>
          <p:cNvSpPr>
            <a:spLocks noChangeArrowheads="1"/>
          </p:cNvSpPr>
          <p:nvPr/>
        </p:nvSpPr>
        <p:spPr bwMode="auto">
          <a:xfrm>
            <a:off x="4724400" y="5257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3" name="Oval 35">
            <a:extLst>
              <a:ext uri="{FF2B5EF4-FFF2-40B4-BE49-F238E27FC236}">
                <a16:creationId xmlns:a16="http://schemas.microsoft.com/office/drawing/2014/main" id="{B3A5C700-65D1-BF4B-4FBD-03A8871E03F0}"/>
              </a:ext>
            </a:extLst>
          </p:cNvPr>
          <p:cNvSpPr>
            <a:spLocks noChangeArrowheads="1"/>
          </p:cNvSpPr>
          <p:nvPr/>
        </p:nvSpPr>
        <p:spPr bwMode="auto">
          <a:xfrm>
            <a:off x="4876800" y="5486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4" name="Oval 36">
            <a:extLst>
              <a:ext uri="{FF2B5EF4-FFF2-40B4-BE49-F238E27FC236}">
                <a16:creationId xmlns:a16="http://schemas.microsoft.com/office/drawing/2014/main" id="{67A7B524-9861-562C-E20A-45B863E80F3A}"/>
              </a:ext>
            </a:extLst>
          </p:cNvPr>
          <p:cNvSpPr>
            <a:spLocks noChangeArrowheads="1"/>
          </p:cNvSpPr>
          <p:nvPr/>
        </p:nvSpPr>
        <p:spPr bwMode="auto">
          <a:xfrm>
            <a:off x="4953000" y="5791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5" name="Oval 37">
            <a:extLst>
              <a:ext uri="{FF2B5EF4-FFF2-40B4-BE49-F238E27FC236}">
                <a16:creationId xmlns:a16="http://schemas.microsoft.com/office/drawing/2014/main" id="{EC4456B8-9281-F5D8-40F4-282DBFC913A7}"/>
              </a:ext>
            </a:extLst>
          </p:cNvPr>
          <p:cNvSpPr>
            <a:spLocks noChangeArrowheads="1"/>
          </p:cNvSpPr>
          <p:nvPr/>
        </p:nvSpPr>
        <p:spPr bwMode="auto">
          <a:xfrm>
            <a:off x="5029200" y="5943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6" name="Oval 38">
            <a:extLst>
              <a:ext uri="{FF2B5EF4-FFF2-40B4-BE49-F238E27FC236}">
                <a16:creationId xmlns:a16="http://schemas.microsoft.com/office/drawing/2014/main" id="{8FCFBF80-87DC-20BB-4CD8-C5F6D20AB38D}"/>
              </a:ext>
            </a:extLst>
          </p:cNvPr>
          <p:cNvSpPr>
            <a:spLocks noChangeArrowheads="1"/>
          </p:cNvSpPr>
          <p:nvPr/>
        </p:nvSpPr>
        <p:spPr bwMode="auto">
          <a:xfrm>
            <a:off x="3124200" y="4953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7" name="Oval 39">
            <a:extLst>
              <a:ext uri="{FF2B5EF4-FFF2-40B4-BE49-F238E27FC236}">
                <a16:creationId xmlns:a16="http://schemas.microsoft.com/office/drawing/2014/main" id="{5E8672D0-B291-8EE6-056E-0B38762C6ED9}"/>
              </a:ext>
            </a:extLst>
          </p:cNvPr>
          <p:cNvSpPr>
            <a:spLocks noChangeArrowheads="1"/>
          </p:cNvSpPr>
          <p:nvPr/>
        </p:nvSpPr>
        <p:spPr bwMode="auto">
          <a:xfrm>
            <a:off x="3200400" y="4876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8" name="Oval 40">
            <a:extLst>
              <a:ext uri="{FF2B5EF4-FFF2-40B4-BE49-F238E27FC236}">
                <a16:creationId xmlns:a16="http://schemas.microsoft.com/office/drawing/2014/main" id="{8DCD3815-93E9-0B6D-55ED-BB5FAE9C7D86}"/>
              </a:ext>
            </a:extLst>
          </p:cNvPr>
          <p:cNvSpPr>
            <a:spLocks noChangeArrowheads="1"/>
          </p:cNvSpPr>
          <p:nvPr/>
        </p:nvSpPr>
        <p:spPr bwMode="auto">
          <a:xfrm>
            <a:off x="3124200" y="4800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099" name="Oval 41">
            <a:extLst>
              <a:ext uri="{FF2B5EF4-FFF2-40B4-BE49-F238E27FC236}">
                <a16:creationId xmlns:a16="http://schemas.microsoft.com/office/drawing/2014/main" id="{4FF1B889-35A2-1C86-0B0D-42D13747A656}"/>
              </a:ext>
            </a:extLst>
          </p:cNvPr>
          <p:cNvSpPr>
            <a:spLocks noChangeArrowheads="1"/>
          </p:cNvSpPr>
          <p:nvPr/>
        </p:nvSpPr>
        <p:spPr bwMode="auto">
          <a:xfrm>
            <a:off x="2971800" y="4876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0" name="Oval 42">
            <a:extLst>
              <a:ext uri="{FF2B5EF4-FFF2-40B4-BE49-F238E27FC236}">
                <a16:creationId xmlns:a16="http://schemas.microsoft.com/office/drawing/2014/main" id="{203186D1-4CD6-8F13-BE43-D850094AD19C}"/>
              </a:ext>
            </a:extLst>
          </p:cNvPr>
          <p:cNvSpPr>
            <a:spLocks noChangeArrowheads="1"/>
          </p:cNvSpPr>
          <p:nvPr/>
        </p:nvSpPr>
        <p:spPr bwMode="auto">
          <a:xfrm>
            <a:off x="2590800" y="4648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1" name="Oval 43">
            <a:extLst>
              <a:ext uri="{FF2B5EF4-FFF2-40B4-BE49-F238E27FC236}">
                <a16:creationId xmlns:a16="http://schemas.microsoft.com/office/drawing/2014/main" id="{9B94DA0D-1075-36C2-1B87-A62C8CE8712E}"/>
              </a:ext>
            </a:extLst>
          </p:cNvPr>
          <p:cNvSpPr>
            <a:spLocks noChangeArrowheads="1"/>
          </p:cNvSpPr>
          <p:nvPr/>
        </p:nvSpPr>
        <p:spPr bwMode="auto">
          <a:xfrm>
            <a:off x="2209800" y="4572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2" name="Oval 44">
            <a:extLst>
              <a:ext uri="{FF2B5EF4-FFF2-40B4-BE49-F238E27FC236}">
                <a16:creationId xmlns:a16="http://schemas.microsoft.com/office/drawing/2014/main" id="{D09BFD63-687A-D21D-FF2F-C98CAB7B127B}"/>
              </a:ext>
            </a:extLst>
          </p:cNvPr>
          <p:cNvSpPr>
            <a:spLocks noChangeArrowheads="1"/>
          </p:cNvSpPr>
          <p:nvPr/>
        </p:nvSpPr>
        <p:spPr bwMode="auto">
          <a:xfrm>
            <a:off x="2133600" y="4495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3" name="Oval 45">
            <a:extLst>
              <a:ext uri="{FF2B5EF4-FFF2-40B4-BE49-F238E27FC236}">
                <a16:creationId xmlns:a16="http://schemas.microsoft.com/office/drawing/2014/main" id="{DC297728-DEAF-0D61-7148-2FB90B431FA7}"/>
              </a:ext>
            </a:extLst>
          </p:cNvPr>
          <p:cNvSpPr>
            <a:spLocks noChangeArrowheads="1"/>
          </p:cNvSpPr>
          <p:nvPr/>
        </p:nvSpPr>
        <p:spPr bwMode="auto">
          <a:xfrm>
            <a:off x="2209800" y="4800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4" name="Oval 46">
            <a:extLst>
              <a:ext uri="{FF2B5EF4-FFF2-40B4-BE49-F238E27FC236}">
                <a16:creationId xmlns:a16="http://schemas.microsoft.com/office/drawing/2014/main" id="{82C11DC9-5309-3314-70C4-C175DD818722}"/>
              </a:ext>
            </a:extLst>
          </p:cNvPr>
          <p:cNvSpPr>
            <a:spLocks noChangeArrowheads="1"/>
          </p:cNvSpPr>
          <p:nvPr/>
        </p:nvSpPr>
        <p:spPr bwMode="auto">
          <a:xfrm>
            <a:off x="2057400" y="4724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5" name="Oval 47">
            <a:extLst>
              <a:ext uri="{FF2B5EF4-FFF2-40B4-BE49-F238E27FC236}">
                <a16:creationId xmlns:a16="http://schemas.microsoft.com/office/drawing/2014/main" id="{8F7294A5-AC70-9D3B-CC74-B153F2587104}"/>
              </a:ext>
            </a:extLst>
          </p:cNvPr>
          <p:cNvSpPr>
            <a:spLocks noChangeArrowheads="1"/>
          </p:cNvSpPr>
          <p:nvPr/>
        </p:nvSpPr>
        <p:spPr bwMode="auto">
          <a:xfrm>
            <a:off x="1905000" y="4572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6" name="Oval 48">
            <a:extLst>
              <a:ext uri="{FF2B5EF4-FFF2-40B4-BE49-F238E27FC236}">
                <a16:creationId xmlns:a16="http://schemas.microsoft.com/office/drawing/2014/main" id="{E5C9376D-DDA5-46DE-BB35-A31649B833AF}"/>
              </a:ext>
            </a:extLst>
          </p:cNvPr>
          <p:cNvSpPr>
            <a:spLocks noChangeArrowheads="1"/>
          </p:cNvSpPr>
          <p:nvPr/>
        </p:nvSpPr>
        <p:spPr bwMode="auto">
          <a:xfrm>
            <a:off x="2514600" y="4876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7" name="Oval 49">
            <a:extLst>
              <a:ext uri="{FF2B5EF4-FFF2-40B4-BE49-F238E27FC236}">
                <a16:creationId xmlns:a16="http://schemas.microsoft.com/office/drawing/2014/main" id="{5CBAD3DA-AE2B-8868-09D2-10211348399F}"/>
              </a:ext>
            </a:extLst>
          </p:cNvPr>
          <p:cNvSpPr>
            <a:spLocks noChangeArrowheads="1"/>
          </p:cNvSpPr>
          <p:nvPr/>
        </p:nvSpPr>
        <p:spPr bwMode="auto">
          <a:xfrm>
            <a:off x="2286000" y="5105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8" name="Oval 50">
            <a:extLst>
              <a:ext uri="{FF2B5EF4-FFF2-40B4-BE49-F238E27FC236}">
                <a16:creationId xmlns:a16="http://schemas.microsoft.com/office/drawing/2014/main" id="{D8509960-9AC3-3AAE-2435-A19AFCF3A1F7}"/>
              </a:ext>
            </a:extLst>
          </p:cNvPr>
          <p:cNvSpPr>
            <a:spLocks noChangeArrowheads="1"/>
          </p:cNvSpPr>
          <p:nvPr/>
        </p:nvSpPr>
        <p:spPr bwMode="auto">
          <a:xfrm>
            <a:off x="1981200" y="5486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09" name="Oval 51">
            <a:extLst>
              <a:ext uri="{FF2B5EF4-FFF2-40B4-BE49-F238E27FC236}">
                <a16:creationId xmlns:a16="http://schemas.microsoft.com/office/drawing/2014/main" id="{546E5124-5955-044B-274D-FEF5594F4199}"/>
              </a:ext>
            </a:extLst>
          </p:cNvPr>
          <p:cNvSpPr>
            <a:spLocks noChangeArrowheads="1"/>
          </p:cNvSpPr>
          <p:nvPr/>
        </p:nvSpPr>
        <p:spPr bwMode="auto">
          <a:xfrm>
            <a:off x="2590800" y="6172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10" name="Oval 52">
            <a:extLst>
              <a:ext uri="{FF2B5EF4-FFF2-40B4-BE49-F238E27FC236}">
                <a16:creationId xmlns:a16="http://schemas.microsoft.com/office/drawing/2014/main" id="{B98D4800-2499-B1E9-5044-E57D74AE40DF}"/>
              </a:ext>
            </a:extLst>
          </p:cNvPr>
          <p:cNvSpPr>
            <a:spLocks noChangeArrowheads="1"/>
          </p:cNvSpPr>
          <p:nvPr/>
        </p:nvSpPr>
        <p:spPr bwMode="auto">
          <a:xfrm>
            <a:off x="2438400" y="6324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11" name="Oval 53">
            <a:extLst>
              <a:ext uri="{FF2B5EF4-FFF2-40B4-BE49-F238E27FC236}">
                <a16:creationId xmlns:a16="http://schemas.microsoft.com/office/drawing/2014/main" id="{20AD2F6A-CF35-7C6A-7AB1-2EF834276DEB}"/>
              </a:ext>
            </a:extLst>
          </p:cNvPr>
          <p:cNvSpPr>
            <a:spLocks noChangeArrowheads="1"/>
          </p:cNvSpPr>
          <p:nvPr/>
        </p:nvSpPr>
        <p:spPr bwMode="auto">
          <a:xfrm>
            <a:off x="2286000" y="6248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12" name="Oval 54">
            <a:extLst>
              <a:ext uri="{FF2B5EF4-FFF2-40B4-BE49-F238E27FC236}">
                <a16:creationId xmlns:a16="http://schemas.microsoft.com/office/drawing/2014/main" id="{A04631B2-9489-50E1-3426-92A096EE7E6D}"/>
              </a:ext>
            </a:extLst>
          </p:cNvPr>
          <p:cNvSpPr>
            <a:spLocks noChangeArrowheads="1"/>
          </p:cNvSpPr>
          <p:nvPr/>
        </p:nvSpPr>
        <p:spPr bwMode="auto">
          <a:xfrm>
            <a:off x="2057400" y="60960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13" name="Oval 55">
            <a:extLst>
              <a:ext uri="{FF2B5EF4-FFF2-40B4-BE49-F238E27FC236}">
                <a16:creationId xmlns:a16="http://schemas.microsoft.com/office/drawing/2014/main" id="{FBB1B488-748D-19AA-BE81-A595DCD884EC}"/>
              </a:ext>
            </a:extLst>
          </p:cNvPr>
          <p:cNvSpPr>
            <a:spLocks noChangeArrowheads="1"/>
          </p:cNvSpPr>
          <p:nvPr/>
        </p:nvSpPr>
        <p:spPr bwMode="auto">
          <a:xfrm>
            <a:off x="2286000" y="6400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8114" name="Text Box 56">
            <a:extLst>
              <a:ext uri="{FF2B5EF4-FFF2-40B4-BE49-F238E27FC236}">
                <a16:creationId xmlns:a16="http://schemas.microsoft.com/office/drawing/2014/main" id="{3CC53783-6FBB-0FE6-03AC-3D2989ECA901}"/>
              </a:ext>
            </a:extLst>
          </p:cNvPr>
          <p:cNvSpPr txBox="1">
            <a:spLocks noChangeArrowheads="1"/>
          </p:cNvSpPr>
          <p:nvPr/>
        </p:nvSpPr>
        <p:spPr bwMode="auto">
          <a:xfrm>
            <a:off x="2133600" y="34290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002060"/>
                </a:solidFill>
                <a:effectLst/>
                <a:uLnTx/>
                <a:uFillTx/>
                <a:latin typeface="Tahoma" panose="020B0604030504040204" pitchFamily="34" charset="0"/>
                <a:ea typeface="+mn-ea"/>
                <a:cs typeface="Arial" panose="020B0604020202020204" pitchFamily="34" charset="0"/>
              </a:rPr>
              <a:t>Kohathites</a:t>
            </a:r>
          </a:p>
        </p:txBody>
      </p:sp>
      <p:sp>
        <p:nvSpPr>
          <p:cNvPr id="88115" name="Text Box 57">
            <a:extLst>
              <a:ext uri="{FF2B5EF4-FFF2-40B4-BE49-F238E27FC236}">
                <a16:creationId xmlns:a16="http://schemas.microsoft.com/office/drawing/2014/main" id="{388FA628-9124-F63D-AC83-D81BE0EF8F0D}"/>
              </a:ext>
            </a:extLst>
          </p:cNvPr>
          <p:cNvSpPr txBox="1">
            <a:spLocks noChangeArrowheads="1"/>
          </p:cNvSpPr>
          <p:nvPr/>
        </p:nvSpPr>
        <p:spPr bwMode="auto">
          <a:xfrm>
            <a:off x="2514600" y="19050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002060"/>
                </a:solidFill>
                <a:effectLst/>
                <a:uLnTx/>
                <a:uFillTx/>
                <a:latin typeface="Tahoma" panose="020B0604030504040204" pitchFamily="34" charset="0"/>
                <a:ea typeface="+mn-ea"/>
                <a:cs typeface="Arial" panose="020B0604020202020204" pitchFamily="34" charset="0"/>
              </a:rPr>
              <a:t>Merarites</a:t>
            </a:r>
          </a:p>
        </p:txBody>
      </p:sp>
      <p:sp>
        <p:nvSpPr>
          <p:cNvPr id="88116" name="Text Box 58">
            <a:extLst>
              <a:ext uri="{FF2B5EF4-FFF2-40B4-BE49-F238E27FC236}">
                <a16:creationId xmlns:a16="http://schemas.microsoft.com/office/drawing/2014/main" id="{D9DF725E-423D-605D-D8EE-89623806916F}"/>
              </a:ext>
            </a:extLst>
          </p:cNvPr>
          <p:cNvSpPr txBox="1">
            <a:spLocks noChangeArrowheads="1"/>
          </p:cNvSpPr>
          <p:nvPr/>
        </p:nvSpPr>
        <p:spPr bwMode="auto">
          <a:xfrm>
            <a:off x="3276600" y="10668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002060"/>
                </a:solidFill>
                <a:effectLst/>
                <a:uLnTx/>
                <a:uFillTx/>
                <a:latin typeface="Tahoma" panose="020B0604030504040204" pitchFamily="34" charset="0"/>
                <a:ea typeface="+mn-ea"/>
                <a:cs typeface="Arial" panose="020B0604020202020204" pitchFamily="34" charset="0"/>
              </a:rPr>
              <a:t>Gershonites</a:t>
            </a:r>
          </a:p>
        </p:txBody>
      </p:sp>
      <p:sp>
        <p:nvSpPr>
          <p:cNvPr id="88117" name="Text Box 59">
            <a:extLst>
              <a:ext uri="{FF2B5EF4-FFF2-40B4-BE49-F238E27FC236}">
                <a16:creationId xmlns:a16="http://schemas.microsoft.com/office/drawing/2014/main" id="{502EF0E8-4F98-A018-5827-7D785F26A571}"/>
              </a:ext>
            </a:extLst>
          </p:cNvPr>
          <p:cNvSpPr txBox="1">
            <a:spLocks noChangeArrowheads="1"/>
          </p:cNvSpPr>
          <p:nvPr/>
        </p:nvSpPr>
        <p:spPr bwMode="auto">
          <a:xfrm>
            <a:off x="2362200" y="5176838"/>
            <a:ext cx="1219200"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7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002060"/>
                </a:solidFill>
                <a:effectLst/>
                <a:uLnTx/>
                <a:uFillTx/>
                <a:latin typeface="Tahoma" panose="020B0604030504040204" pitchFamily="34" charset="0"/>
                <a:ea typeface="+mn-ea"/>
                <a:cs typeface="Arial" panose="020B0604020202020204" pitchFamily="34" charset="0"/>
              </a:rPr>
              <a:t>Aaronite</a:t>
            </a:r>
          </a:p>
          <a:p>
            <a:pPr marL="0" marR="0" lvl="0" indent="0" algn="l" defTabSz="914400" rtl="0" eaLnBrk="0" fontAlgn="base" latinLnBrk="0" hangingPunct="0">
              <a:lnSpc>
                <a:spcPct val="70000"/>
              </a:lnSpc>
              <a:spcBef>
                <a:spcPct val="5000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002060"/>
                </a:solidFill>
                <a:effectLst/>
                <a:uLnTx/>
                <a:uFillTx/>
                <a:latin typeface="Tahoma" panose="020B0604030504040204" pitchFamily="34" charset="0"/>
                <a:ea typeface="+mn-ea"/>
                <a:cs typeface="Arial" panose="020B0604020202020204" pitchFamily="34" charset="0"/>
              </a:rPr>
              <a:t>Priests</a:t>
            </a:r>
          </a:p>
        </p:txBody>
      </p:sp>
    </p:spTree>
    <p:extLst>
      <p:ext uri="{BB962C8B-B14F-4D97-AF65-F5344CB8AC3E}">
        <p14:creationId xmlns:p14="http://schemas.microsoft.com/office/powerpoint/2010/main" val="12991877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161616"/>
        </a:solidFill>
        <a:effectLst/>
      </p:bgPr>
    </p:bg>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F22E42AE-0181-F709-37A3-92AAC3F1501A}"/>
              </a:ext>
            </a:extLst>
          </p:cNvPr>
          <p:cNvSpPr>
            <a:spLocks noGrp="1" noRot="1" noChangeArrowheads="1"/>
          </p:cNvSpPr>
          <p:nvPr>
            <p:ph type="title"/>
          </p:nvPr>
        </p:nvSpPr>
        <p:spPr>
          <a:xfrm>
            <a:off x="609600" y="479257"/>
            <a:ext cx="10972800" cy="1143000"/>
          </a:xfrm>
        </p:spPr>
        <p:txBody>
          <a:bodyPr/>
          <a:lstStyle/>
          <a:p>
            <a:pPr>
              <a:defRPr/>
            </a:pPr>
            <a:r>
              <a:rPr lang="en-US" altLang="en-US" dirty="0">
                <a:latin typeface="Eras Bold ITC" pitchFamily="34" charset="0"/>
              </a:rPr>
              <a:t>Ancient Justice</a:t>
            </a:r>
          </a:p>
        </p:txBody>
      </p:sp>
      <p:sp>
        <p:nvSpPr>
          <p:cNvPr id="403459" name="Rectangle 3">
            <a:extLst>
              <a:ext uri="{FF2B5EF4-FFF2-40B4-BE49-F238E27FC236}">
                <a16:creationId xmlns:a16="http://schemas.microsoft.com/office/drawing/2014/main" id="{A19337FD-3CE1-C626-4B77-04CD7EE95DDC}"/>
              </a:ext>
            </a:extLst>
          </p:cNvPr>
          <p:cNvSpPr>
            <a:spLocks noGrp="1" noRot="1" noChangeArrowheads="1"/>
          </p:cNvSpPr>
          <p:nvPr>
            <p:ph type="body" idx="1"/>
          </p:nvPr>
        </p:nvSpPr>
        <p:spPr>
          <a:xfrm>
            <a:off x="609600" y="1840832"/>
            <a:ext cx="11277600" cy="3966411"/>
          </a:xfrm>
        </p:spPr>
        <p:txBody>
          <a:bodyPr/>
          <a:lstStyle/>
          <a:p>
            <a:pPr>
              <a:lnSpc>
                <a:spcPct val="90000"/>
              </a:lnSpc>
              <a:buFont typeface="Arial" panose="020B0604020202020204" pitchFamily="34" charset="0"/>
              <a:buNone/>
              <a:defRPr/>
            </a:pPr>
            <a:r>
              <a:rPr lang="en-US" altLang="en-US" sz="2800" b="1" dirty="0">
                <a:solidFill>
                  <a:srgbClr val="FFFF00"/>
                </a:solidFill>
              </a:rPr>
              <a:t>Especially among semi-nomads, who did not have the same civic structure as city-states, justice was maintained by the family.</a:t>
            </a:r>
          </a:p>
          <a:p>
            <a:pPr>
              <a:lnSpc>
                <a:spcPct val="90000"/>
              </a:lnSpc>
              <a:defRPr/>
            </a:pPr>
            <a:r>
              <a:rPr lang="en-US" altLang="en-US" sz="2400" i="1" dirty="0"/>
              <a:t>The “avenger” or “redeemer” </a:t>
            </a:r>
            <a:r>
              <a:rPr lang="en-US" altLang="en-US" sz="2400" dirty="0"/>
              <a:t>(</a:t>
            </a:r>
            <a:r>
              <a:rPr lang="en-US" altLang="en-US" sz="2400" dirty="0" err="1">
                <a:latin typeface="HebrewTh" pitchFamily="2" charset="0"/>
              </a:rPr>
              <a:t>lxeg</a:t>
            </a:r>
            <a:r>
              <a:rPr lang="en-US" altLang="en-US" sz="2400" dirty="0">
                <a:latin typeface="HebrewTh" pitchFamily="2" charset="0"/>
              </a:rPr>
              <a:t>*</a:t>
            </a:r>
            <a:r>
              <a:rPr lang="en-US" altLang="en-US" sz="2400" dirty="0"/>
              <a:t>) </a:t>
            </a:r>
            <a:r>
              <a:rPr lang="en-US" altLang="en-US" sz="2400" i="1" dirty="0"/>
              <a:t>was a near relative who maintained the rights of family members (Nu. 35:16-21; Dt. 19:11-13).</a:t>
            </a:r>
          </a:p>
          <a:p>
            <a:pPr lvl="1">
              <a:lnSpc>
                <a:spcPct val="90000"/>
              </a:lnSpc>
              <a:defRPr/>
            </a:pPr>
            <a:r>
              <a:rPr lang="en-US" altLang="en-US" sz="2000" b="1" dirty="0">
                <a:solidFill>
                  <a:schemeClr val="accent1">
                    <a:lumMod val="20000"/>
                    <a:lumOff val="80000"/>
                  </a:schemeClr>
                </a:solidFill>
              </a:rPr>
              <a:t>Such justice must be “life for life,” a law preventing unlimited vengeance (Ex. 21:23; Dt. 19:21).</a:t>
            </a:r>
          </a:p>
          <a:p>
            <a:pPr>
              <a:lnSpc>
                <a:spcPct val="90000"/>
              </a:lnSpc>
              <a:defRPr/>
            </a:pPr>
            <a:r>
              <a:rPr lang="en-US" altLang="en-US" sz="2400" i="1" dirty="0"/>
              <a:t>At the same time, a distinction was made between premeditated murder and involuntary manslaughter (Ex. 21:13; Nu. 35:22-25; Dt. 19:4-6).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p:cTn id="7" dur="500" fill="hold"/>
                                        <p:tgtEl>
                                          <p:spTgt spid="403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3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3459">
                                            <p:txEl>
                                              <p:pRg st="1" end="1"/>
                                            </p:txEl>
                                          </p:spTgt>
                                        </p:tgtEl>
                                        <p:attrNameLst>
                                          <p:attrName>style.visibility</p:attrName>
                                        </p:attrNameLst>
                                      </p:cBhvr>
                                      <p:to>
                                        <p:strVal val="visible"/>
                                      </p:to>
                                    </p:set>
                                    <p:anim calcmode="lin" valueType="num">
                                      <p:cBhvr additive="base">
                                        <p:cTn id="13" dur="500" fill="hold"/>
                                        <p:tgtEl>
                                          <p:spTgt spid="403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3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3459">
                                            <p:txEl>
                                              <p:pRg st="2" end="2"/>
                                            </p:txEl>
                                          </p:spTgt>
                                        </p:tgtEl>
                                        <p:attrNameLst>
                                          <p:attrName>style.visibility</p:attrName>
                                        </p:attrNameLst>
                                      </p:cBhvr>
                                      <p:to>
                                        <p:strVal val="visible"/>
                                      </p:to>
                                    </p:set>
                                    <p:anim calcmode="lin" valueType="num">
                                      <p:cBhvr additive="base">
                                        <p:cTn id="19" dur="500" fill="hold"/>
                                        <p:tgtEl>
                                          <p:spTgt spid="403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3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3459">
                                            <p:txEl>
                                              <p:pRg st="3" end="3"/>
                                            </p:txEl>
                                          </p:spTgt>
                                        </p:tgtEl>
                                        <p:attrNameLst>
                                          <p:attrName>style.visibility</p:attrName>
                                        </p:attrNameLst>
                                      </p:cBhvr>
                                      <p:to>
                                        <p:strVal val="visible"/>
                                      </p:to>
                                    </p:set>
                                    <p:anim calcmode="lin" valueType="num">
                                      <p:cBhvr additive="base">
                                        <p:cTn id="25" dur="500" fill="hold"/>
                                        <p:tgtEl>
                                          <p:spTgt spid="403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3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5A72539C-EF7A-D4FD-2C81-A908404E1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0A9CD-D6BD-E063-94CF-ED9D520C973B}"/>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D180EC80-9501-D38A-68D4-EBF594CB5B73}"/>
              </a:ext>
            </a:extLst>
          </p:cNvPr>
          <p:cNvSpPr>
            <a:spLocks noGrp="1"/>
          </p:cNvSpPr>
          <p:nvPr>
            <p:ph idx="1"/>
          </p:nvPr>
        </p:nvSpPr>
        <p:spPr/>
        <p:txBody>
          <a:bodyPr/>
          <a:lstStyle/>
          <a:p>
            <a:pPr marL="0" indent="0">
              <a:buClr>
                <a:srgbClr val="FFFF99"/>
              </a:buClr>
              <a:buNone/>
            </a:pPr>
            <a:r>
              <a:rPr lang="en-US" altLang="en-US" sz="2800" i="1" dirty="0">
                <a:effectLst/>
              </a:rPr>
              <a:t>Given what the Bible offers as the origin of humans, what might this narrative tell you about yourself as a human person?</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What parts of the biblical story about human origins seem most difficult to accept by modern people?</a:t>
            </a:r>
          </a:p>
          <a:p>
            <a:pPr>
              <a:buClr>
                <a:srgbClr val="FFFF99"/>
              </a:buClr>
              <a:buFontTx/>
              <a:buChar char="•"/>
            </a:pPr>
            <a:endParaRPr lang="en-US" sz="2800" i="1" dirty="0"/>
          </a:p>
        </p:txBody>
      </p:sp>
    </p:spTree>
    <p:extLst>
      <p:ext uri="{BB962C8B-B14F-4D97-AF65-F5344CB8AC3E}">
        <p14:creationId xmlns:p14="http://schemas.microsoft.com/office/powerpoint/2010/main" val="5143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4">
            <a:extLst>
              <a:ext uri="{FF2B5EF4-FFF2-40B4-BE49-F238E27FC236}">
                <a16:creationId xmlns:a16="http://schemas.microsoft.com/office/drawing/2014/main" id="{E05C4E00-C6B5-3A09-5C3D-BC408971ED42}"/>
              </a:ext>
            </a:extLst>
          </p:cNvPr>
          <p:cNvSpPr>
            <a:spLocks noChangeArrowheads="1"/>
          </p:cNvSpPr>
          <p:nvPr/>
        </p:nvSpPr>
        <p:spPr bwMode="auto">
          <a:xfrm>
            <a:off x="3657600" y="914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3300"/>
              </a:solidFill>
              <a:effectLst/>
              <a:uLnTx/>
              <a:uFillTx/>
              <a:latin typeface="Tahoma" panose="020B0604030504040204" pitchFamily="34" charset="0"/>
              <a:ea typeface="+mn-ea"/>
              <a:cs typeface="Arial" panose="020B0604020202020204" pitchFamily="34" charset="0"/>
            </a:endParaRPr>
          </a:p>
        </p:txBody>
      </p:sp>
      <p:sp>
        <p:nvSpPr>
          <p:cNvPr id="406533" name="Rectangle 5">
            <a:extLst>
              <a:ext uri="{FF2B5EF4-FFF2-40B4-BE49-F238E27FC236}">
                <a16:creationId xmlns:a16="http://schemas.microsoft.com/office/drawing/2014/main" id="{6F02DE97-7822-5AF3-6997-8B6E7CCF8A66}"/>
              </a:ext>
            </a:extLst>
          </p:cNvPr>
          <p:cNvSpPr>
            <a:spLocks noGrp="1" noRot="1" noChangeArrowheads="1"/>
          </p:cNvSpPr>
          <p:nvPr>
            <p:ph type="body" idx="1"/>
          </p:nvPr>
        </p:nvSpPr>
        <p:spPr>
          <a:xfrm>
            <a:off x="5486400" y="304800"/>
            <a:ext cx="6336632" cy="6248400"/>
          </a:xfrm>
        </p:spPr>
        <p:txBody>
          <a:bodyPr/>
          <a:lstStyle/>
          <a:p>
            <a:pPr>
              <a:lnSpc>
                <a:spcPct val="90000"/>
              </a:lnSpc>
              <a:buFont typeface="Arial" panose="020B0604020202020204" pitchFamily="34" charset="0"/>
              <a:buNone/>
              <a:defRPr/>
            </a:pPr>
            <a:r>
              <a:rPr lang="en-US" altLang="en-US" sz="4400" dirty="0">
                <a:solidFill>
                  <a:schemeClr val="folHlink"/>
                </a:solidFill>
                <a:latin typeface="Eras Bold ITC" pitchFamily="34" charset="0"/>
              </a:rPr>
              <a:t>Asylum Cities</a:t>
            </a:r>
            <a:endParaRPr lang="en-US" altLang="en-US" sz="4400" dirty="0">
              <a:solidFill>
                <a:schemeClr val="folHlink"/>
              </a:solidFill>
            </a:endParaRPr>
          </a:p>
          <a:p>
            <a:pPr>
              <a:lnSpc>
                <a:spcPct val="90000"/>
              </a:lnSpc>
              <a:buFont typeface="Arial" panose="020B0604020202020204" pitchFamily="34" charset="0"/>
              <a:buNone/>
              <a:defRPr/>
            </a:pPr>
            <a:r>
              <a:rPr lang="en-US" altLang="en-US" sz="2800" i="1" dirty="0">
                <a:latin typeface="Arial Narrow" panose="020B0606020202030204" pitchFamily="34" charset="0"/>
              </a:rPr>
              <a:t>For cases of manslaughter, six cities were designated as “cities of refuge” to which one guilty of involuntary manslaughter might go for safety (cf. Jos. 20:1-9).</a:t>
            </a:r>
          </a:p>
          <a:p>
            <a:pPr>
              <a:lnSpc>
                <a:spcPct val="90000"/>
              </a:lnSpc>
              <a:buFont typeface="Arial" panose="020B0604020202020204" pitchFamily="34" charset="0"/>
              <a:buNone/>
              <a:defRPr/>
            </a:pPr>
            <a:endParaRPr lang="en-US" altLang="en-US" sz="2800" i="1" dirty="0">
              <a:latin typeface="Arial Narrow" panose="020B0606020202030204" pitchFamily="34" charset="0"/>
            </a:endParaRPr>
          </a:p>
          <a:p>
            <a:pPr>
              <a:lnSpc>
                <a:spcPct val="90000"/>
              </a:lnSpc>
              <a:buFont typeface="Arial" panose="020B0604020202020204" pitchFamily="34" charset="0"/>
              <a:buNone/>
              <a:defRPr/>
            </a:pPr>
            <a:r>
              <a:rPr lang="en-US" altLang="en-US" sz="2800" b="1" dirty="0">
                <a:latin typeface="Arial Narrow" panose="020B0606020202030204" pitchFamily="34" charset="0"/>
              </a:rPr>
              <a:t>	Golan</a:t>
            </a:r>
          </a:p>
          <a:p>
            <a:pPr>
              <a:lnSpc>
                <a:spcPct val="90000"/>
              </a:lnSpc>
              <a:buFont typeface="Arial" panose="020B0604020202020204" pitchFamily="34" charset="0"/>
              <a:buNone/>
              <a:defRPr/>
            </a:pPr>
            <a:r>
              <a:rPr lang="en-US" altLang="en-US" sz="2800" b="1" dirty="0">
                <a:latin typeface="Arial Narrow" panose="020B0606020202030204" pitchFamily="34" charset="0"/>
              </a:rPr>
              <a:t>	</a:t>
            </a:r>
            <a:r>
              <a:rPr lang="en-US" altLang="en-US" sz="2800" b="1" dirty="0" err="1">
                <a:latin typeface="Arial Narrow" panose="020B0606020202030204" pitchFamily="34" charset="0"/>
              </a:rPr>
              <a:t>Ramoth</a:t>
            </a:r>
            <a:r>
              <a:rPr lang="en-US" altLang="en-US" sz="2800" b="1" dirty="0">
                <a:latin typeface="Arial Narrow" panose="020B0606020202030204" pitchFamily="34" charset="0"/>
              </a:rPr>
              <a:t> Gilead 	</a:t>
            </a:r>
          </a:p>
          <a:p>
            <a:pPr>
              <a:lnSpc>
                <a:spcPct val="90000"/>
              </a:lnSpc>
              <a:buFont typeface="Arial" panose="020B0604020202020204" pitchFamily="34" charset="0"/>
              <a:buNone/>
              <a:defRPr/>
            </a:pPr>
            <a:r>
              <a:rPr lang="en-US" altLang="en-US" sz="2800" b="1" dirty="0">
                <a:latin typeface="Arial Narrow" panose="020B0606020202030204" pitchFamily="34" charset="0"/>
              </a:rPr>
              <a:t>	</a:t>
            </a:r>
            <a:r>
              <a:rPr lang="en-US" altLang="en-US" sz="2800" b="1" dirty="0" err="1">
                <a:latin typeface="Arial Narrow" panose="020B0606020202030204" pitchFamily="34" charset="0"/>
              </a:rPr>
              <a:t>Kedesh</a:t>
            </a:r>
            <a:endParaRPr lang="en-US" altLang="en-US" sz="2800" b="1" dirty="0">
              <a:latin typeface="Arial Narrow" panose="020B0606020202030204" pitchFamily="34" charset="0"/>
            </a:endParaRPr>
          </a:p>
          <a:p>
            <a:pPr>
              <a:lnSpc>
                <a:spcPct val="90000"/>
              </a:lnSpc>
              <a:buFont typeface="Arial" panose="020B0604020202020204" pitchFamily="34" charset="0"/>
              <a:buNone/>
              <a:defRPr/>
            </a:pPr>
            <a:r>
              <a:rPr lang="en-US" altLang="en-US" sz="2800" b="1" dirty="0">
                <a:latin typeface="Arial Narrow" panose="020B0606020202030204" pitchFamily="34" charset="0"/>
              </a:rPr>
              <a:t>	</a:t>
            </a:r>
            <a:r>
              <a:rPr lang="en-US" altLang="en-US" sz="2800" b="1" dirty="0" err="1">
                <a:latin typeface="Arial Narrow" panose="020B0606020202030204" pitchFamily="34" charset="0"/>
              </a:rPr>
              <a:t>Shechem</a:t>
            </a:r>
            <a:endParaRPr lang="en-US" altLang="en-US" sz="2800" b="1" dirty="0">
              <a:latin typeface="Arial Narrow" panose="020B0606020202030204" pitchFamily="34" charset="0"/>
            </a:endParaRPr>
          </a:p>
          <a:p>
            <a:pPr>
              <a:lnSpc>
                <a:spcPct val="90000"/>
              </a:lnSpc>
              <a:buFont typeface="Arial" panose="020B0604020202020204" pitchFamily="34" charset="0"/>
              <a:buNone/>
              <a:defRPr/>
            </a:pPr>
            <a:r>
              <a:rPr lang="en-US" altLang="en-US" sz="2800" b="1" dirty="0">
                <a:latin typeface="Arial Narrow" panose="020B0606020202030204" pitchFamily="34" charset="0"/>
              </a:rPr>
              <a:t>	</a:t>
            </a:r>
            <a:r>
              <a:rPr lang="en-US" altLang="en-US" sz="2800" b="1" dirty="0" err="1">
                <a:latin typeface="Arial Narrow" panose="020B0606020202030204" pitchFamily="34" charset="0"/>
              </a:rPr>
              <a:t>Bezer</a:t>
            </a:r>
            <a:endParaRPr lang="en-US" altLang="en-US" sz="2800" b="1" dirty="0">
              <a:latin typeface="Arial Narrow" panose="020B0606020202030204" pitchFamily="34" charset="0"/>
            </a:endParaRPr>
          </a:p>
          <a:p>
            <a:pPr>
              <a:lnSpc>
                <a:spcPct val="90000"/>
              </a:lnSpc>
              <a:buFont typeface="Arial" panose="020B0604020202020204" pitchFamily="34" charset="0"/>
              <a:buNone/>
              <a:defRPr/>
            </a:pPr>
            <a:r>
              <a:rPr lang="en-US" altLang="en-US" sz="2800" b="1" dirty="0">
                <a:latin typeface="Arial Narrow" panose="020B0606020202030204" pitchFamily="34" charset="0"/>
              </a:rPr>
              <a:t>	Hebron</a:t>
            </a:r>
          </a:p>
        </p:txBody>
      </p:sp>
      <p:pic>
        <p:nvPicPr>
          <p:cNvPr id="89092" name="Picture 6" descr="Maps 003">
            <a:extLst>
              <a:ext uri="{FF2B5EF4-FFF2-40B4-BE49-F238E27FC236}">
                <a16:creationId xmlns:a16="http://schemas.microsoft.com/office/drawing/2014/main" id="{917F4FE1-355F-5B22-4D17-2C8036CD8FCB}"/>
              </a:ext>
            </a:extLst>
          </p:cNvPr>
          <p:cNvPicPr>
            <a:picLocks noChangeAspect="1" noChangeArrowheads="1"/>
          </p:cNvPicPr>
          <p:nvPr/>
        </p:nvPicPr>
        <p:blipFill>
          <a:blip r:embed="rId2" cstate="email">
            <a:lum bright="18000" contrast="36000"/>
            <a:extLst>
              <a:ext uri="{28A0092B-C50C-407E-A947-70E740481C1C}">
                <a14:useLocalDpi xmlns:a14="http://schemas.microsoft.com/office/drawing/2010/main"/>
              </a:ext>
            </a:extLst>
          </a:blip>
          <a:srcRect/>
          <a:stretch>
            <a:fillRect/>
          </a:stretch>
        </p:blipFill>
        <p:spPr bwMode="auto">
          <a:xfrm>
            <a:off x="1524001" y="0"/>
            <a:ext cx="366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7">
            <a:extLst>
              <a:ext uri="{FF2B5EF4-FFF2-40B4-BE49-F238E27FC236}">
                <a16:creationId xmlns:a16="http://schemas.microsoft.com/office/drawing/2014/main" id="{E26D071C-C9B7-463E-FF63-453E375AFE66}"/>
              </a:ext>
            </a:extLst>
          </p:cNvPr>
          <p:cNvSpPr>
            <a:spLocks noChangeArrowheads="1"/>
          </p:cNvSpPr>
          <p:nvPr/>
        </p:nvSpPr>
        <p:spPr bwMode="auto">
          <a:xfrm>
            <a:off x="3810000" y="838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4" name="Oval 8">
            <a:extLst>
              <a:ext uri="{FF2B5EF4-FFF2-40B4-BE49-F238E27FC236}">
                <a16:creationId xmlns:a16="http://schemas.microsoft.com/office/drawing/2014/main" id="{0F91BE8D-28B7-9739-A061-D61DFD124583}"/>
              </a:ext>
            </a:extLst>
          </p:cNvPr>
          <p:cNvSpPr>
            <a:spLocks noChangeArrowheads="1"/>
          </p:cNvSpPr>
          <p:nvPr/>
        </p:nvSpPr>
        <p:spPr bwMode="auto">
          <a:xfrm>
            <a:off x="2667000" y="58674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5" name="Oval 9">
            <a:extLst>
              <a:ext uri="{FF2B5EF4-FFF2-40B4-BE49-F238E27FC236}">
                <a16:creationId xmlns:a16="http://schemas.microsoft.com/office/drawing/2014/main" id="{B2797165-55C2-6F25-8946-EF3C8D81BF1D}"/>
              </a:ext>
            </a:extLst>
          </p:cNvPr>
          <p:cNvSpPr>
            <a:spLocks noChangeArrowheads="1"/>
          </p:cNvSpPr>
          <p:nvPr/>
        </p:nvSpPr>
        <p:spPr bwMode="auto">
          <a:xfrm>
            <a:off x="3124200" y="3657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6" name="Oval 10">
            <a:extLst>
              <a:ext uri="{FF2B5EF4-FFF2-40B4-BE49-F238E27FC236}">
                <a16:creationId xmlns:a16="http://schemas.microsoft.com/office/drawing/2014/main" id="{87478B1B-ACB8-09F2-36EF-0C3F0F6B4FFC}"/>
              </a:ext>
            </a:extLst>
          </p:cNvPr>
          <p:cNvSpPr>
            <a:spLocks noChangeArrowheads="1"/>
          </p:cNvSpPr>
          <p:nvPr/>
        </p:nvSpPr>
        <p:spPr bwMode="auto">
          <a:xfrm>
            <a:off x="4724400" y="5181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7" name="Oval 11">
            <a:extLst>
              <a:ext uri="{FF2B5EF4-FFF2-40B4-BE49-F238E27FC236}">
                <a16:creationId xmlns:a16="http://schemas.microsoft.com/office/drawing/2014/main" id="{CF18DD0F-35F2-B2D6-77FF-C02E8329DF8F}"/>
              </a:ext>
            </a:extLst>
          </p:cNvPr>
          <p:cNvSpPr>
            <a:spLocks noChangeArrowheads="1"/>
          </p:cNvSpPr>
          <p:nvPr/>
        </p:nvSpPr>
        <p:spPr bwMode="auto">
          <a:xfrm>
            <a:off x="4953000" y="2590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8" name="Oval 12">
            <a:extLst>
              <a:ext uri="{FF2B5EF4-FFF2-40B4-BE49-F238E27FC236}">
                <a16:creationId xmlns:a16="http://schemas.microsoft.com/office/drawing/2014/main" id="{3446E170-DE15-A824-B5E3-4A67FD0B4D5E}"/>
              </a:ext>
            </a:extLst>
          </p:cNvPr>
          <p:cNvSpPr>
            <a:spLocks noChangeArrowheads="1"/>
          </p:cNvSpPr>
          <p:nvPr/>
        </p:nvSpPr>
        <p:spPr bwMode="auto">
          <a:xfrm>
            <a:off x="4953000" y="17526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099" name="Line 13">
            <a:extLst>
              <a:ext uri="{FF2B5EF4-FFF2-40B4-BE49-F238E27FC236}">
                <a16:creationId xmlns:a16="http://schemas.microsoft.com/office/drawing/2014/main" id="{CF9CE232-38DB-5CF6-7868-B14086E0038C}"/>
              </a:ext>
            </a:extLst>
          </p:cNvPr>
          <p:cNvSpPr>
            <a:spLocks noChangeShapeType="1"/>
          </p:cNvSpPr>
          <p:nvPr/>
        </p:nvSpPr>
        <p:spPr bwMode="auto">
          <a:xfrm flipH="1" flipV="1">
            <a:off x="4038600" y="1066800"/>
            <a:ext cx="1752600" cy="3581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100" name="Line 15">
            <a:extLst>
              <a:ext uri="{FF2B5EF4-FFF2-40B4-BE49-F238E27FC236}">
                <a16:creationId xmlns:a16="http://schemas.microsoft.com/office/drawing/2014/main" id="{2F3897A6-2839-7425-D249-4D1D069AE83D}"/>
              </a:ext>
            </a:extLst>
          </p:cNvPr>
          <p:cNvSpPr>
            <a:spLocks noChangeShapeType="1"/>
          </p:cNvSpPr>
          <p:nvPr/>
        </p:nvSpPr>
        <p:spPr bwMode="auto">
          <a:xfrm flipH="1" flipV="1">
            <a:off x="5105400" y="1905000"/>
            <a:ext cx="685800" cy="1752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101" name="Line 16">
            <a:extLst>
              <a:ext uri="{FF2B5EF4-FFF2-40B4-BE49-F238E27FC236}">
                <a16:creationId xmlns:a16="http://schemas.microsoft.com/office/drawing/2014/main" id="{06A6B8DC-C7D4-756B-886A-2F81584A9C04}"/>
              </a:ext>
            </a:extLst>
          </p:cNvPr>
          <p:cNvSpPr>
            <a:spLocks noChangeShapeType="1"/>
          </p:cNvSpPr>
          <p:nvPr/>
        </p:nvSpPr>
        <p:spPr bwMode="auto">
          <a:xfrm flipH="1" flipV="1">
            <a:off x="5105400" y="2819400"/>
            <a:ext cx="685800" cy="1371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102" name="Line 17">
            <a:extLst>
              <a:ext uri="{FF2B5EF4-FFF2-40B4-BE49-F238E27FC236}">
                <a16:creationId xmlns:a16="http://schemas.microsoft.com/office/drawing/2014/main" id="{D9C81D97-89F8-9E42-FB77-2F6DF74E6875}"/>
              </a:ext>
            </a:extLst>
          </p:cNvPr>
          <p:cNvSpPr>
            <a:spLocks noChangeShapeType="1"/>
          </p:cNvSpPr>
          <p:nvPr/>
        </p:nvSpPr>
        <p:spPr bwMode="auto">
          <a:xfrm flipH="1" flipV="1">
            <a:off x="3352800" y="3810000"/>
            <a:ext cx="2438400" cy="1219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103" name="Line 18">
            <a:extLst>
              <a:ext uri="{FF2B5EF4-FFF2-40B4-BE49-F238E27FC236}">
                <a16:creationId xmlns:a16="http://schemas.microsoft.com/office/drawing/2014/main" id="{0A187510-A20C-C3E2-918D-127583212CF2}"/>
              </a:ext>
            </a:extLst>
          </p:cNvPr>
          <p:cNvSpPr>
            <a:spLocks noChangeShapeType="1"/>
          </p:cNvSpPr>
          <p:nvPr/>
        </p:nvSpPr>
        <p:spPr bwMode="auto">
          <a:xfrm flipH="1" flipV="1">
            <a:off x="4953000" y="5334000"/>
            <a:ext cx="838200" cy="228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104" name="Line 19">
            <a:extLst>
              <a:ext uri="{FF2B5EF4-FFF2-40B4-BE49-F238E27FC236}">
                <a16:creationId xmlns:a16="http://schemas.microsoft.com/office/drawing/2014/main" id="{EF4CE72E-C80B-A3C3-B18A-0214DD5BB09E}"/>
              </a:ext>
            </a:extLst>
          </p:cNvPr>
          <p:cNvSpPr>
            <a:spLocks noChangeShapeType="1"/>
          </p:cNvSpPr>
          <p:nvPr/>
        </p:nvSpPr>
        <p:spPr bwMode="auto">
          <a:xfrm flipH="1" flipV="1">
            <a:off x="2895600" y="5943600"/>
            <a:ext cx="2895600" cy="76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marL="0" lvl="0" indent="0">
              <a:buClr>
                <a:srgbClr val="FFCC00"/>
              </a:buClr>
              <a:buSzPct val="80000"/>
              <a:buNone/>
              <a:defRPr/>
            </a:pPr>
            <a:r>
              <a:rPr lang="en-US" i="1" dirty="0">
                <a:effectLst/>
                <a:latin typeface="Tahoma"/>
              </a:rPr>
              <a:t>Why do you think the Israelites were so susceptible to temptation regarding Canaanite religion?</a:t>
            </a:r>
          </a:p>
        </p:txBody>
      </p:sp>
    </p:spTree>
    <p:extLst>
      <p:ext uri="{BB962C8B-B14F-4D97-AF65-F5344CB8AC3E}">
        <p14:creationId xmlns:p14="http://schemas.microsoft.com/office/powerpoint/2010/main" val="423117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DC337F2-3ECE-0AF6-D658-918971D24285}"/>
              </a:ext>
            </a:extLst>
          </p:cNvPr>
          <p:cNvSpPr>
            <a:spLocks noGrp="1" noChangeArrowheads="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113A56-1B3F-4A38-B308-2FBD52CED846}"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52226" name="Rectangle 2">
            <a:extLst>
              <a:ext uri="{FF2B5EF4-FFF2-40B4-BE49-F238E27FC236}">
                <a16:creationId xmlns:a16="http://schemas.microsoft.com/office/drawing/2014/main" id="{102A9A68-1179-61F3-57DE-98F503864761}"/>
              </a:ext>
            </a:extLst>
          </p:cNvPr>
          <p:cNvSpPr>
            <a:spLocks noGrp="1" noChangeArrowheads="1"/>
          </p:cNvSpPr>
          <p:nvPr>
            <p:ph type="ctrTitle"/>
          </p:nvPr>
        </p:nvSpPr>
        <p:spPr>
          <a:xfrm>
            <a:off x="2590800" y="3390900"/>
            <a:ext cx="7772400" cy="1828800"/>
          </a:xfrm>
        </p:spPr>
        <p:txBody>
          <a:bodyPr/>
          <a:lstStyle/>
          <a:p>
            <a:pPr algn="r" eaLnBrk="1" hangingPunct="1">
              <a:defRPr/>
            </a:pPr>
            <a:r>
              <a:rPr lang="en-US" altLang="en-US" sz="6000" dirty="0">
                <a:latin typeface="Copperplate Gothic Bold" panose="020B0604020202020204" pitchFamily="34" charset="0"/>
              </a:rPr>
              <a:t>DEUTERONOMY</a:t>
            </a:r>
          </a:p>
        </p:txBody>
      </p:sp>
      <p:sp>
        <p:nvSpPr>
          <p:cNvPr id="52227" name="Rectangle 3">
            <a:extLst>
              <a:ext uri="{FF2B5EF4-FFF2-40B4-BE49-F238E27FC236}">
                <a16:creationId xmlns:a16="http://schemas.microsoft.com/office/drawing/2014/main" id="{EB2B79A1-2E40-5CB4-D7F6-F2D5F0AFBAD8}"/>
              </a:ext>
            </a:extLst>
          </p:cNvPr>
          <p:cNvSpPr>
            <a:spLocks noGrp="1" noChangeArrowheads="1"/>
          </p:cNvSpPr>
          <p:nvPr>
            <p:ph type="subTitle" idx="1"/>
          </p:nvPr>
        </p:nvSpPr>
        <p:spPr>
          <a:xfrm>
            <a:off x="3048000" y="5187950"/>
            <a:ext cx="6858000" cy="603250"/>
          </a:xfrm>
        </p:spPr>
        <p:txBody>
          <a:bodyPr/>
          <a:lstStyle/>
          <a:p>
            <a:pPr algn="r" eaLnBrk="1" hangingPunct="1">
              <a:defRPr/>
            </a:pPr>
            <a:r>
              <a:rPr lang="en-US" altLang="en-US" dirty="0"/>
              <a:t> </a:t>
            </a:r>
            <a:r>
              <a:rPr lang="en-US" altLang="en-US" dirty="0">
                <a:latin typeface="HebrewTh" pitchFamily="2" charset="0"/>
              </a:rPr>
              <a:t>Myr9bAD4ha hl,.</a:t>
            </a:r>
            <a:r>
              <a:rPr lang="en-US" altLang="en-US" dirty="0" err="1">
                <a:latin typeface="HebrewTh" pitchFamily="2" charset="0"/>
              </a:rPr>
              <a:t>xe</a:t>
            </a:r>
            <a:r>
              <a:rPr lang="en-US" altLang="en-US" dirty="0">
                <a:latin typeface="HebrewTh" pitchFamily="2" charset="0"/>
              </a:rPr>
              <a:t> </a:t>
            </a:r>
            <a:r>
              <a:rPr lang="en-US" altLang="en-US" dirty="0"/>
              <a:t>“these are the words”</a:t>
            </a:r>
          </a:p>
        </p:txBody>
      </p:sp>
      <p:sp>
        <p:nvSpPr>
          <p:cNvPr id="90117" name="Line 4">
            <a:extLst>
              <a:ext uri="{FF2B5EF4-FFF2-40B4-BE49-F238E27FC236}">
                <a16:creationId xmlns:a16="http://schemas.microsoft.com/office/drawing/2014/main" id="{E4EDB76D-D6B4-3E5A-C76A-7A8F7E6BFD56}"/>
              </a:ext>
            </a:extLst>
          </p:cNvPr>
          <p:cNvSpPr>
            <a:spLocks noChangeShapeType="1"/>
          </p:cNvSpPr>
          <p:nvPr/>
        </p:nvSpPr>
        <p:spPr bwMode="auto">
          <a:xfrm>
            <a:off x="1524000" y="4038600"/>
            <a:ext cx="914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0118" name="Line 5">
            <a:extLst>
              <a:ext uri="{FF2B5EF4-FFF2-40B4-BE49-F238E27FC236}">
                <a16:creationId xmlns:a16="http://schemas.microsoft.com/office/drawing/2014/main" id="{0521F310-B3A1-27E1-DD10-5426C105B5D2}"/>
              </a:ext>
            </a:extLst>
          </p:cNvPr>
          <p:cNvSpPr>
            <a:spLocks noChangeShapeType="1"/>
          </p:cNvSpPr>
          <p:nvPr/>
        </p:nvSpPr>
        <p:spPr bwMode="auto">
          <a:xfrm>
            <a:off x="1524000" y="3886200"/>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0119" name="Line 6">
            <a:extLst>
              <a:ext uri="{FF2B5EF4-FFF2-40B4-BE49-F238E27FC236}">
                <a16:creationId xmlns:a16="http://schemas.microsoft.com/office/drawing/2014/main" id="{02A430A4-3902-0987-3DAD-8A16F594FD75}"/>
              </a:ext>
            </a:extLst>
          </p:cNvPr>
          <p:cNvSpPr>
            <a:spLocks noChangeShapeType="1"/>
          </p:cNvSpPr>
          <p:nvPr/>
        </p:nvSpPr>
        <p:spPr bwMode="auto">
          <a:xfrm>
            <a:off x="1524000" y="4191000"/>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pic>
        <p:nvPicPr>
          <p:cNvPr id="90120" name="Picture 8" descr="VTE">
            <a:extLst>
              <a:ext uri="{FF2B5EF4-FFF2-40B4-BE49-F238E27FC236}">
                <a16:creationId xmlns:a16="http://schemas.microsoft.com/office/drawing/2014/main" id="{BC6FEF8C-7690-A838-25A1-D74F2BF99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1371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ADAADD0-E6B0-85A5-C39E-57A16AF714F5}"/>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7B9E8BD-570C-42E8-870E-E58ACDFC8B2C}" type="slidenum">
              <a:rPr lang="en-US" altLang="en-US" sz="1400" i="0">
                <a:solidFill>
                  <a:srgbClr val="000000"/>
                </a:solidFill>
                <a:latin typeface="Arial" panose="020B0604020202020204" pitchFamily="34" charset="0"/>
              </a:rPr>
              <a:pPr fontAlgn="base">
                <a:spcBef>
                  <a:spcPct val="0"/>
                </a:spcBef>
                <a:spcAft>
                  <a:spcPct val="0"/>
                </a:spcAft>
              </a:pPr>
              <a:t>223</a:t>
            </a:fld>
            <a:endParaRPr lang="en-US" altLang="en-US" sz="1400" i="0">
              <a:solidFill>
                <a:srgbClr val="000000"/>
              </a:solidFill>
              <a:latin typeface="Arial" panose="020B0604020202020204" pitchFamily="34" charset="0"/>
            </a:endParaRPr>
          </a:p>
        </p:txBody>
      </p:sp>
      <p:sp>
        <p:nvSpPr>
          <p:cNvPr id="94210" name="Rectangle 2">
            <a:extLst>
              <a:ext uri="{FF2B5EF4-FFF2-40B4-BE49-F238E27FC236}">
                <a16:creationId xmlns:a16="http://schemas.microsoft.com/office/drawing/2014/main" id="{35C44871-DB88-E864-0C7E-F1C5200B60FB}"/>
              </a:ext>
            </a:extLst>
          </p:cNvPr>
          <p:cNvSpPr>
            <a:spLocks noGrp="1" noChangeArrowheads="1"/>
          </p:cNvSpPr>
          <p:nvPr>
            <p:ph type="title"/>
          </p:nvPr>
        </p:nvSpPr>
        <p:spPr>
          <a:xfrm>
            <a:off x="609600" y="397933"/>
            <a:ext cx="10972800" cy="1371600"/>
          </a:xfrm>
        </p:spPr>
        <p:txBody>
          <a:bodyPr/>
          <a:lstStyle/>
          <a:p>
            <a:pPr eaLnBrk="1" hangingPunct="1">
              <a:defRPr/>
            </a:pPr>
            <a:r>
              <a:rPr lang="en-US" altLang="en-US" dirty="0">
                <a:latin typeface="Copperplate Gothic Bold" pitchFamily="34" charset="0"/>
              </a:rPr>
              <a:t>The Second Law</a:t>
            </a:r>
          </a:p>
        </p:txBody>
      </p:sp>
      <p:sp>
        <p:nvSpPr>
          <p:cNvPr id="94211" name="Rectangle 3">
            <a:extLst>
              <a:ext uri="{FF2B5EF4-FFF2-40B4-BE49-F238E27FC236}">
                <a16:creationId xmlns:a16="http://schemas.microsoft.com/office/drawing/2014/main" id="{1FF96702-A98F-B2D2-9F16-42395951B60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effectLst/>
              </a:rPr>
              <a:t>The Greek word </a:t>
            </a:r>
            <a:r>
              <a:rPr lang="en-US" altLang="en-US" sz="2800" b="1" i="1" dirty="0" err="1">
                <a:solidFill>
                  <a:schemeClr val="hlink"/>
                </a:solidFill>
                <a:effectLst/>
              </a:rPr>
              <a:t>deuteronomion</a:t>
            </a:r>
            <a:r>
              <a:rPr lang="en-US" altLang="en-US" sz="2800" b="1" dirty="0">
                <a:solidFill>
                  <a:schemeClr val="hlink"/>
                </a:solidFill>
                <a:effectLst/>
              </a:rPr>
              <a:t> (17:18) provides the title to this book in the English Bible.</a:t>
            </a:r>
          </a:p>
          <a:p>
            <a:pPr eaLnBrk="1" hangingPunct="1">
              <a:defRPr/>
            </a:pPr>
            <a:r>
              <a:rPr lang="en-US" altLang="en-US" sz="2400" i="1" dirty="0">
                <a:effectLst/>
              </a:rPr>
              <a:t>This “second law” or “repetition” is an appropriate title, since the book describes the rehearsal of the Mosaic law—a covenant record “in addition to the covenant he [God] had made with them [the Israelites] at Horeb” (29:1).</a:t>
            </a:r>
          </a:p>
          <a:p>
            <a:pPr eaLnBrk="1" hangingPunct="1">
              <a:defRPr/>
            </a:pPr>
            <a:r>
              <a:rPr lang="en-US" altLang="en-US" sz="2400" i="1" dirty="0">
                <a:effectLst/>
              </a:rPr>
              <a:t>The Hebrew title, “These are the words…,” is taken from the first line in the book.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AF03B5E-70F2-C318-17BD-B68F45687EFB}"/>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01A8289-5F7D-4982-8C3D-0C60857A77EE}" type="slidenum">
              <a:rPr lang="en-US" altLang="en-US" sz="1400" i="0">
                <a:solidFill>
                  <a:srgbClr val="000000"/>
                </a:solidFill>
                <a:latin typeface="Arial" panose="020B0604020202020204" pitchFamily="34" charset="0"/>
              </a:rPr>
              <a:pPr fontAlgn="base">
                <a:spcBef>
                  <a:spcPct val="0"/>
                </a:spcBef>
                <a:spcAft>
                  <a:spcPct val="0"/>
                </a:spcAft>
              </a:pPr>
              <a:t>224</a:t>
            </a:fld>
            <a:endParaRPr lang="en-US" altLang="en-US" sz="1400" i="0">
              <a:solidFill>
                <a:srgbClr val="000000"/>
              </a:solidFill>
              <a:latin typeface="Arial" panose="020B0604020202020204" pitchFamily="34" charset="0"/>
            </a:endParaRPr>
          </a:p>
        </p:txBody>
      </p:sp>
      <p:sp>
        <p:nvSpPr>
          <p:cNvPr id="103426" name="Rectangle 2">
            <a:extLst>
              <a:ext uri="{FF2B5EF4-FFF2-40B4-BE49-F238E27FC236}">
                <a16:creationId xmlns:a16="http://schemas.microsoft.com/office/drawing/2014/main" id="{DD1DBBFE-EC88-A945-47E9-8E4F7755A1E4}"/>
              </a:ext>
            </a:extLst>
          </p:cNvPr>
          <p:cNvSpPr>
            <a:spLocks noGrp="1" noChangeArrowheads="1"/>
          </p:cNvSpPr>
          <p:nvPr>
            <p:ph type="title"/>
          </p:nvPr>
        </p:nvSpPr>
        <p:spPr>
          <a:xfrm>
            <a:off x="2019300" y="216568"/>
            <a:ext cx="8153400" cy="1219200"/>
          </a:xfrm>
        </p:spPr>
        <p:txBody>
          <a:bodyPr/>
          <a:lstStyle/>
          <a:p>
            <a:pPr eaLnBrk="1" hangingPunct="1">
              <a:defRPr/>
            </a:pPr>
            <a:r>
              <a:rPr lang="en-US" altLang="en-US" dirty="0">
                <a:solidFill>
                  <a:srgbClr val="FF9900"/>
                </a:solidFill>
                <a:latin typeface="Impact" panose="020B0806030902050204" pitchFamily="34" charset="0"/>
              </a:rPr>
              <a:t>TREATY FORM </a:t>
            </a:r>
            <a:br>
              <a:rPr lang="en-US" altLang="en-US" dirty="0">
                <a:solidFill>
                  <a:srgbClr val="FF9900"/>
                </a:solidFill>
                <a:latin typeface="Impact" panose="020B0806030902050204" pitchFamily="34" charset="0"/>
              </a:rPr>
            </a:br>
            <a:r>
              <a:rPr lang="en-US" altLang="en-US" sz="2800" dirty="0">
                <a:solidFill>
                  <a:srgbClr val="FF9900"/>
                </a:solidFill>
                <a:latin typeface="Arial" panose="020B0604020202020204" pitchFamily="34" charset="0"/>
              </a:rPr>
              <a:t>(Hittite Suzerainty Treaty)</a:t>
            </a:r>
          </a:p>
        </p:txBody>
      </p:sp>
      <p:sp>
        <p:nvSpPr>
          <p:cNvPr id="103428" name="Rectangle 4">
            <a:extLst>
              <a:ext uri="{FF2B5EF4-FFF2-40B4-BE49-F238E27FC236}">
                <a16:creationId xmlns:a16="http://schemas.microsoft.com/office/drawing/2014/main" id="{2AE2806A-86A3-A946-7ABF-7F389EC30F01}"/>
              </a:ext>
            </a:extLst>
          </p:cNvPr>
          <p:cNvSpPr>
            <a:spLocks noChangeArrowheads="1"/>
          </p:cNvSpPr>
          <p:nvPr/>
        </p:nvSpPr>
        <p:spPr bwMode="auto">
          <a:xfrm>
            <a:off x="609600" y="1880937"/>
            <a:ext cx="10972800" cy="4150895"/>
          </a:xfrm>
          <a:prstGeom prst="rect">
            <a:avLst/>
          </a:prstGeom>
          <a:solidFill>
            <a:schemeClr val="accent4">
              <a:lumMod val="75000"/>
              <a:lumOff val="25000"/>
            </a:schemeClr>
          </a:solidFill>
          <a:ln>
            <a:noFill/>
          </a:ln>
          <a:effec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endParaRPr lang="en-US" altLang="en-US" sz="800" b="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Preamble:</a:t>
            </a:r>
            <a:r>
              <a:rPr lang="en-US" altLang="en-US" sz="2400" i="1">
                <a:solidFill>
                  <a:srgbClr val="FFFF99"/>
                </a:solidFill>
                <a:effectLst/>
                <a:latin typeface="Comic Sans MS" panose="030F0702030302020204" pitchFamily="66" charset="0"/>
              </a:rPr>
              <a:t> “These are the words of the Great King…”</a:t>
            </a:r>
          </a:p>
          <a:p>
            <a:pPr fontAlgn="base">
              <a:spcAft>
                <a:spcPct val="0"/>
              </a:spcAft>
              <a:buClr>
                <a:srgbClr val="5B8800"/>
              </a:buClr>
              <a:buNone/>
              <a:defRPr/>
            </a:pPr>
            <a:endParaRPr lang="en-US" altLang="en-US" sz="800" i="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Historical Prologue:</a:t>
            </a:r>
            <a:r>
              <a:rPr lang="en-US" altLang="en-US" sz="2400" i="1">
                <a:solidFill>
                  <a:srgbClr val="FFFF99"/>
                </a:solidFill>
                <a:effectLst/>
                <a:latin typeface="Comic Sans MS" panose="030F0702030302020204" pitchFamily="66" charset="0"/>
              </a:rPr>
              <a:t> Details about the Great King’s benevolence in the past</a:t>
            </a:r>
          </a:p>
          <a:p>
            <a:pPr fontAlgn="base">
              <a:spcAft>
                <a:spcPct val="0"/>
              </a:spcAft>
              <a:buClr>
                <a:srgbClr val="5B8800"/>
              </a:buClr>
              <a:buNone/>
              <a:defRPr/>
            </a:pPr>
            <a:endParaRPr lang="en-US" altLang="en-US" sz="800" i="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Stipulations:</a:t>
            </a:r>
            <a:r>
              <a:rPr lang="en-US" altLang="en-US" sz="2400" i="1">
                <a:solidFill>
                  <a:srgbClr val="FFFF99"/>
                </a:solidFill>
                <a:effectLst/>
                <a:latin typeface="Comic Sans MS" panose="030F0702030302020204" pitchFamily="66" charset="0"/>
              </a:rPr>
              <a:t> The respective obligations of the vassal and overlord</a:t>
            </a:r>
          </a:p>
          <a:p>
            <a:pPr fontAlgn="base">
              <a:spcAft>
                <a:spcPct val="0"/>
              </a:spcAft>
              <a:buClr>
                <a:srgbClr val="5B8800"/>
              </a:buClr>
              <a:buNone/>
              <a:defRPr/>
            </a:pPr>
            <a:endParaRPr lang="en-US" altLang="en-US" sz="800" i="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Deposit of Document:</a:t>
            </a:r>
            <a:r>
              <a:rPr lang="en-US" altLang="en-US" sz="2400" i="1">
                <a:solidFill>
                  <a:srgbClr val="FFFF99"/>
                </a:solidFill>
                <a:effectLst/>
                <a:latin typeface="Comic Sans MS" panose="030F0702030302020204" pitchFamily="66" charset="0"/>
              </a:rPr>
              <a:t> Written record with copies deposited in the respective temples of the covenant parties</a:t>
            </a:r>
          </a:p>
          <a:p>
            <a:pPr fontAlgn="base">
              <a:spcAft>
                <a:spcPct val="0"/>
              </a:spcAft>
              <a:buClr>
                <a:srgbClr val="5B8800"/>
              </a:buClr>
              <a:buNone/>
              <a:defRPr/>
            </a:pPr>
            <a:endParaRPr lang="en-US" altLang="en-US" sz="800" i="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Witnesses:</a:t>
            </a:r>
            <a:r>
              <a:rPr lang="en-US" altLang="en-US" sz="2400" i="1">
                <a:solidFill>
                  <a:srgbClr val="FFFF99"/>
                </a:solidFill>
                <a:effectLst/>
                <a:latin typeface="Comic Sans MS" panose="030F0702030302020204" pitchFamily="66" charset="0"/>
              </a:rPr>
              <a:t> The deities of the respective parties</a:t>
            </a:r>
          </a:p>
          <a:p>
            <a:pPr fontAlgn="base">
              <a:spcAft>
                <a:spcPct val="0"/>
              </a:spcAft>
              <a:buClr>
                <a:srgbClr val="5B8800"/>
              </a:buClr>
              <a:buNone/>
              <a:defRPr/>
            </a:pPr>
            <a:endParaRPr lang="en-US" altLang="en-US" sz="800" i="1">
              <a:solidFill>
                <a:srgbClr val="FFFF99"/>
              </a:solidFill>
              <a:effectLst/>
              <a:latin typeface="Comic Sans MS" panose="030F0702030302020204" pitchFamily="66" charset="0"/>
            </a:endParaRPr>
          </a:p>
          <a:p>
            <a:pPr fontAlgn="base">
              <a:spcAft>
                <a:spcPct val="0"/>
              </a:spcAft>
              <a:buClr>
                <a:srgbClr val="5B8800"/>
              </a:buClr>
              <a:buNone/>
              <a:defRPr/>
            </a:pPr>
            <a:r>
              <a:rPr lang="en-US" altLang="en-US" sz="2400" b="1">
                <a:solidFill>
                  <a:srgbClr val="FF9900"/>
                </a:solidFill>
                <a:effectLst/>
                <a:latin typeface="Comic Sans MS" panose="030F0702030302020204" pitchFamily="66" charset="0"/>
              </a:rPr>
              <a:t>Blessings and Curses:</a:t>
            </a:r>
            <a:r>
              <a:rPr lang="en-US" altLang="en-US" sz="2400" i="1">
                <a:solidFill>
                  <a:srgbClr val="FFFF99"/>
                </a:solidFill>
                <a:effectLst/>
                <a:latin typeface="Comic Sans MS" panose="030F0702030302020204" pitchFamily="66" charset="0"/>
              </a:rPr>
              <a:t> Implications for obedience or covenant violation</a:t>
            </a:r>
            <a:endParaRPr lang="en-US" altLang="en-US" sz="2400">
              <a:solidFill>
                <a:srgbClr val="FFFF99"/>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3428">
                                            <p:txEl>
                                              <p:pRg st="1" end="1"/>
                                            </p:txEl>
                                          </p:spTgt>
                                        </p:tgtEl>
                                        <p:attrNameLst>
                                          <p:attrName>style.visibility</p:attrName>
                                        </p:attrNameLst>
                                      </p:cBhvr>
                                      <p:to>
                                        <p:strVal val="visible"/>
                                      </p:to>
                                    </p:set>
                                    <p:anim calcmode="lin" valueType="num">
                                      <p:cBhvr additive="base">
                                        <p:cTn id="7" dur="500" fill="hold"/>
                                        <p:tgtEl>
                                          <p:spTgt spid="10342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8">
                                            <p:txEl>
                                              <p:pRg st="3" end="3"/>
                                            </p:txEl>
                                          </p:spTgt>
                                        </p:tgtEl>
                                        <p:attrNameLst>
                                          <p:attrName>style.visibility</p:attrName>
                                        </p:attrNameLst>
                                      </p:cBhvr>
                                      <p:to>
                                        <p:strVal val="visible"/>
                                      </p:to>
                                    </p:set>
                                    <p:anim calcmode="lin" valueType="num">
                                      <p:cBhvr additive="base">
                                        <p:cTn id="13" dur="500" fill="hold"/>
                                        <p:tgtEl>
                                          <p:spTgt spid="10342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8">
                                            <p:txEl>
                                              <p:pRg st="5" end="5"/>
                                            </p:txEl>
                                          </p:spTgt>
                                        </p:tgtEl>
                                        <p:attrNameLst>
                                          <p:attrName>style.visibility</p:attrName>
                                        </p:attrNameLst>
                                      </p:cBhvr>
                                      <p:to>
                                        <p:strVal val="visible"/>
                                      </p:to>
                                    </p:set>
                                    <p:anim calcmode="lin" valueType="num">
                                      <p:cBhvr additive="base">
                                        <p:cTn id="19" dur="500" fill="hold"/>
                                        <p:tgtEl>
                                          <p:spTgt spid="10342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8">
                                            <p:txEl>
                                              <p:pRg st="7" end="7"/>
                                            </p:txEl>
                                          </p:spTgt>
                                        </p:tgtEl>
                                        <p:attrNameLst>
                                          <p:attrName>style.visibility</p:attrName>
                                        </p:attrNameLst>
                                      </p:cBhvr>
                                      <p:to>
                                        <p:strVal val="visible"/>
                                      </p:to>
                                    </p:set>
                                    <p:anim calcmode="lin" valueType="num">
                                      <p:cBhvr additive="base">
                                        <p:cTn id="25" dur="500" fill="hold"/>
                                        <p:tgtEl>
                                          <p:spTgt spid="10342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8">
                                            <p:txEl>
                                              <p:pRg st="9" end="9"/>
                                            </p:txEl>
                                          </p:spTgt>
                                        </p:tgtEl>
                                        <p:attrNameLst>
                                          <p:attrName>style.visibility</p:attrName>
                                        </p:attrNameLst>
                                      </p:cBhvr>
                                      <p:to>
                                        <p:strVal val="visible"/>
                                      </p:to>
                                    </p:set>
                                    <p:anim calcmode="lin" valueType="num">
                                      <p:cBhvr additive="base">
                                        <p:cTn id="31" dur="500" fill="hold"/>
                                        <p:tgtEl>
                                          <p:spTgt spid="10342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8">
                                            <p:txEl>
                                              <p:pRg st="11" end="11"/>
                                            </p:txEl>
                                          </p:spTgt>
                                        </p:tgtEl>
                                        <p:attrNameLst>
                                          <p:attrName>style.visibility</p:attrName>
                                        </p:attrNameLst>
                                      </p:cBhvr>
                                      <p:to>
                                        <p:strVal val="visible"/>
                                      </p:to>
                                    </p:set>
                                    <p:anim calcmode="lin" valueType="num">
                                      <p:cBhvr additive="base">
                                        <p:cTn id="37" dur="500" fill="hold"/>
                                        <p:tgtEl>
                                          <p:spTgt spid="103428">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908B5A"/>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AEC7CC-047A-BE46-59B0-6C78DAFA3D3C}"/>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0BCE398-BAD5-43B4-8DE6-175FA93FDD96}" type="slidenum">
              <a:rPr lang="en-US" altLang="en-US" sz="1400" i="0">
                <a:solidFill>
                  <a:srgbClr val="000000"/>
                </a:solidFill>
                <a:latin typeface="Arial" panose="020B0604020202020204" pitchFamily="34" charset="0"/>
              </a:rPr>
              <a:pPr fontAlgn="base">
                <a:spcBef>
                  <a:spcPct val="0"/>
                </a:spcBef>
                <a:spcAft>
                  <a:spcPct val="0"/>
                </a:spcAft>
              </a:pPr>
              <a:t>225</a:t>
            </a:fld>
            <a:endParaRPr lang="en-US" altLang="en-US" sz="1400" i="0">
              <a:solidFill>
                <a:srgbClr val="000000"/>
              </a:solidFill>
              <a:latin typeface="Arial" panose="020B0604020202020204" pitchFamily="34" charset="0"/>
            </a:endParaRPr>
          </a:p>
        </p:txBody>
      </p:sp>
      <p:sp>
        <p:nvSpPr>
          <p:cNvPr id="98306" name="Rectangle 2">
            <a:extLst>
              <a:ext uri="{FF2B5EF4-FFF2-40B4-BE49-F238E27FC236}">
                <a16:creationId xmlns:a16="http://schemas.microsoft.com/office/drawing/2014/main" id="{1E34B85F-3665-3DCB-7A4F-9DE7669D7714}"/>
              </a:ext>
            </a:extLst>
          </p:cNvPr>
          <p:cNvSpPr>
            <a:spLocks noGrp="1" noChangeArrowheads="1"/>
          </p:cNvSpPr>
          <p:nvPr>
            <p:ph type="title"/>
          </p:nvPr>
        </p:nvSpPr>
        <p:spPr>
          <a:xfrm>
            <a:off x="1600200" y="76200"/>
            <a:ext cx="8915400" cy="1371600"/>
          </a:xfrm>
        </p:spPr>
        <p:txBody>
          <a:bodyPr/>
          <a:lstStyle/>
          <a:p>
            <a:pPr eaLnBrk="1" hangingPunct="1">
              <a:defRPr/>
            </a:pPr>
            <a:r>
              <a:rPr lang="en-US" altLang="en-US">
                <a:solidFill>
                  <a:srgbClr val="FF9900"/>
                </a:solidFill>
                <a:latin typeface="Impact" panose="020B0806030902050204" pitchFamily="34" charset="0"/>
              </a:rPr>
              <a:t>The Covenant of Moses</a:t>
            </a:r>
            <a:br>
              <a:rPr lang="en-US" altLang="en-US" sz="2000" i="1">
                <a:solidFill>
                  <a:srgbClr val="FFFF00"/>
                </a:solidFill>
              </a:rPr>
            </a:br>
            <a:r>
              <a:rPr lang="en-US" altLang="en-US" sz="2000" b="1" i="1">
                <a:solidFill>
                  <a:srgbClr val="FFFF00"/>
                </a:solidFill>
              </a:rPr>
              <a:t>this covenant form is very apparent in the structure of Deuteronomy</a:t>
            </a:r>
            <a:endParaRPr lang="en-US" altLang="en-US" sz="2400" b="1">
              <a:solidFill>
                <a:srgbClr val="FFFF00"/>
              </a:solidFill>
              <a:latin typeface="Lucida Sans Unicode" panose="020B0602030504020204" pitchFamily="34" charset="0"/>
            </a:endParaRPr>
          </a:p>
        </p:txBody>
      </p:sp>
      <p:sp>
        <p:nvSpPr>
          <p:cNvPr id="98310" name="Rectangle 6">
            <a:extLst>
              <a:ext uri="{FF2B5EF4-FFF2-40B4-BE49-F238E27FC236}">
                <a16:creationId xmlns:a16="http://schemas.microsoft.com/office/drawing/2014/main" id="{BB6679A9-6487-0BA5-EBCC-89A0AF8A79C2}"/>
              </a:ext>
            </a:extLst>
          </p:cNvPr>
          <p:cNvSpPr>
            <a:spLocks noGrp="1" noChangeArrowheads="1"/>
          </p:cNvSpPr>
          <p:nvPr>
            <p:ph type="body" idx="1"/>
          </p:nvPr>
        </p:nvSpPr>
        <p:spPr>
          <a:xfrm>
            <a:off x="818147" y="1447800"/>
            <a:ext cx="10651958" cy="4797425"/>
          </a:xfrm>
        </p:spPr>
        <p:txBody>
          <a:bodyPr/>
          <a:lstStyle/>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Preamble (1:1-5):</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Comic Sans MS" panose="030F0702030302020204" pitchFamily="66" charset="0"/>
              </a:rPr>
              <a:t>“</a:t>
            </a:r>
            <a:r>
              <a:rPr lang="en-US" altLang="en-US" sz="2400" i="1" dirty="0">
                <a:solidFill>
                  <a:srgbClr val="FFFFFF"/>
                </a:solidFill>
                <a:effectLst/>
                <a:latin typeface="Arial Narrow" panose="020B0606020202030204" pitchFamily="34" charset="0"/>
              </a:rPr>
              <a:t>These are the words…”</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Historical Prologue (1:6—4:49):</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Yahweh’s protection over Israel between Sinai and Moab</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General Stipulations (5-11):</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The basic covenant principles including the </a:t>
            </a:r>
            <a:r>
              <a:rPr lang="en-US" altLang="en-US" sz="2400" i="1" u="sng" dirty="0">
                <a:solidFill>
                  <a:srgbClr val="FFFFFF"/>
                </a:solidFill>
                <a:effectLst/>
                <a:latin typeface="Arial Narrow" panose="020B0606020202030204" pitchFamily="34" charset="0"/>
              </a:rPr>
              <a:t>Shema</a:t>
            </a:r>
            <a:r>
              <a:rPr lang="en-US" altLang="en-US" sz="2400" i="1" dirty="0">
                <a:solidFill>
                  <a:srgbClr val="FFFFFF"/>
                </a:solidFill>
                <a:effectLst/>
                <a:latin typeface="Arial Narrow" panose="020B0606020202030204" pitchFamily="34" charset="0"/>
              </a:rPr>
              <a:t> and the 10 commandments</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Specific Stipulations (12-26):</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Detailed laws and expectations</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Deposit of the Document (27:1-10; 31:9-29):</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Encoding the covenant law for public reading every seven years</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Witnesses (32):</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The heavens and earth serving as covenant witnesses</a:t>
            </a:r>
          </a:p>
          <a:p>
            <a:pPr eaLnBrk="1" hangingPunct="1">
              <a:buFont typeface="Wingdings" panose="05000000000000000000" pitchFamily="2" charset="2"/>
              <a:buNone/>
              <a:defRPr/>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Blessings and Curses (27:12-26; 28:1-68):</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Benefits and reprisals for obedience or disobedience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10">
                                            <p:txEl>
                                              <p:pRg st="0" end="0"/>
                                            </p:txEl>
                                          </p:spTgt>
                                        </p:tgtEl>
                                        <p:attrNameLst>
                                          <p:attrName>style.visibility</p:attrName>
                                        </p:attrNameLst>
                                      </p:cBhvr>
                                      <p:to>
                                        <p:strVal val="visible"/>
                                      </p:to>
                                    </p:set>
                                    <p:anim calcmode="lin" valueType="num">
                                      <p:cBhvr additive="base">
                                        <p:cTn id="7" dur="500" fill="hold"/>
                                        <p:tgtEl>
                                          <p:spTgt spid="983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10">
                                            <p:txEl>
                                              <p:pRg st="1" end="1"/>
                                            </p:txEl>
                                          </p:spTgt>
                                        </p:tgtEl>
                                        <p:attrNameLst>
                                          <p:attrName>style.visibility</p:attrName>
                                        </p:attrNameLst>
                                      </p:cBhvr>
                                      <p:to>
                                        <p:strVal val="visible"/>
                                      </p:to>
                                    </p:set>
                                    <p:anim calcmode="lin" valueType="num">
                                      <p:cBhvr additive="base">
                                        <p:cTn id="13" dur="500" fill="hold"/>
                                        <p:tgtEl>
                                          <p:spTgt spid="983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10">
                                            <p:txEl>
                                              <p:pRg st="2" end="2"/>
                                            </p:txEl>
                                          </p:spTgt>
                                        </p:tgtEl>
                                        <p:attrNameLst>
                                          <p:attrName>style.visibility</p:attrName>
                                        </p:attrNameLst>
                                      </p:cBhvr>
                                      <p:to>
                                        <p:strVal val="visible"/>
                                      </p:to>
                                    </p:set>
                                    <p:anim calcmode="lin" valueType="num">
                                      <p:cBhvr additive="base">
                                        <p:cTn id="19" dur="500" fill="hold"/>
                                        <p:tgtEl>
                                          <p:spTgt spid="983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8310">
                                            <p:txEl>
                                              <p:pRg st="3" end="3"/>
                                            </p:txEl>
                                          </p:spTgt>
                                        </p:tgtEl>
                                        <p:attrNameLst>
                                          <p:attrName>style.visibility</p:attrName>
                                        </p:attrNameLst>
                                      </p:cBhvr>
                                      <p:to>
                                        <p:strVal val="visible"/>
                                      </p:to>
                                    </p:set>
                                    <p:anim calcmode="lin" valueType="num">
                                      <p:cBhvr additive="base">
                                        <p:cTn id="25" dur="500" fill="hold"/>
                                        <p:tgtEl>
                                          <p:spTgt spid="983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8310">
                                            <p:txEl>
                                              <p:pRg st="4" end="4"/>
                                            </p:txEl>
                                          </p:spTgt>
                                        </p:tgtEl>
                                        <p:attrNameLst>
                                          <p:attrName>style.visibility</p:attrName>
                                        </p:attrNameLst>
                                      </p:cBhvr>
                                      <p:to>
                                        <p:strVal val="visible"/>
                                      </p:to>
                                    </p:set>
                                    <p:anim calcmode="lin" valueType="num">
                                      <p:cBhvr additive="base">
                                        <p:cTn id="31" dur="500" fill="hold"/>
                                        <p:tgtEl>
                                          <p:spTgt spid="983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8310">
                                            <p:txEl>
                                              <p:pRg st="5" end="5"/>
                                            </p:txEl>
                                          </p:spTgt>
                                        </p:tgtEl>
                                        <p:attrNameLst>
                                          <p:attrName>style.visibility</p:attrName>
                                        </p:attrNameLst>
                                      </p:cBhvr>
                                      <p:to>
                                        <p:strVal val="visible"/>
                                      </p:to>
                                    </p:set>
                                    <p:anim calcmode="lin" valueType="num">
                                      <p:cBhvr additive="base">
                                        <p:cTn id="37" dur="500" fill="hold"/>
                                        <p:tgtEl>
                                          <p:spTgt spid="983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8310">
                                            <p:txEl>
                                              <p:pRg st="6" end="6"/>
                                            </p:txEl>
                                          </p:spTgt>
                                        </p:tgtEl>
                                        <p:attrNameLst>
                                          <p:attrName>style.visibility</p:attrName>
                                        </p:attrNameLst>
                                      </p:cBhvr>
                                      <p:to>
                                        <p:strVal val="visible"/>
                                      </p:to>
                                    </p:set>
                                    <p:anim calcmode="lin" valueType="num">
                                      <p:cBhvr additive="base">
                                        <p:cTn id="43" dur="500" fill="hold"/>
                                        <p:tgtEl>
                                          <p:spTgt spid="983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5570916-908A-693D-06B3-6691C340D7A3}"/>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4FEC463-A6FF-499B-BF7D-5E4520C691F8}" type="slidenum">
              <a:rPr lang="en-US" altLang="en-US" sz="1400" i="0">
                <a:solidFill>
                  <a:srgbClr val="000000"/>
                </a:solidFill>
                <a:latin typeface="Arial" panose="020B0604020202020204" pitchFamily="34" charset="0"/>
              </a:rPr>
              <a:pPr fontAlgn="base">
                <a:spcBef>
                  <a:spcPct val="0"/>
                </a:spcBef>
                <a:spcAft>
                  <a:spcPct val="0"/>
                </a:spcAft>
              </a:pPr>
              <a:t>226</a:t>
            </a:fld>
            <a:endParaRPr lang="en-US" altLang="en-US" sz="1400" i="0">
              <a:solidFill>
                <a:srgbClr val="000000"/>
              </a:solidFill>
              <a:latin typeface="Arial" panose="020B0604020202020204" pitchFamily="34" charset="0"/>
            </a:endParaRPr>
          </a:p>
        </p:txBody>
      </p:sp>
      <p:sp>
        <p:nvSpPr>
          <p:cNvPr id="105474" name="Rectangle 2">
            <a:extLst>
              <a:ext uri="{FF2B5EF4-FFF2-40B4-BE49-F238E27FC236}">
                <a16:creationId xmlns:a16="http://schemas.microsoft.com/office/drawing/2014/main" id="{D7D77C6D-F582-2C58-1747-D170C981F75D}"/>
              </a:ext>
            </a:extLst>
          </p:cNvPr>
          <p:cNvSpPr>
            <a:spLocks noGrp="1" noChangeArrowheads="1"/>
          </p:cNvSpPr>
          <p:nvPr>
            <p:ph type="title"/>
          </p:nvPr>
        </p:nvSpPr>
        <p:spPr>
          <a:xfrm>
            <a:off x="1275348" y="8188"/>
            <a:ext cx="9641304" cy="1371600"/>
          </a:xfrm>
        </p:spPr>
        <p:txBody>
          <a:bodyPr/>
          <a:lstStyle/>
          <a:p>
            <a:pPr eaLnBrk="1" hangingPunct="1">
              <a:defRPr/>
            </a:pPr>
            <a:r>
              <a:rPr lang="en-US" altLang="en-US" dirty="0">
                <a:latin typeface="Copperplate Gothic Bold" pitchFamily="34" charset="0"/>
              </a:rPr>
              <a:t>Language of Loyalty</a:t>
            </a:r>
          </a:p>
        </p:txBody>
      </p:sp>
      <p:sp>
        <p:nvSpPr>
          <p:cNvPr id="105475" name="Rectangle 3">
            <a:extLst>
              <a:ext uri="{FF2B5EF4-FFF2-40B4-BE49-F238E27FC236}">
                <a16:creationId xmlns:a16="http://schemas.microsoft.com/office/drawing/2014/main" id="{3C2794F4-C34C-047C-C2EC-4B26A36FB285}"/>
              </a:ext>
            </a:extLst>
          </p:cNvPr>
          <p:cNvSpPr>
            <a:spLocks noGrp="1" noChangeArrowheads="1"/>
          </p:cNvSpPr>
          <p:nvPr>
            <p:ph type="body" idx="1"/>
          </p:nvPr>
        </p:nvSpPr>
        <p:spPr>
          <a:xfrm>
            <a:off x="5887453" y="1411705"/>
            <a:ext cx="5967662" cy="5133474"/>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rPr>
              <a:t>Like the vassal treaties of Esarhaddon, Deuteronomy contains the language of loyal-love that should characterize Israel’s loyalty to Yahweh.</a:t>
            </a:r>
          </a:p>
          <a:p>
            <a:pPr eaLnBrk="1" hangingPunct="1">
              <a:lnSpc>
                <a:spcPct val="90000"/>
              </a:lnSpc>
              <a:defRPr/>
            </a:pPr>
            <a:r>
              <a:rPr lang="en-US" altLang="en-US" sz="2400" i="1" dirty="0">
                <a:effectLst/>
              </a:rPr>
              <a:t>“If you do not love the crown prince designate Ashurbanipal, son of your lord Esarhaddon, king of Assyria, as you do your own lives… (lines 266ff., </a:t>
            </a:r>
            <a:r>
              <a:rPr lang="en-US" altLang="en-US" sz="2400" i="1" u="sng" dirty="0">
                <a:effectLst/>
              </a:rPr>
              <a:t>ANET</a:t>
            </a:r>
            <a:r>
              <a:rPr lang="en-US" altLang="en-US" sz="2400" i="1" dirty="0">
                <a:effectLst/>
              </a:rPr>
              <a:t>, p. 537).</a:t>
            </a:r>
          </a:p>
          <a:p>
            <a:pPr eaLnBrk="1" hangingPunct="1">
              <a:lnSpc>
                <a:spcPct val="90000"/>
              </a:lnSpc>
              <a:defRPr/>
            </a:pPr>
            <a:r>
              <a:rPr lang="en-US" altLang="en-US" sz="2400" i="1" dirty="0">
                <a:effectLst/>
              </a:rPr>
              <a:t>“Love Yahweh your God with all your heart and with all your soul and with all your strength.” (Dt. 6:5)</a:t>
            </a:r>
          </a:p>
        </p:txBody>
      </p:sp>
      <p:pic>
        <p:nvPicPr>
          <p:cNvPr id="2" name="Picture 8" descr="VTE">
            <a:extLst>
              <a:ext uri="{FF2B5EF4-FFF2-40B4-BE49-F238E27FC236}">
                <a16:creationId xmlns:a16="http://schemas.microsoft.com/office/drawing/2014/main" id="{5642C9AB-E636-F196-01BC-BC718D367D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0157"/>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EC151D2-762D-9500-5E1B-048A6DBE0A56}"/>
              </a:ext>
            </a:extLst>
          </p:cNvPr>
          <p:cNvSpPr txBox="1"/>
          <p:nvPr/>
        </p:nvSpPr>
        <p:spPr>
          <a:xfrm>
            <a:off x="1275348" y="5805100"/>
            <a:ext cx="3459938" cy="276999"/>
          </a:xfrm>
          <a:prstGeom prst="rect">
            <a:avLst/>
          </a:prstGeom>
          <a:noFill/>
        </p:spPr>
        <p:txBody>
          <a:bodyPr wrap="square" rtlCol="0">
            <a:spAutoFit/>
          </a:bodyPr>
          <a:lstStyle/>
          <a:p>
            <a:pPr algn="ctr"/>
            <a:r>
              <a:rPr lang="en-US" sz="1200" b="1" dirty="0"/>
              <a:t>University of Pennsylvania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CF61B24-0B94-DF14-7868-26F113EC014C}"/>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444FA62D-B6FF-41C1-98D1-3A468C708691}" type="slidenum">
              <a:rPr lang="en-US" altLang="en-US" sz="1400" i="0">
                <a:solidFill>
                  <a:srgbClr val="000000"/>
                </a:solidFill>
                <a:latin typeface="Arial" panose="020B0604020202020204" pitchFamily="34" charset="0"/>
              </a:rPr>
              <a:pPr fontAlgn="base">
                <a:spcBef>
                  <a:spcPct val="0"/>
                </a:spcBef>
                <a:spcAft>
                  <a:spcPct val="0"/>
                </a:spcAft>
              </a:pPr>
              <a:t>227</a:t>
            </a:fld>
            <a:endParaRPr lang="en-US" altLang="en-US" sz="1400" i="0">
              <a:solidFill>
                <a:srgbClr val="000000"/>
              </a:solidFill>
              <a:latin typeface="Arial" panose="020B0604020202020204" pitchFamily="34" charset="0"/>
            </a:endParaRPr>
          </a:p>
        </p:txBody>
      </p:sp>
      <p:sp>
        <p:nvSpPr>
          <p:cNvPr id="136194" name="Rectangle 2">
            <a:extLst>
              <a:ext uri="{FF2B5EF4-FFF2-40B4-BE49-F238E27FC236}">
                <a16:creationId xmlns:a16="http://schemas.microsoft.com/office/drawing/2014/main" id="{A88DFD21-1B62-0007-9725-857E13EF4AFF}"/>
              </a:ext>
            </a:extLst>
          </p:cNvPr>
          <p:cNvSpPr>
            <a:spLocks noGrp="1" noChangeArrowheads="1"/>
          </p:cNvSpPr>
          <p:nvPr>
            <p:ph type="title"/>
          </p:nvPr>
        </p:nvSpPr>
        <p:spPr>
          <a:xfrm>
            <a:off x="1981200" y="152400"/>
            <a:ext cx="8229600" cy="1371600"/>
          </a:xfrm>
        </p:spPr>
        <p:txBody>
          <a:bodyPr/>
          <a:lstStyle/>
          <a:p>
            <a:pPr algn="l" eaLnBrk="1" hangingPunct="1">
              <a:defRPr/>
            </a:pPr>
            <a:r>
              <a:rPr lang="en-US" altLang="en-US">
                <a:latin typeface="Copperplate Gothic Bold" pitchFamily="34" charset="0"/>
              </a:rPr>
              <a:t>Remember the Day</a:t>
            </a:r>
            <a:r>
              <a:rPr lang="en-US" altLang="en-US"/>
              <a:t> </a:t>
            </a:r>
            <a:r>
              <a:rPr lang="en-US" altLang="en-US" sz="2800"/>
              <a:t>(4:10ff.)</a:t>
            </a:r>
          </a:p>
        </p:txBody>
      </p:sp>
      <p:sp>
        <p:nvSpPr>
          <p:cNvPr id="136195" name="Rectangle 3">
            <a:extLst>
              <a:ext uri="{FF2B5EF4-FFF2-40B4-BE49-F238E27FC236}">
                <a16:creationId xmlns:a16="http://schemas.microsoft.com/office/drawing/2014/main" id="{247750EF-8FE3-E633-3EE7-E041CA7AC889}"/>
              </a:ext>
            </a:extLst>
          </p:cNvPr>
          <p:cNvSpPr>
            <a:spLocks noGrp="1" noChangeArrowheads="1"/>
          </p:cNvSpPr>
          <p:nvPr>
            <p:ph type="body" idx="1"/>
          </p:nvPr>
        </p:nvSpPr>
        <p:spPr>
          <a:xfrm>
            <a:off x="609599" y="1676400"/>
            <a:ext cx="11101137" cy="49530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rPr>
              <a:t>In calling the 2</a:t>
            </a:r>
            <a:r>
              <a:rPr lang="en-US" altLang="en-US" sz="2800" b="1" baseline="30000" dirty="0">
                <a:solidFill>
                  <a:schemeClr val="hlink"/>
                </a:solidFill>
                <a:effectLst/>
              </a:rPr>
              <a:t>nd</a:t>
            </a:r>
            <a:r>
              <a:rPr lang="en-US" altLang="en-US" sz="2800" b="1" dirty="0">
                <a:solidFill>
                  <a:schemeClr val="hlink"/>
                </a:solidFill>
                <a:effectLst/>
              </a:rPr>
              <a:t> generation to “remember the day you stood at Horeb,” Moses addressed them as though they were actually there 40 years earlier—which many if not most of them were not.</a:t>
            </a:r>
          </a:p>
          <a:p>
            <a:pPr eaLnBrk="1" hangingPunct="1">
              <a:lnSpc>
                <a:spcPct val="90000"/>
              </a:lnSpc>
              <a:defRPr/>
            </a:pPr>
            <a:r>
              <a:rPr lang="en-US" altLang="en-US" sz="2400" i="1" dirty="0">
                <a:effectLst/>
              </a:rPr>
              <a:t>This form of address made vivid the corporate solidarity of the people with their ancestors who had now died.</a:t>
            </a:r>
          </a:p>
          <a:p>
            <a:pPr eaLnBrk="1" hangingPunct="1">
              <a:lnSpc>
                <a:spcPct val="90000"/>
              </a:lnSpc>
              <a:defRPr/>
            </a:pPr>
            <a:r>
              <a:rPr lang="en-US" altLang="en-US" sz="2400" i="1" dirty="0">
                <a:effectLst/>
              </a:rPr>
              <a:t>Though invisible, Yahweh was still “near” them (4:7).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marL="0" indent="0">
              <a:buClr>
                <a:srgbClr val="FFCC00"/>
              </a:buClr>
              <a:buSzPct val="80000"/>
              <a:buNone/>
              <a:defRPr/>
            </a:pPr>
            <a:r>
              <a:rPr lang="en-US" altLang="en-US" i="1" dirty="0">
                <a:effectLst/>
              </a:rPr>
              <a:t>Does the divine call for loyal love to the Israelites have its counterpart for Christians today?</a:t>
            </a:r>
          </a:p>
          <a:p>
            <a:pPr marL="0" indent="0">
              <a:buClr>
                <a:srgbClr val="FFCC00"/>
              </a:buClr>
              <a:buSzPct val="80000"/>
              <a:buNone/>
              <a:defRPr/>
            </a:pPr>
            <a:r>
              <a:rPr lang="en-US" altLang="en-US" i="1" dirty="0">
                <a:effectLst/>
              </a:rPr>
              <a:t>Do you find it surprising that Yahweh would not allow Moses entrance into the Promised Land, even though he asked for the privilege?</a:t>
            </a:r>
          </a:p>
          <a:p>
            <a:pPr marL="0" indent="0">
              <a:buClr>
                <a:srgbClr val="FFCC00"/>
              </a:buClr>
              <a:buSzPct val="80000"/>
              <a:buNone/>
              <a:defRPr/>
            </a:pPr>
            <a:r>
              <a:rPr lang="en-US" altLang="en-US" i="1" dirty="0">
                <a:effectLst/>
              </a:rPr>
              <a:t>God called upon the Israelites to “remember the day…” Are there similar calls for Christians?</a:t>
            </a:r>
          </a:p>
        </p:txBody>
      </p:sp>
    </p:spTree>
    <p:extLst>
      <p:ext uri="{BB962C8B-B14F-4D97-AF65-F5344CB8AC3E}">
        <p14:creationId xmlns:p14="http://schemas.microsoft.com/office/powerpoint/2010/main" val="17909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B10169B-9CE1-3DD5-2465-E15FA4AD0E0B}"/>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28526CF7-90A5-456F-86D6-DE20789D470A}" type="slidenum">
              <a:rPr lang="en-US" altLang="en-US" sz="1400" i="0">
                <a:solidFill>
                  <a:srgbClr val="000000"/>
                </a:solidFill>
                <a:latin typeface="Arial" panose="020B0604020202020204" pitchFamily="34" charset="0"/>
              </a:rPr>
              <a:pPr fontAlgn="base">
                <a:spcBef>
                  <a:spcPct val="0"/>
                </a:spcBef>
                <a:spcAft>
                  <a:spcPct val="0"/>
                </a:spcAft>
              </a:pPr>
              <a:t>229</a:t>
            </a:fld>
            <a:endParaRPr lang="en-US" altLang="en-US" sz="1400" i="0">
              <a:solidFill>
                <a:srgbClr val="000000"/>
              </a:solidFill>
              <a:latin typeface="Arial" panose="020B0604020202020204" pitchFamily="34" charset="0"/>
            </a:endParaRPr>
          </a:p>
        </p:txBody>
      </p:sp>
      <p:sp>
        <p:nvSpPr>
          <p:cNvPr id="163842" name="Rectangle 2">
            <a:extLst>
              <a:ext uri="{FF2B5EF4-FFF2-40B4-BE49-F238E27FC236}">
                <a16:creationId xmlns:a16="http://schemas.microsoft.com/office/drawing/2014/main" id="{D9EFFFAD-AC22-9FD2-DEA9-7AF9CF62A3A6}"/>
              </a:ext>
            </a:extLst>
          </p:cNvPr>
          <p:cNvSpPr>
            <a:spLocks noGrp="1" noChangeArrowheads="1"/>
          </p:cNvSpPr>
          <p:nvPr>
            <p:ph type="title"/>
          </p:nvPr>
        </p:nvSpPr>
        <p:spPr>
          <a:xfrm>
            <a:off x="1981200" y="152400"/>
            <a:ext cx="8229600" cy="1371600"/>
          </a:xfrm>
        </p:spPr>
        <p:txBody>
          <a:bodyPr/>
          <a:lstStyle/>
          <a:p>
            <a:pPr algn="l" eaLnBrk="1" hangingPunct="1">
              <a:defRPr/>
            </a:pPr>
            <a:r>
              <a:rPr lang="en-US" altLang="en-US">
                <a:latin typeface="Copperplate Gothic Bold" pitchFamily="34" charset="0"/>
              </a:rPr>
              <a:t>The </a:t>
            </a:r>
            <a:r>
              <a:rPr lang="en-US" altLang="en-US" i="1">
                <a:latin typeface="Copperplate Gothic Bold" pitchFamily="34" charset="0"/>
              </a:rPr>
              <a:t>Shema </a:t>
            </a:r>
            <a:r>
              <a:rPr lang="en-US" altLang="en-US">
                <a:latin typeface="Copperplate Gothic Bold" pitchFamily="34" charset="0"/>
              </a:rPr>
              <a:t>(‘Hear!’)</a:t>
            </a:r>
            <a:r>
              <a:rPr lang="en-US" altLang="en-US" i="1"/>
              <a:t> </a:t>
            </a:r>
            <a:r>
              <a:rPr lang="en-US" altLang="en-US" sz="2800"/>
              <a:t>(6:1-4)</a:t>
            </a:r>
          </a:p>
        </p:txBody>
      </p:sp>
      <p:sp>
        <p:nvSpPr>
          <p:cNvPr id="163843" name="Rectangle 3">
            <a:extLst>
              <a:ext uri="{FF2B5EF4-FFF2-40B4-BE49-F238E27FC236}">
                <a16:creationId xmlns:a16="http://schemas.microsoft.com/office/drawing/2014/main" id="{4052C234-7236-42D4-BE7C-DE3AEEC9A52A}"/>
              </a:ext>
            </a:extLst>
          </p:cNvPr>
          <p:cNvSpPr>
            <a:spLocks noGrp="1" noChangeArrowheads="1"/>
          </p:cNvSpPr>
          <p:nvPr>
            <p:ph type="body" idx="1"/>
          </p:nvPr>
        </p:nvSpPr>
        <p:spPr>
          <a:xfrm>
            <a:off x="609600" y="1371600"/>
            <a:ext cx="11181346" cy="3276600"/>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effectLst>
                  <a:outerShdw blurRad="38100" dist="38100" dir="2700000" algn="tl">
                    <a:srgbClr val="000000"/>
                  </a:outerShdw>
                </a:effectLst>
              </a:rPr>
              <a:t>There are several possible translations of the Hebrew phrase in 6:4 (</a:t>
            </a:r>
            <a:r>
              <a:rPr lang="en-US" altLang="en-US" sz="2800" b="1" dirty="0" err="1">
                <a:solidFill>
                  <a:schemeClr val="hlink"/>
                </a:solidFill>
                <a:effectLst/>
                <a:latin typeface="HebrewTh" pitchFamily="2" charset="0"/>
              </a:rPr>
              <a:t>dHAx</a:t>
            </a:r>
            <a:r>
              <a:rPr lang="en-US" altLang="en-US" sz="2800" b="1" dirty="0">
                <a:solidFill>
                  <a:schemeClr val="hlink"/>
                </a:solidFill>
                <a:effectLst/>
                <a:latin typeface="HebrewTh" pitchFamily="2" charset="0"/>
              </a:rPr>
              <a:t>, hv!hy4 </a:t>
            </a:r>
            <a:r>
              <a:rPr lang="en-US" altLang="en-US" sz="2800" b="1" dirty="0" err="1">
                <a:solidFill>
                  <a:schemeClr val="hlink"/>
                </a:solidFill>
                <a:effectLst/>
                <a:latin typeface="HebrewTh" pitchFamily="2" charset="0"/>
              </a:rPr>
              <a:t>Unhelox</a:t>
            </a:r>
            <a:r>
              <a:rPr lang="en-US" altLang="en-US" sz="2800" b="1" dirty="0">
                <a:solidFill>
                  <a:schemeClr val="hlink"/>
                </a:solidFill>
                <a:effectLst/>
                <a:latin typeface="HebrewTh" pitchFamily="2" charset="0"/>
              </a:rPr>
              <a:t>$ hvAhy4</a:t>
            </a:r>
            <a:r>
              <a:rPr lang="en-US" altLang="en-US" sz="2800" dirty="0">
                <a:solidFill>
                  <a:schemeClr val="hlink"/>
                </a:solidFill>
                <a:effectLst>
                  <a:outerShdw blurRad="38100" dist="38100" dir="2700000" algn="tl">
                    <a:srgbClr val="000000"/>
                  </a:outerShdw>
                </a:effectLst>
              </a:rPr>
              <a:t>):</a:t>
            </a:r>
            <a:endParaRPr lang="en-US" altLang="en-US" sz="2800" dirty="0">
              <a:solidFill>
                <a:schemeClr val="hlink"/>
              </a:solidFill>
              <a:effectLst>
                <a:outerShdw blurRad="38100" dist="38100" dir="2700000" algn="tl">
                  <a:srgbClr val="000000"/>
                </a:outerShdw>
              </a:effectLst>
              <a:latin typeface="HebrewTh" pitchFamily="2" charset="0"/>
            </a:endParaRPr>
          </a:p>
          <a:p>
            <a:pPr eaLnBrk="1" hangingPunct="1">
              <a:lnSpc>
                <a:spcPct val="90000"/>
              </a:lnSpc>
              <a:defRPr/>
            </a:pPr>
            <a:r>
              <a:rPr lang="en-US" altLang="en-US" sz="2400" i="1" dirty="0"/>
              <a:t>Yahweh our God, Yahweh is one! (NIV)</a:t>
            </a:r>
          </a:p>
          <a:p>
            <a:pPr eaLnBrk="1" hangingPunct="1">
              <a:lnSpc>
                <a:spcPct val="90000"/>
              </a:lnSpc>
              <a:defRPr/>
            </a:pPr>
            <a:r>
              <a:rPr lang="en-US" altLang="en-US" sz="2400" i="1" dirty="0"/>
              <a:t>Yahweh our God is one Yahweh! (RSV)</a:t>
            </a:r>
          </a:p>
          <a:p>
            <a:pPr eaLnBrk="1" hangingPunct="1">
              <a:lnSpc>
                <a:spcPct val="90000"/>
              </a:lnSpc>
              <a:defRPr/>
            </a:pPr>
            <a:r>
              <a:rPr lang="en-US" altLang="en-US" sz="2400" i="1" dirty="0"/>
              <a:t>Yahweh is our God, Yahweh alone! (NAB)</a:t>
            </a:r>
          </a:p>
          <a:p>
            <a:pPr eaLnBrk="1" hangingPunct="1">
              <a:lnSpc>
                <a:spcPct val="90000"/>
              </a:lnSpc>
              <a:defRPr/>
            </a:pPr>
            <a:r>
              <a:rPr lang="en-US" altLang="en-US" sz="2400" i="1" dirty="0"/>
              <a:t>Yahweh is our God, one Yahweh! (NEB)</a:t>
            </a:r>
          </a:p>
          <a:p>
            <a:pPr eaLnBrk="1" hangingPunct="1">
              <a:lnSpc>
                <a:spcPct val="90000"/>
              </a:lnSpc>
              <a:defRPr/>
            </a:pPr>
            <a:r>
              <a:rPr lang="en-US" altLang="en-US" sz="2400" i="1" dirty="0"/>
              <a:t>Yahweh is our God, Yahweh is one! (NASB)</a:t>
            </a:r>
          </a:p>
        </p:txBody>
      </p:sp>
      <p:sp>
        <p:nvSpPr>
          <p:cNvPr id="163844" name="Text Box 4">
            <a:extLst>
              <a:ext uri="{FF2B5EF4-FFF2-40B4-BE49-F238E27FC236}">
                <a16:creationId xmlns:a16="http://schemas.microsoft.com/office/drawing/2014/main" id="{0BE35231-FC68-899D-BBD2-B9F478B3DCDE}"/>
              </a:ext>
            </a:extLst>
          </p:cNvPr>
          <p:cNvSpPr txBox="1">
            <a:spLocks noChangeArrowheads="1"/>
          </p:cNvSpPr>
          <p:nvPr/>
        </p:nvSpPr>
        <p:spPr bwMode="auto">
          <a:xfrm>
            <a:off x="609600" y="4648200"/>
            <a:ext cx="10972800" cy="1569660"/>
          </a:xfrm>
          <a:prstGeom prst="rect">
            <a:avLst/>
          </a:prstGeom>
          <a:solidFill>
            <a:srgbClr val="FFA74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i="0" dirty="0">
                <a:solidFill>
                  <a:srgbClr val="000000"/>
                </a:solidFill>
                <a:latin typeface="Eras Demi ITC" panose="020B0805030504020804" pitchFamily="34" charset="0"/>
              </a:rPr>
              <a:t>In addition to declaring that Yahweh alone is truly God, the </a:t>
            </a:r>
            <a:r>
              <a:rPr lang="en-US" altLang="en-US" sz="2400" dirty="0">
                <a:solidFill>
                  <a:srgbClr val="000000"/>
                </a:solidFill>
                <a:latin typeface="Eras Demi ITC" panose="020B0805030504020804" pitchFamily="34" charset="0"/>
              </a:rPr>
              <a:t>Shema</a:t>
            </a:r>
            <a:r>
              <a:rPr lang="en-US" altLang="en-US" sz="2400" i="0" dirty="0">
                <a:solidFill>
                  <a:srgbClr val="000000"/>
                </a:solidFill>
                <a:latin typeface="Eras Demi ITC" panose="020B0805030504020804" pitchFamily="34" charset="0"/>
              </a:rPr>
              <a:t> eliminated any tendency toward poly-</a:t>
            </a:r>
            <a:r>
              <a:rPr lang="en-US" altLang="en-US" sz="2400" i="0" dirty="0" err="1">
                <a:solidFill>
                  <a:srgbClr val="000000"/>
                </a:solidFill>
                <a:latin typeface="Eras Demi ITC" panose="020B0805030504020804" pitchFamily="34" charset="0"/>
              </a:rPr>
              <a:t>Yahwehism</a:t>
            </a:r>
            <a:r>
              <a:rPr lang="en-US" altLang="en-US" sz="2400" i="0" dirty="0">
                <a:solidFill>
                  <a:srgbClr val="000000"/>
                </a:solidFill>
                <a:latin typeface="Eras Demi ITC" panose="020B0805030504020804" pitchFamily="34" charset="0"/>
              </a:rPr>
              <a:t>, the parceling out of Yahweh to various cultic sites, something common enough in the </a:t>
            </a:r>
            <a:r>
              <a:rPr lang="en-US" altLang="en-US" sz="2400" i="0" dirty="0" err="1">
                <a:solidFill>
                  <a:srgbClr val="000000"/>
                </a:solidFill>
                <a:latin typeface="Eras Demi ITC" panose="020B0805030504020804" pitchFamily="34" charset="0"/>
              </a:rPr>
              <a:t>Ba’al</a:t>
            </a:r>
            <a:r>
              <a:rPr lang="en-US" altLang="en-US" sz="2400" i="0" dirty="0">
                <a:solidFill>
                  <a:srgbClr val="000000"/>
                </a:solidFill>
                <a:latin typeface="Eras Demi ITC" panose="020B0805030504020804" pitchFamily="34" charset="0"/>
              </a:rPr>
              <a:t> worship of the Canaanite 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500" fill="hold"/>
                                        <p:tgtEl>
                                          <p:spTgt spid="163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p:cTn id="13" dur="500" fill="hold"/>
                                        <p:tgtEl>
                                          <p:spTgt spid="1638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638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638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63843">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39" presetClass="entr" presetSubtype="0" accel="100000" fill="hold" nodeType="afterEffect">
                                  <p:stCondLst>
                                    <p:cond delay="0"/>
                                  </p:stCondLst>
                                  <p:childTnLst>
                                    <p:set>
                                      <p:cBhvr>
                                        <p:cTn id="19" dur="1" fill="hold">
                                          <p:stCondLst>
                                            <p:cond delay="0"/>
                                          </p:stCondLst>
                                        </p:cTn>
                                        <p:tgtEl>
                                          <p:spTgt spid="163843">
                                            <p:txEl>
                                              <p:pRg st="2" end="2"/>
                                            </p:txEl>
                                          </p:spTgt>
                                        </p:tgtEl>
                                        <p:attrNameLst>
                                          <p:attrName>style.visibility</p:attrName>
                                        </p:attrNameLst>
                                      </p:cBhvr>
                                      <p:to>
                                        <p:strVal val="visible"/>
                                      </p:to>
                                    </p:set>
                                    <p:anim calcmode="lin" valueType="num">
                                      <p:cBhvr>
                                        <p:cTn id="20" dur="500" fill="hold"/>
                                        <p:tgtEl>
                                          <p:spTgt spid="1638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638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638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6384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
                            </p:stCondLst>
                            <p:childTnLst>
                              <p:par>
                                <p:cTn id="25" presetID="39" presetClass="entr" presetSubtype="0" accel="100000" fill="hold" nodeType="afterEffect">
                                  <p:stCondLst>
                                    <p:cond delay="0"/>
                                  </p:stCondLst>
                                  <p:childTnLst>
                                    <p:set>
                                      <p:cBhvr>
                                        <p:cTn id="26" dur="1" fill="hold">
                                          <p:stCondLst>
                                            <p:cond delay="0"/>
                                          </p:stCondLst>
                                        </p:cTn>
                                        <p:tgtEl>
                                          <p:spTgt spid="163843">
                                            <p:txEl>
                                              <p:pRg st="3" end="3"/>
                                            </p:txEl>
                                          </p:spTgt>
                                        </p:tgtEl>
                                        <p:attrNameLst>
                                          <p:attrName>style.visibility</p:attrName>
                                        </p:attrNameLst>
                                      </p:cBhvr>
                                      <p:to>
                                        <p:strVal val="visible"/>
                                      </p:to>
                                    </p:set>
                                    <p:anim calcmode="lin" valueType="num">
                                      <p:cBhvr>
                                        <p:cTn id="27" dur="500" fill="hold"/>
                                        <p:tgtEl>
                                          <p:spTgt spid="1638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638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638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63843">
                                            <p:txEl>
                                              <p:pRg st="3" end="3"/>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500"/>
                            </p:stCondLst>
                            <p:childTnLst>
                              <p:par>
                                <p:cTn id="32" presetID="39" presetClass="entr" presetSubtype="0" accel="100000" fill="hold" nodeType="afterEffect">
                                  <p:stCondLst>
                                    <p:cond delay="0"/>
                                  </p:stCondLst>
                                  <p:childTnLst>
                                    <p:set>
                                      <p:cBhvr>
                                        <p:cTn id="33" dur="1" fill="hold">
                                          <p:stCondLst>
                                            <p:cond delay="0"/>
                                          </p:stCondLst>
                                        </p:cTn>
                                        <p:tgtEl>
                                          <p:spTgt spid="163843">
                                            <p:txEl>
                                              <p:pRg st="4" end="4"/>
                                            </p:txEl>
                                          </p:spTgt>
                                        </p:tgtEl>
                                        <p:attrNameLst>
                                          <p:attrName>style.visibility</p:attrName>
                                        </p:attrNameLst>
                                      </p:cBhvr>
                                      <p:to>
                                        <p:strVal val="visible"/>
                                      </p:to>
                                    </p:set>
                                    <p:anim calcmode="lin" valueType="num">
                                      <p:cBhvr>
                                        <p:cTn id="34" dur="500" fill="hold"/>
                                        <p:tgtEl>
                                          <p:spTgt spid="16384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6384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6384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63843">
                                            <p:txEl>
                                              <p:pRg st="4" end="4"/>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2000"/>
                            </p:stCondLst>
                            <p:childTnLst>
                              <p:par>
                                <p:cTn id="39" presetID="39" presetClass="entr" presetSubtype="0" accel="100000" fill="hold" nodeType="afterEffect">
                                  <p:stCondLst>
                                    <p:cond delay="0"/>
                                  </p:stCondLst>
                                  <p:childTnLst>
                                    <p:set>
                                      <p:cBhvr>
                                        <p:cTn id="40" dur="1" fill="hold">
                                          <p:stCondLst>
                                            <p:cond delay="0"/>
                                          </p:stCondLst>
                                        </p:cTn>
                                        <p:tgtEl>
                                          <p:spTgt spid="163843">
                                            <p:txEl>
                                              <p:pRg st="5" end="5"/>
                                            </p:txEl>
                                          </p:spTgt>
                                        </p:tgtEl>
                                        <p:attrNameLst>
                                          <p:attrName>style.visibility</p:attrName>
                                        </p:attrNameLst>
                                      </p:cBhvr>
                                      <p:to>
                                        <p:strVal val="visible"/>
                                      </p:to>
                                    </p:set>
                                    <p:anim calcmode="lin" valueType="num">
                                      <p:cBhvr>
                                        <p:cTn id="41" dur="500" fill="hold"/>
                                        <p:tgtEl>
                                          <p:spTgt spid="16384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6384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6384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63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63844"/>
                                        </p:tgtEl>
                                        <p:attrNameLst>
                                          <p:attrName>style.visibility</p:attrName>
                                        </p:attrNameLst>
                                      </p:cBhvr>
                                      <p:to>
                                        <p:strVal val="visible"/>
                                      </p:to>
                                    </p:set>
                                    <p:animEffect transition="in" filter="dissolve">
                                      <p:cBhvr>
                                        <p:cTn id="49"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AB9D346-C1F6-AFD2-A39D-FE4E7EFF0610}"/>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98307" name="Rectangle 3">
            <a:extLst>
              <a:ext uri="{FF2B5EF4-FFF2-40B4-BE49-F238E27FC236}">
                <a16:creationId xmlns:a16="http://schemas.microsoft.com/office/drawing/2014/main" id="{3C30B009-9335-714B-1316-4327D7882F8F}"/>
              </a:ext>
            </a:extLst>
          </p:cNvPr>
          <p:cNvSpPr>
            <a:spLocks noGrp="1" noChangeArrowheads="1"/>
          </p:cNvSpPr>
          <p:nvPr>
            <p:ph type="body" sz="half" idx="1"/>
          </p:nvPr>
        </p:nvSpPr>
        <p:spPr>
          <a:xfrm>
            <a:off x="457200" y="1524004"/>
            <a:ext cx="4267200" cy="4114792"/>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a:solidFill>
                  <a:schemeClr val="hlink"/>
                </a:solidFill>
                <a:latin typeface="Agency FB" pitchFamily="2" charset="0"/>
              </a:rPr>
              <a:t>In Egypt</a:t>
            </a:r>
            <a:endParaRPr lang="en-US" altLang="en-US" sz="2400">
              <a:solidFill>
                <a:schemeClr val="hlink"/>
              </a:solidFill>
              <a:latin typeface="Arial Narrow" panose="020B0606020202030204" pitchFamily="34" charset="0"/>
            </a:endParaRPr>
          </a:p>
          <a:p>
            <a:pPr eaLnBrk="1" hangingPunct="1">
              <a:lnSpc>
                <a:spcPct val="90000"/>
              </a:lnSpc>
              <a:buFont typeface="Wingdings" panose="05000000000000000000" pitchFamily="2" charset="2"/>
              <a:buNone/>
              <a:defRPr/>
            </a:pPr>
            <a:endParaRPr lang="en-US" altLang="en-US" sz="80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a:solidFill>
                  <a:srgbClr val="FFFF99"/>
                </a:solidFill>
              </a:rPr>
              <a:t>The universe was created by Re, who created himself by self-generation.</a:t>
            </a:r>
          </a:p>
          <a:p>
            <a:pPr eaLnBrk="1" hangingPunct="1">
              <a:lnSpc>
                <a:spcPct val="90000"/>
              </a:lnSpc>
              <a:buFont typeface="Wingdings" panose="05000000000000000000" pitchFamily="2" charset="2"/>
              <a:buNone/>
              <a:defRPr/>
            </a:pPr>
            <a:r>
              <a:rPr lang="en-US" altLang="en-US" sz="2400" i="1">
                <a:solidFill>
                  <a:srgbClr val="FFFF99"/>
                </a:solidFill>
              </a:rPr>
              <a:t>Other deities were formed by divine sneezing, spitting or masturbation.</a:t>
            </a:r>
          </a:p>
          <a:p>
            <a:pPr eaLnBrk="1" hangingPunct="1">
              <a:lnSpc>
                <a:spcPct val="90000"/>
              </a:lnSpc>
              <a:buFont typeface="Wingdings" panose="05000000000000000000" pitchFamily="2" charset="2"/>
              <a:buNone/>
              <a:defRPr/>
            </a:pPr>
            <a:r>
              <a:rPr lang="en-US" altLang="en-US" sz="2400" i="1">
                <a:solidFill>
                  <a:srgbClr val="FFFF99"/>
                </a:solidFill>
              </a:rPr>
              <a:t>The gods and goddesses were personifications of nature.</a:t>
            </a:r>
          </a:p>
        </p:txBody>
      </p:sp>
      <p:sp>
        <p:nvSpPr>
          <p:cNvPr id="98311" name="Text Box 7">
            <a:extLst>
              <a:ext uri="{FF2B5EF4-FFF2-40B4-BE49-F238E27FC236}">
                <a16:creationId xmlns:a16="http://schemas.microsoft.com/office/drawing/2014/main" id="{4B846EA3-6931-42F6-0E32-8CB4DE0A3CDE}"/>
              </a:ext>
            </a:extLst>
          </p:cNvPr>
          <p:cNvSpPr txBox="1">
            <a:spLocks noChangeArrowheads="1"/>
          </p:cNvSpPr>
          <p:nvPr/>
        </p:nvSpPr>
        <p:spPr bwMode="auto">
          <a:xfrm>
            <a:off x="5029200" y="3124200"/>
            <a:ext cx="5410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ddd                 ddd</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hhhhhhhhhhhhhhhhhhhhhhhh</a:t>
            </a: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NUN</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primeval waters)</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hhh</a:t>
            </a:r>
          </a:p>
        </p:txBody>
      </p:sp>
      <p:sp>
        <p:nvSpPr>
          <p:cNvPr id="98312" name="Line 8">
            <a:extLst>
              <a:ext uri="{FF2B5EF4-FFF2-40B4-BE49-F238E27FC236}">
                <a16:creationId xmlns:a16="http://schemas.microsoft.com/office/drawing/2014/main" id="{964A2D1B-4C91-2646-39BF-5EBF70758FE9}"/>
              </a:ext>
            </a:extLst>
          </p:cNvPr>
          <p:cNvSpPr>
            <a:spLocks noChangeShapeType="1"/>
          </p:cNvSpPr>
          <p:nvPr/>
        </p:nvSpPr>
        <p:spPr bwMode="auto">
          <a:xfrm>
            <a:off x="5105400" y="22098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3" name="Line 9">
            <a:extLst>
              <a:ext uri="{FF2B5EF4-FFF2-40B4-BE49-F238E27FC236}">
                <a16:creationId xmlns:a16="http://schemas.microsoft.com/office/drawing/2014/main" id="{D504CF61-22FD-49A4-DD54-F7B7FAF05B43}"/>
              </a:ext>
            </a:extLst>
          </p:cNvPr>
          <p:cNvSpPr>
            <a:spLocks noChangeShapeType="1"/>
          </p:cNvSpPr>
          <p:nvPr/>
        </p:nvSpPr>
        <p:spPr bwMode="auto">
          <a:xfrm>
            <a:off x="5105400" y="2209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4" name="Line 10">
            <a:extLst>
              <a:ext uri="{FF2B5EF4-FFF2-40B4-BE49-F238E27FC236}">
                <a16:creationId xmlns:a16="http://schemas.microsoft.com/office/drawing/2014/main" id="{B5B4B671-5858-4A50-8072-7F70AE70921B}"/>
              </a:ext>
            </a:extLst>
          </p:cNvPr>
          <p:cNvSpPr>
            <a:spLocks noChangeShapeType="1"/>
          </p:cNvSpPr>
          <p:nvPr/>
        </p:nvSpPr>
        <p:spPr bwMode="auto">
          <a:xfrm>
            <a:off x="10363200" y="2209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5" name="Line 11">
            <a:extLst>
              <a:ext uri="{FF2B5EF4-FFF2-40B4-BE49-F238E27FC236}">
                <a16:creationId xmlns:a16="http://schemas.microsoft.com/office/drawing/2014/main" id="{02BDB6D0-327F-ADF8-9E21-B1CDE9AD0704}"/>
              </a:ext>
            </a:extLst>
          </p:cNvPr>
          <p:cNvSpPr>
            <a:spLocks noChangeShapeType="1"/>
          </p:cNvSpPr>
          <p:nvPr/>
        </p:nvSpPr>
        <p:spPr bwMode="auto">
          <a:xfrm>
            <a:off x="5791200" y="26670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6" name="Line 12">
            <a:extLst>
              <a:ext uri="{FF2B5EF4-FFF2-40B4-BE49-F238E27FC236}">
                <a16:creationId xmlns:a16="http://schemas.microsoft.com/office/drawing/2014/main" id="{0C67FAB7-D512-C62B-1020-9F4AE5D28BCF}"/>
              </a:ext>
            </a:extLst>
          </p:cNvPr>
          <p:cNvSpPr>
            <a:spLocks noChangeShapeType="1"/>
          </p:cNvSpPr>
          <p:nvPr/>
        </p:nvSpPr>
        <p:spPr bwMode="auto">
          <a:xfrm flipV="1">
            <a:off x="5105400" y="2667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7" name="Line 13">
            <a:extLst>
              <a:ext uri="{FF2B5EF4-FFF2-40B4-BE49-F238E27FC236}">
                <a16:creationId xmlns:a16="http://schemas.microsoft.com/office/drawing/2014/main" id="{B2E4ADCC-F882-4E05-5A35-9D248D04B871}"/>
              </a:ext>
            </a:extLst>
          </p:cNvPr>
          <p:cNvSpPr>
            <a:spLocks noChangeShapeType="1"/>
          </p:cNvSpPr>
          <p:nvPr/>
        </p:nvSpPr>
        <p:spPr bwMode="auto">
          <a:xfrm flipH="1" flipV="1">
            <a:off x="9677400" y="2667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8" name="Line 14">
            <a:extLst>
              <a:ext uri="{FF2B5EF4-FFF2-40B4-BE49-F238E27FC236}">
                <a16:creationId xmlns:a16="http://schemas.microsoft.com/office/drawing/2014/main" id="{DCC6CF56-2B02-32D0-60F5-C4968ED3B483}"/>
              </a:ext>
            </a:extLst>
          </p:cNvPr>
          <p:cNvSpPr>
            <a:spLocks noChangeShapeType="1"/>
          </p:cNvSpPr>
          <p:nvPr/>
        </p:nvSpPr>
        <p:spPr bwMode="auto">
          <a:xfrm>
            <a:off x="5791200" y="3352800"/>
            <a:ext cx="388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0" name="Line 16">
            <a:extLst>
              <a:ext uri="{FF2B5EF4-FFF2-40B4-BE49-F238E27FC236}">
                <a16:creationId xmlns:a16="http://schemas.microsoft.com/office/drawing/2014/main" id="{2FF71ED4-1773-F766-A095-B01C8D553A1D}"/>
              </a:ext>
            </a:extLst>
          </p:cNvPr>
          <p:cNvSpPr>
            <a:spLocks noChangeShapeType="1"/>
          </p:cNvSpPr>
          <p:nvPr/>
        </p:nvSpPr>
        <p:spPr bwMode="auto">
          <a:xfrm>
            <a:off x="5105400" y="38862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1" name="Line 17">
            <a:extLst>
              <a:ext uri="{FF2B5EF4-FFF2-40B4-BE49-F238E27FC236}">
                <a16:creationId xmlns:a16="http://schemas.microsoft.com/office/drawing/2014/main" id="{AB972EA5-F904-D8A7-199B-40A759B5E643}"/>
              </a:ext>
            </a:extLst>
          </p:cNvPr>
          <p:cNvSpPr>
            <a:spLocks noChangeShapeType="1"/>
          </p:cNvSpPr>
          <p:nvPr/>
        </p:nvSpPr>
        <p:spPr bwMode="auto">
          <a:xfrm>
            <a:off x="51054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2" name="Line 18">
            <a:extLst>
              <a:ext uri="{FF2B5EF4-FFF2-40B4-BE49-F238E27FC236}">
                <a16:creationId xmlns:a16="http://schemas.microsoft.com/office/drawing/2014/main" id="{2C727F99-2E19-42AE-DA11-AFFED78B548E}"/>
              </a:ext>
            </a:extLst>
          </p:cNvPr>
          <p:cNvSpPr>
            <a:spLocks noChangeShapeType="1"/>
          </p:cNvSpPr>
          <p:nvPr/>
        </p:nvSpPr>
        <p:spPr bwMode="auto">
          <a:xfrm>
            <a:off x="103632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3" name="Line 19">
            <a:extLst>
              <a:ext uri="{FF2B5EF4-FFF2-40B4-BE49-F238E27FC236}">
                <a16:creationId xmlns:a16="http://schemas.microsoft.com/office/drawing/2014/main" id="{7C9F73D7-3F43-A373-5C3F-7BD7694D057F}"/>
              </a:ext>
            </a:extLst>
          </p:cNvPr>
          <p:cNvSpPr>
            <a:spLocks noChangeShapeType="1"/>
          </p:cNvSpPr>
          <p:nvPr/>
        </p:nvSpPr>
        <p:spPr bwMode="auto">
          <a:xfrm>
            <a:off x="5791200" y="51054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4" name="Line 20">
            <a:extLst>
              <a:ext uri="{FF2B5EF4-FFF2-40B4-BE49-F238E27FC236}">
                <a16:creationId xmlns:a16="http://schemas.microsoft.com/office/drawing/2014/main" id="{7216A57A-E2B9-1916-F11A-2E764FE4FF40}"/>
              </a:ext>
            </a:extLst>
          </p:cNvPr>
          <p:cNvSpPr>
            <a:spLocks noChangeShapeType="1"/>
          </p:cNvSpPr>
          <p:nvPr/>
        </p:nvSpPr>
        <p:spPr bwMode="auto">
          <a:xfrm flipV="1">
            <a:off x="9677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5" name="Line 21">
            <a:extLst>
              <a:ext uri="{FF2B5EF4-FFF2-40B4-BE49-F238E27FC236}">
                <a16:creationId xmlns:a16="http://schemas.microsoft.com/office/drawing/2014/main" id="{BB1A79F3-0F29-4868-B655-A62BD8841319}"/>
              </a:ext>
            </a:extLst>
          </p:cNvPr>
          <p:cNvSpPr>
            <a:spLocks noChangeShapeType="1"/>
          </p:cNvSpPr>
          <p:nvPr/>
        </p:nvSpPr>
        <p:spPr bwMode="auto">
          <a:xfrm flipH="1" flipV="1">
            <a:off x="5105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6" name="Line 22">
            <a:extLst>
              <a:ext uri="{FF2B5EF4-FFF2-40B4-BE49-F238E27FC236}">
                <a16:creationId xmlns:a16="http://schemas.microsoft.com/office/drawing/2014/main" id="{8875BD9F-D22D-A081-5996-C5BCE756857F}"/>
              </a:ext>
            </a:extLst>
          </p:cNvPr>
          <p:cNvSpPr>
            <a:spLocks noChangeShapeType="1"/>
          </p:cNvSpPr>
          <p:nvPr/>
        </p:nvSpPr>
        <p:spPr bwMode="auto">
          <a:xfrm>
            <a:off x="51054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7" name="Line 23">
            <a:extLst>
              <a:ext uri="{FF2B5EF4-FFF2-40B4-BE49-F238E27FC236}">
                <a16:creationId xmlns:a16="http://schemas.microsoft.com/office/drawing/2014/main" id="{13EAD6A8-0766-E4B2-3039-2B1827DBC94D}"/>
              </a:ext>
            </a:extLst>
          </p:cNvPr>
          <p:cNvSpPr>
            <a:spLocks noChangeShapeType="1"/>
          </p:cNvSpPr>
          <p:nvPr/>
        </p:nvSpPr>
        <p:spPr bwMode="auto">
          <a:xfrm>
            <a:off x="103632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8" name="Line 24">
            <a:extLst>
              <a:ext uri="{FF2B5EF4-FFF2-40B4-BE49-F238E27FC236}">
                <a16:creationId xmlns:a16="http://schemas.microsoft.com/office/drawing/2014/main" id="{62808193-FFF6-1E4B-A763-9C7F65B29E78}"/>
              </a:ext>
            </a:extLst>
          </p:cNvPr>
          <p:cNvSpPr>
            <a:spLocks noChangeShapeType="1"/>
          </p:cNvSpPr>
          <p:nvPr/>
        </p:nvSpPr>
        <p:spPr bwMode="auto">
          <a:xfrm>
            <a:off x="5105400" y="55626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9" name="Text Box 25">
            <a:extLst>
              <a:ext uri="{FF2B5EF4-FFF2-40B4-BE49-F238E27FC236}">
                <a16:creationId xmlns:a16="http://schemas.microsoft.com/office/drawing/2014/main" id="{229790D3-E954-D471-B163-602E1B266A4B}"/>
              </a:ext>
            </a:extLst>
          </p:cNvPr>
          <p:cNvSpPr txBox="1">
            <a:spLocks noChangeArrowheads="1"/>
          </p:cNvSpPr>
          <p:nvPr/>
        </p:nvSpPr>
        <p:spPr bwMode="auto">
          <a:xfrm>
            <a:off x="5029200" y="22098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NUT</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the upper plate, the heavens)</a:t>
            </a:r>
          </a:p>
        </p:txBody>
      </p:sp>
      <p:sp>
        <p:nvSpPr>
          <p:cNvPr id="98330" name="Text Box 26">
            <a:extLst>
              <a:ext uri="{FF2B5EF4-FFF2-40B4-BE49-F238E27FC236}">
                <a16:creationId xmlns:a16="http://schemas.microsoft.com/office/drawing/2014/main" id="{0E8A17F4-BB77-8C32-F28A-3DCE1C3B5ABB}"/>
              </a:ext>
            </a:extLst>
          </p:cNvPr>
          <p:cNvSpPr txBox="1">
            <a:spLocks noChangeArrowheads="1"/>
          </p:cNvSpPr>
          <p:nvPr/>
        </p:nvSpPr>
        <p:spPr bwMode="auto">
          <a:xfrm>
            <a:off x="6858000" y="27432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SHU</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air)</a:t>
            </a:r>
          </a:p>
        </p:txBody>
      </p:sp>
      <p:sp>
        <p:nvSpPr>
          <p:cNvPr id="98331" name="Text Box 27">
            <a:extLst>
              <a:ext uri="{FF2B5EF4-FFF2-40B4-BE49-F238E27FC236}">
                <a16:creationId xmlns:a16="http://schemas.microsoft.com/office/drawing/2014/main" id="{E787E00D-98F8-B670-C9CE-1C4800D37C2F}"/>
              </a:ext>
            </a:extLst>
          </p:cNvPr>
          <p:cNvSpPr txBox="1">
            <a:spLocks noChangeArrowheads="1"/>
          </p:cNvSpPr>
          <p:nvPr/>
        </p:nvSpPr>
        <p:spPr bwMode="auto">
          <a:xfrm>
            <a:off x="5334000" y="33528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GEB</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the lower plate, the earth)</a:t>
            </a:r>
          </a:p>
        </p:txBody>
      </p:sp>
      <p:sp>
        <p:nvSpPr>
          <p:cNvPr id="25624" name="Text Box 28">
            <a:extLst>
              <a:ext uri="{FF2B5EF4-FFF2-40B4-BE49-F238E27FC236}">
                <a16:creationId xmlns:a16="http://schemas.microsoft.com/office/drawing/2014/main" id="{5BA9ED10-0E5E-9E71-AF53-3CF8CE30E625}"/>
              </a:ext>
            </a:extLst>
          </p:cNvPr>
          <p:cNvSpPr txBox="1">
            <a:spLocks noChangeArrowheads="1"/>
          </p:cNvSpPr>
          <p:nvPr/>
        </p:nvSpPr>
        <p:spPr bwMode="auto">
          <a:xfrm>
            <a:off x="6629400" y="4724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33" name="Text Box 29">
            <a:extLst>
              <a:ext uri="{FF2B5EF4-FFF2-40B4-BE49-F238E27FC236}">
                <a16:creationId xmlns:a16="http://schemas.microsoft.com/office/drawing/2014/main" id="{8ECC9C03-9F85-7B37-1AD8-44D8FEB4594E}"/>
              </a:ext>
            </a:extLst>
          </p:cNvPr>
          <p:cNvSpPr txBox="1">
            <a:spLocks noChangeArrowheads="1"/>
          </p:cNvSpPr>
          <p:nvPr/>
        </p:nvSpPr>
        <p:spPr bwMode="auto">
          <a:xfrm>
            <a:off x="6324600" y="51054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NAUNET</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chaos)</a:t>
            </a:r>
          </a:p>
        </p:txBody>
      </p:sp>
      <p:sp>
        <p:nvSpPr>
          <p:cNvPr id="98334" name="Text Box 30">
            <a:extLst>
              <a:ext uri="{FF2B5EF4-FFF2-40B4-BE49-F238E27FC236}">
                <a16:creationId xmlns:a16="http://schemas.microsoft.com/office/drawing/2014/main" id="{77E8D8E9-EB3D-F0FB-1DCB-4B2CB3D0963A}"/>
              </a:ext>
            </a:extLst>
          </p:cNvPr>
          <p:cNvSpPr txBox="1">
            <a:spLocks noChangeArrowheads="1"/>
          </p:cNvSpPr>
          <p:nvPr/>
        </p:nvSpPr>
        <p:spPr bwMode="auto">
          <a:xfrm>
            <a:off x="5715000" y="1219200"/>
            <a:ext cx="426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4400" b="0" i="0" u="none" strike="noStrike" kern="1200" cap="none" spc="0" normalizeH="0" baseline="0" noProof="0">
                <a:ln>
                  <a:noFill/>
                </a:ln>
                <a:solidFill>
                  <a:srgbClr val="FFCC00"/>
                </a:solidFill>
                <a:effectLst/>
                <a:uLnTx/>
                <a:uFillTx/>
                <a:latin typeface="Mistral" panose="03090702030407020403" pitchFamily="66" charset="0"/>
                <a:ea typeface="+mn-ea"/>
                <a:cs typeface="Arial" panose="020B0604020202020204" pitchFamily="34" charset="0"/>
              </a:rPr>
              <a:t>Egyptian Cosmology</a:t>
            </a:r>
          </a:p>
        </p:txBody>
      </p:sp>
    </p:spTree>
    <p:extLst>
      <p:ext uri="{BB962C8B-B14F-4D97-AF65-F5344CB8AC3E}">
        <p14:creationId xmlns:p14="http://schemas.microsoft.com/office/powerpoint/2010/main" val="417362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8307">
                                            <p:bg/>
                                          </p:spTgt>
                                        </p:tgtEl>
                                        <p:attrNameLst>
                                          <p:attrName>style.visibility</p:attrName>
                                        </p:attrNameLst>
                                      </p:cBhvr>
                                      <p:to>
                                        <p:strVal val="visible"/>
                                      </p:to>
                                    </p:set>
                                    <p:animEffect transition="in" filter="randombar(horizontal)">
                                      <p:cBhvr>
                                        <p:cTn id="7" dur="500"/>
                                        <p:tgtEl>
                                          <p:spTgt spid="98307">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8307">
                                            <p:txEl>
                                              <p:pRg st="0" end="0"/>
                                            </p:txEl>
                                          </p:spTgt>
                                        </p:tgtEl>
                                        <p:attrNameLst>
                                          <p:attrName>style.visibility</p:attrName>
                                        </p:attrNameLst>
                                      </p:cBhvr>
                                      <p:to>
                                        <p:strVal val="visible"/>
                                      </p:to>
                                    </p:set>
                                    <p:animEffect transition="in" filter="randombar(horizontal)">
                                      <p:cBhvr>
                                        <p:cTn id="10" dur="500"/>
                                        <p:tgtEl>
                                          <p:spTgt spid="9830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randombar(horizontal)">
                                      <p:cBhvr>
                                        <p:cTn id="13" dur="500"/>
                                        <p:tgtEl>
                                          <p:spTgt spid="98307">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randombar(horizontal)">
                                      <p:cBhvr>
                                        <p:cTn id="16" dur="500"/>
                                        <p:tgtEl>
                                          <p:spTgt spid="98307">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98307">
                                            <p:txEl>
                                              <p:pRg st="4" end="4"/>
                                            </p:txEl>
                                          </p:spTgt>
                                        </p:tgtEl>
                                        <p:attrNameLst>
                                          <p:attrName>style.visibility</p:attrName>
                                        </p:attrNameLst>
                                      </p:cBhvr>
                                      <p:to>
                                        <p:strVal val="visible"/>
                                      </p:to>
                                    </p:set>
                                    <p:animEffect transition="in" filter="randombar(horizontal)">
                                      <p:cBhvr>
                                        <p:cTn id="19" dur="500"/>
                                        <p:tgtEl>
                                          <p:spTgt spid="98307">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98334">
                                            <p:txEl>
                                              <p:pRg st="0" end="0"/>
                                            </p:txEl>
                                          </p:spTgt>
                                        </p:tgtEl>
                                        <p:attrNameLst>
                                          <p:attrName>style.visibility</p:attrName>
                                        </p:attrNameLst>
                                      </p:cBhvr>
                                      <p:to>
                                        <p:strVal val="visible"/>
                                      </p:to>
                                    </p:set>
                                    <p:anim calcmode="lin" valueType="num">
                                      <p:cBhvr>
                                        <p:cTn id="24" dur="500" fill="hold"/>
                                        <p:tgtEl>
                                          <p:spTgt spid="9833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83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8329">
                                            <p:txEl>
                                              <p:pRg st="0" end="0"/>
                                            </p:txEl>
                                          </p:spTgt>
                                        </p:tgtEl>
                                        <p:attrNameLst>
                                          <p:attrName>style.visibility</p:attrName>
                                        </p:attrNameLst>
                                      </p:cBhvr>
                                      <p:to>
                                        <p:strVal val="visible"/>
                                      </p:to>
                                    </p:set>
                                    <p:animEffect transition="in" filter="fade">
                                      <p:cBhvr>
                                        <p:cTn id="30" dur="500"/>
                                        <p:tgtEl>
                                          <p:spTgt spid="98329">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8316"/>
                                        </p:tgtEl>
                                        <p:attrNameLst>
                                          <p:attrName>style.visibility</p:attrName>
                                        </p:attrNameLst>
                                      </p:cBhvr>
                                      <p:to>
                                        <p:strVal val="visible"/>
                                      </p:to>
                                    </p:set>
                                    <p:animEffect transition="in" filter="fade">
                                      <p:cBhvr>
                                        <p:cTn id="33" dur="500"/>
                                        <p:tgtEl>
                                          <p:spTgt spid="98316"/>
                                        </p:tgtEl>
                                      </p:cBhvr>
                                    </p:animEffect>
                                  </p:childTnLst>
                                </p:cTn>
                              </p:par>
                              <p:par>
                                <p:cTn id="34" presetID="10" presetClass="entr" presetSubtype="0" fill="hold" nodeType="withEffect">
                                  <p:stCondLst>
                                    <p:cond delay="0"/>
                                  </p:stCondLst>
                                  <p:childTnLst>
                                    <p:set>
                                      <p:cBhvr>
                                        <p:cTn id="35" dur="1" fill="hold">
                                          <p:stCondLst>
                                            <p:cond delay="0"/>
                                          </p:stCondLst>
                                        </p:cTn>
                                        <p:tgtEl>
                                          <p:spTgt spid="98313"/>
                                        </p:tgtEl>
                                        <p:attrNameLst>
                                          <p:attrName>style.visibility</p:attrName>
                                        </p:attrNameLst>
                                      </p:cBhvr>
                                      <p:to>
                                        <p:strVal val="visible"/>
                                      </p:to>
                                    </p:set>
                                    <p:animEffect transition="in" filter="fade">
                                      <p:cBhvr>
                                        <p:cTn id="36" dur="500"/>
                                        <p:tgtEl>
                                          <p:spTgt spid="98313"/>
                                        </p:tgtEl>
                                      </p:cBhvr>
                                    </p:animEffect>
                                  </p:childTnLst>
                                </p:cTn>
                              </p:par>
                              <p:par>
                                <p:cTn id="37" presetID="10" presetClass="entr" presetSubtype="0" fill="hold" nodeType="withEffect">
                                  <p:stCondLst>
                                    <p:cond delay="0"/>
                                  </p:stCondLst>
                                  <p:childTnLst>
                                    <p:set>
                                      <p:cBhvr>
                                        <p:cTn id="38" dur="1" fill="hold">
                                          <p:stCondLst>
                                            <p:cond delay="0"/>
                                          </p:stCondLst>
                                        </p:cTn>
                                        <p:tgtEl>
                                          <p:spTgt spid="98317"/>
                                        </p:tgtEl>
                                        <p:attrNameLst>
                                          <p:attrName>style.visibility</p:attrName>
                                        </p:attrNameLst>
                                      </p:cBhvr>
                                      <p:to>
                                        <p:strVal val="visible"/>
                                      </p:to>
                                    </p:set>
                                    <p:animEffect transition="in" filter="fade">
                                      <p:cBhvr>
                                        <p:cTn id="39" dur="500"/>
                                        <p:tgtEl>
                                          <p:spTgt spid="98317"/>
                                        </p:tgtEl>
                                      </p:cBhvr>
                                    </p:animEffect>
                                  </p:childTnLst>
                                </p:cTn>
                              </p:par>
                              <p:par>
                                <p:cTn id="40" presetID="10" presetClass="entr" presetSubtype="0" fill="hold" nodeType="withEffect">
                                  <p:stCondLst>
                                    <p:cond delay="0"/>
                                  </p:stCondLst>
                                  <p:childTnLst>
                                    <p:set>
                                      <p:cBhvr>
                                        <p:cTn id="41" dur="1" fill="hold">
                                          <p:stCondLst>
                                            <p:cond delay="0"/>
                                          </p:stCondLst>
                                        </p:cTn>
                                        <p:tgtEl>
                                          <p:spTgt spid="98314"/>
                                        </p:tgtEl>
                                        <p:attrNameLst>
                                          <p:attrName>style.visibility</p:attrName>
                                        </p:attrNameLst>
                                      </p:cBhvr>
                                      <p:to>
                                        <p:strVal val="visible"/>
                                      </p:to>
                                    </p:set>
                                    <p:animEffect transition="in" filter="fade">
                                      <p:cBhvr>
                                        <p:cTn id="42" dur="500"/>
                                        <p:tgtEl>
                                          <p:spTgt spid="98314"/>
                                        </p:tgtEl>
                                      </p:cBhvr>
                                    </p:animEffect>
                                  </p:childTnLst>
                                </p:cTn>
                              </p:par>
                              <p:par>
                                <p:cTn id="43" presetID="10" presetClass="entr" presetSubtype="0" fill="hold" nodeType="withEffect">
                                  <p:stCondLst>
                                    <p:cond delay="0"/>
                                  </p:stCondLst>
                                  <p:childTnLst>
                                    <p:set>
                                      <p:cBhvr>
                                        <p:cTn id="44" dur="1" fill="hold">
                                          <p:stCondLst>
                                            <p:cond delay="0"/>
                                          </p:stCondLst>
                                        </p:cTn>
                                        <p:tgtEl>
                                          <p:spTgt spid="98312"/>
                                        </p:tgtEl>
                                        <p:attrNameLst>
                                          <p:attrName>style.visibility</p:attrName>
                                        </p:attrNameLst>
                                      </p:cBhvr>
                                      <p:to>
                                        <p:strVal val="visible"/>
                                      </p:to>
                                    </p:set>
                                    <p:animEffect transition="in" filter="fade">
                                      <p:cBhvr>
                                        <p:cTn id="45" dur="500"/>
                                        <p:tgtEl>
                                          <p:spTgt spid="98312"/>
                                        </p:tgtEl>
                                      </p:cBhvr>
                                    </p:animEffect>
                                  </p:childTnLst>
                                </p:cTn>
                              </p:par>
                              <p:par>
                                <p:cTn id="46" presetID="10" presetClass="entr" presetSubtype="0" fill="hold" nodeType="withEffect">
                                  <p:stCondLst>
                                    <p:cond delay="0"/>
                                  </p:stCondLst>
                                  <p:childTnLst>
                                    <p:set>
                                      <p:cBhvr>
                                        <p:cTn id="47" dur="1" fill="hold">
                                          <p:stCondLst>
                                            <p:cond delay="0"/>
                                          </p:stCondLst>
                                        </p:cTn>
                                        <p:tgtEl>
                                          <p:spTgt spid="98315"/>
                                        </p:tgtEl>
                                        <p:attrNameLst>
                                          <p:attrName>style.visibility</p:attrName>
                                        </p:attrNameLst>
                                      </p:cBhvr>
                                      <p:to>
                                        <p:strVal val="visible"/>
                                      </p:to>
                                    </p:set>
                                    <p:animEffect transition="in" filter="fade">
                                      <p:cBhvr>
                                        <p:cTn id="48" dur="500"/>
                                        <p:tgtEl>
                                          <p:spTgt spid="983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98330">
                                            <p:txEl>
                                              <p:pRg st="0" end="0"/>
                                            </p:txEl>
                                          </p:spTgt>
                                        </p:tgtEl>
                                        <p:attrNameLst>
                                          <p:attrName>style.visibility</p:attrName>
                                        </p:attrNameLst>
                                      </p:cBhvr>
                                      <p:to>
                                        <p:strVal val="visible"/>
                                      </p:to>
                                    </p:set>
                                    <p:animEffect transition="in" filter="fade">
                                      <p:cBhvr>
                                        <p:cTn id="53" dur="500"/>
                                        <p:tgtEl>
                                          <p:spTgt spid="98330">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98331"/>
                                        </p:tgtEl>
                                        <p:attrNameLst>
                                          <p:attrName>style.visibility</p:attrName>
                                        </p:attrNameLst>
                                      </p:cBhvr>
                                      <p:to>
                                        <p:strVal val="visible"/>
                                      </p:to>
                                    </p:set>
                                    <p:animEffect transition="in" filter="fade">
                                      <p:cBhvr>
                                        <p:cTn id="58" dur="500"/>
                                        <p:tgtEl>
                                          <p:spTgt spid="98331"/>
                                        </p:tgtEl>
                                      </p:cBhvr>
                                    </p:animEffect>
                                  </p:childTnLst>
                                </p:cTn>
                              </p:par>
                              <p:par>
                                <p:cTn id="59" presetID="10" presetClass="entr" presetSubtype="0" fill="hold" nodeType="withEffect">
                                  <p:stCondLst>
                                    <p:cond delay="0"/>
                                  </p:stCondLst>
                                  <p:childTnLst>
                                    <p:set>
                                      <p:cBhvr>
                                        <p:cTn id="60" dur="1" fill="hold">
                                          <p:stCondLst>
                                            <p:cond delay="0"/>
                                          </p:stCondLst>
                                        </p:cTn>
                                        <p:tgtEl>
                                          <p:spTgt spid="98318"/>
                                        </p:tgtEl>
                                        <p:attrNameLst>
                                          <p:attrName>style.visibility</p:attrName>
                                        </p:attrNameLst>
                                      </p:cBhvr>
                                      <p:to>
                                        <p:strVal val="visible"/>
                                      </p:to>
                                    </p:set>
                                    <p:animEffect transition="in" filter="fade">
                                      <p:cBhvr>
                                        <p:cTn id="61" dur="500"/>
                                        <p:tgtEl>
                                          <p:spTgt spid="98318"/>
                                        </p:tgtEl>
                                      </p:cBhvr>
                                    </p:animEffect>
                                  </p:childTnLst>
                                </p:cTn>
                              </p:par>
                              <p:par>
                                <p:cTn id="62" presetID="10" presetClass="entr" presetSubtype="0" fill="hold" nodeType="withEffect">
                                  <p:stCondLst>
                                    <p:cond delay="0"/>
                                  </p:stCondLst>
                                  <p:childTnLst>
                                    <p:set>
                                      <p:cBhvr>
                                        <p:cTn id="63" dur="1" fill="hold">
                                          <p:stCondLst>
                                            <p:cond delay="0"/>
                                          </p:stCondLst>
                                        </p:cTn>
                                        <p:tgtEl>
                                          <p:spTgt spid="98322"/>
                                        </p:tgtEl>
                                        <p:attrNameLst>
                                          <p:attrName>style.visibility</p:attrName>
                                        </p:attrNameLst>
                                      </p:cBhvr>
                                      <p:to>
                                        <p:strVal val="visible"/>
                                      </p:to>
                                    </p:set>
                                    <p:animEffect transition="in" filter="fade">
                                      <p:cBhvr>
                                        <p:cTn id="64" dur="500"/>
                                        <p:tgtEl>
                                          <p:spTgt spid="98322"/>
                                        </p:tgtEl>
                                      </p:cBhvr>
                                    </p:animEffect>
                                  </p:childTnLst>
                                </p:cTn>
                              </p:par>
                              <p:par>
                                <p:cTn id="65" presetID="10" presetClass="entr" presetSubtype="0" fill="hold" nodeType="withEffect">
                                  <p:stCondLst>
                                    <p:cond delay="0"/>
                                  </p:stCondLst>
                                  <p:childTnLst>
                                    <p:set>
                                      <p:cBhvr>
                                        <p:cTn id="66" dur="1" fill="hold">
                                          <p:stCondLst>
                                            <p:cond delay="0"/>
                                          </p:stCondLst>
                                        </p:cTn>
                                        <p:tgtEl>
                                          <p:spTgt spid="98321"/>
                                        </p:tgtEl>
                                        <p:attrNameLst>
                                          <p:attrName>style.visibility</p:attrName>
                                        </p:attrNameLst>
                                      </p:cBhvr>
                                      <p:to>
                                        <p:strVal val="visible"/>
                                      </p:to>
                                    </p:set>
                                    <p:animEffect transition="in" filter="fade">
                                      <p:cBhvr>
                                        <p:cTn id="67" dur="500"/>
                                        <p:tgtEl>
                                          <p:spTgt spid="98321"/>
                                        </p:tgtEl>
                                      </p:cBhvr>
                                    </p:animEffect>
                                  </p:childTnLst>
                                </p:cTn>
                              </p:par>
                              <p:par>
                                <p:cTn id="68" presetID="10" presetClass="entr" presetSubtype="0" fill="hold" nodeType="withEffect">
                                  <p:stCondLst>
                                    <p:cond delay="0"/>
                                  </p:stCondLst>
                                  <p:childTnLst>
                                    <p:set>
                                      <p:cBhvr>
                                        <p:cTn id="69" dur="1" fill="hold">
                                          <p:stCondLst>
                                            <p:cond delay="0"/>
                                          </p:stCondLst>
                                        </p:cTn>
                                        <p:tgtEl>
                                          <p:spTgt spid="98311">
                                            <p:txEl>
                                              <p:pRg st="0" end="0"/>
                                            </p:txEl>
                                          </p:spTgt>
                                        </p:tgtEl>
                                        <p:attrNameLst>
                                          <p:attrName>style.visibility</p:attrName>
                                        </p:attrNameLst>
                                      </p:cBhvr>
                                      <p:to>
                                        <p:strVal val="visible"/>
                                      </p:to>
                                    </p:set>
                                    <p:animEffect transition="in" filter="fade">
                                      <p:cBhvr>
                                        <p:cTn id="70" dur="500"/>
                                        <p:tgtEl>
                                          <p:spTgt spid="98311">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98320"/>
                                        </p:tgtEl>
                                        <p:attrNameLst>
                                          <p:attrName>style.visibility</p:attrName>
                                        </p:attrNameLst>
                                      </p:cBhvr>
                                      <p:to>
                                        <p:strVal val="visible"/>
                                      </p:to>
                                    </p:set>
                                    <p:animEffect transition="in" filter="fade">
                                      <p:cBhvr>
                                        <p:cTn id="73" dur="500"/>
                                        <p:tgtEl>
                                          <p:spTgt spid="983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98311">
                                            <p:txEl>
                                              <p:pRg st="2" end="2"/>
                                            </p:txEl>
                                          </p:spTgt>
                                        </p:tgtEl>
                                        <p:attrNameLst>
                                          <p:attrName>style.visibility</p:attrName>
                                        </p:attrNameLst>
                                      </p:cBhvr>
                                      <p:to>
                                        <p:strVal val="visible"/>
                                      </p:to>
                                    </p:set>
                                    <p:animEffect transition="in" filter="fade">
                                      <p:cBhvr>
                                        <p:cTn id="78" dur="500"/>
                                        <p:tgtEl>
                                          <p:spTgt spid="98311">
                                            <p:txEl>
                                              <p:pRg st="2" end="2"/>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98333">
                                            <p:txEl>
                                              <p:pRg st="0" end="0"/>
                                            </p:txEl>
                                          </p:spTgt>
                                        </p:tgtEl>
                                        <p:attrNameLst>
                                          <p:attrName>style.visibility</p:attrName>
                                        </p:attrNameLst>
                                      </p:cBhvr>
                                      <p:to>
                                        <p:strVal val="visible"/>
                                      </p:to>
                                    </p:set>
                                    <p:animEffect transition="in" filter="fade">
                                      <p:cBhvr>
                                        <p:cTn id="83" dur="500"/>
                                        <p:tgtEl>
                                          <p:spTgt spid="98333">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98326"/>
                                        </p:tgtEl>
                                        <p:attrNameLst>
                                          <p:attrName>style.visibility</p:attrName>
                                        </p:attrNameLst>
                                      </p:cBhvr>
                                      <p:to>
                                        <p:strVal val="visible"/>
                                      </p:to>
                                    </p:set>
                                    <p:animEffect transition="in" filter="fade">
                                      <p:cBhvr>
                                        <p:cTn id="86" dur="500"/>
                                        <p:tgtEl>
                                          <p:spTgt spid="98326"/>
                                        </p:tgtEl>
                                      </p:cBhvr>
                                    </p:animEffect>
                                  </p:childTnLst>
                                </p:cTn>
                              </p:par>
                              <p:par>
                                <p:cTn id="87" presetID="10" presetClass="entr" presetSubtype="0" fill="hold" nodeType="withEffect">
                                  <p:stCondLst>
                                    <p:cond delay="0"/>
                                  </p:stCondLst>
                                  <p:childTnLst>
                                    <p:set>
                                      <p:cBhvr>
                                        <p:cTn id="88" dur="1" fill="hold">
                                          <p:stCondLst>
                                            <p:cond delay="0"/>
                                          </p:stCondLst>
                                        </p:cTn>
                                        <p:tgtEl>
                                          <p:spTgt spid="98327"/>
                                        </p:tgtEl>
                                        <p:attrNameLst>
                                          <p:attrName>style.visibility</p:attrName>
                                        </p:attrNameLst>
                                      </p:cBhvr>
                                      <p:to>
                                        <p:strVal val="visible"/>
                                      </p:to>
                                    </p:set>
                                    <p:animEffect transition="in" filter="fade">
                                      <p:cBhvr>
                                        <p:cTn id="89" dur="500"/>
                                        <p:tgtEl>
                                          <p:spTgt spid="98327"/>
                                        </p:tgtEl>
                                      </p:cBhvr>
                                    </p:animEffect>
                                  </p:childTnLst>
                                </p:cTn>
                              </p:par>
                              <p:par>
                                <p:cTn id="90" presetID="10" presetClass="entr" presetSubtype="0" fill="hold" nodeType="withEffect">
                                  <p:stCondLst>
                                    <p:cond delay="0"/>
                                  </p:stCondLst>
                                  <p:childTnLst>
                                    <p:set>
                                      <p:cBhvr>
                                        <p:cTn id="91" dur="1" fill="hold">
                                          <p:stCondLst>
                                            <p:cond delay="0"/>
                                          </p:stCondLst>
                                        </p:cTn>
                                        <p:tgtEl>
                                          <p:spTgt spid="98328"/>
                                        </p:tgtEl>
                                        <p:attrNameLst>
                                          <p:attrName>style.visibility</p:attrName>
                                        </p:attrNameLst>
                                      </p:cBhvr>
                                      <p:to>
                                        <p:strVal val="visible"/>
                                      </p:to>
                                    </p:set>
                                    <p:animEffect transition="in" filter="fade">
                                      <p:cBhvr>
                                        <p:cTn id="92" dur="500"/>
                                        <p:tgtEl>
                                          <p:spTgt spid="98328"/>
                                        </p:tgtEl>
                                      </p:cBhvr>
                                    </p:animEffect>
                                  </p:childTnLst>
                                </p:cTn>
                              </p:par>
                              <p:par>
                                <p:cTn id="93" presetID="10" presetClass="entr" presetSubtype="0" fill="hold" nodeType="withEffect">
                                  <p:stCondLst>
                                    <p:cond delay="0"/>
                                  </p:stCondLst>
                                  <p:childTnLst>
                                    <p:set>
                                      <p:cBhvr>
                                        <p:cTn id="94" dur="1" fill="hold">
                                          <p:stCondLst>
                                            <p:cond delay="0"/>
                                          </p:stCondLst>
                                        </p:cTn>
                                        <p:tgtEl>
                                          <p:spTgt spid="98325"/>
                                        </p:tgtEl>
                                        <p:attrNameLst>
                                          <p:attrName>style.visibility</p:attrName>
                                        </p:attrNameLst>
                                      </p:cBhvr>
                                      <p:to>
                                        <p:strVal val="visible"/>
                                      </p:to>
                                    </p:set>
                                    <p:animEffect transition="in" filter="fade">
                                      <p:cBhvr>
                                        <p:cTn id="95" dur="500"/>
                                        <p:tgtEl>
                                          <p:spTgt spid="98325"/>
                                        </p:tgtEl>
                                      </p:cBhvr>
                                    </p:animEffect>
                                  </p:childTnLst>
                                </p:cTn>
                              </p:par>
                              <p:par>
                                <p:cTn id="96" presetID="10" presetClass="entr" presetSubtype="0" fill="hold" nodeType="withEffect">
                                  <p:stCondLst>
                                    <p:cond delay="0"/>
                                  </p:stCondLst>
                                  <p:childTnLst>
                                    <p:set>
                                      <p:cBhvr>
                                        <p:cTn id="97" dur="1" fill="hold">
                                          <p:stCondLst>
                                            <p:cond delay="0"/>
                                          </p:stCondLst>
                                        </p:cTn>
                                        <p:tgtEl>
                                          <p:spTgt spid="98324"/>
                                        </p:tgtEl>
                                        <p:attrNameLst>
                                          <p:attrName>style.visibility</p:attrName>
                                        </p:attrNameLst>
                                      </p:cBhvr>
                                      <p:to>
                                        <p:strVal val="visible"/>
                                      </p:to>
                                    </p:set>
                                    <p:animEffect transition="in" filter="fade">
                                      <p:cBhvr>
                                        <p:cTn id="98" dur="500"/>
                                        <p:tgtEl>
                                          <p:spTgt spid="98324"/>
                                        </p:tgtEl>
                                      </p:cBhvr>
                                    </p:animEffect>
                                  </p:childTnLst>
                                </p:cTn>
                              </p:par>
                              <p:par>
                                <p:cTn id="99" presetID="10" presetClass="entr" presetSubtype="0" fill="hold" nodeType="withEffect">
                                  <p:stCondLst>
                                    <p:cond delay="0"/>
                                  </p:stCondLst>
                                  <p:childTnLst>
                                    <p:set>
                                      <p:cBhvr>
                                        <p:cTn id="100" dur="1" fill="hold">
                                          <p:stCondLst>
                                            <p:cond delay="0"/>
                                          </p:stCondLst>
                                        </p:cTn>
                                        <p:tgtEl>
                                          <p:spTgt spid="98323"/>
                                        </p:tgtEl>
                                        <p:attrNameLst>
                                          <p:attrName>style.visibility</p:attrName>
                                        </p:attrNameLst>
                                      </p:cBhvr>
                                      <p:to>
                                        <p:strVal val="visible"/>
                                      </p:to>
                                    </p:set>
                                    <p:animEffect transition="in" filter="fade">
                                      <p:cBhvr>
                                        <p:cTn id="101" dur="500"/>
                                        <p:tgtEl>
                                          <p:spTgt spid="98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uiExpand="1" build="p" animBg="1"/>
      <p:bldP spid="9833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29BB3DE-DF7C-03A6-4CBC-7E19D8E98F75}"/>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AF49F4B6-6A77-4AF0-A931-6ACC93BB53C4}" type="slidenum">
              <a:rPr lang="en-US" altLang="en-US" sz="1400" i="0">
                <a:solidFill>
                  <a:srgbClr val="000000"/>
                </a:solidFill>
                <a:latin typeface="Arial" panose="020B0604020202020204" pitchFamily="34" charset="0"/>
              </a:rPr>
              <a:pPr fontAlgn="base">
                <a:spcBef>
                  <a:spcPct val="0"/>
                </a:spcBef>
                <a:spcAft>
                  <a:spcPct val="0"/>
                </a:spcAft>
              </a:pPr>
              <a:t>230</a:t>
            </a:fld>
            <a:endParaRPr lang="en-US" altLang="en-US" sz="1400" i="0" dirty="0">
              <a:solidFill>
                <a:srgbClr val="000000"/>
              </a:solidFill>
              <a:latin typeface="Arial" panose="020B0604020202020204" pitchFamily="34" charset="0"/>
            </a:endParaRPr>
          </a:p>
        </p:txBody>
      </p:sp>
      <p:sp>
        <p:nvSpPr>
          <p:cNvPr id="164866" name="Rectangle 2">
            <a:extLst>
              <a:ext uri="{FF2B5EF4-FFF2-40B4-BE49-F238E27FC236}">
                <a16:creationId xmlns:a16="http://schemas.microsoft.com/office/drawing/2014/main" id="{E784B50A-86F6-3C3D-7B73-4A65552B168C}"/>
              </a:ext>
            </a:extLst>
          </p:cNvPr>
          <p:cNvSpPr>
            <a:spLocks noGrp="1" noChangeArrowheads="1"/>
          </p:cNvSpPr>
          <p:nvPr>
            <p:ph type="title"/>
          </p:nvPr>
        </p:nvSpPr>
        <p:spPr/>
        <p:txBody>
          <a:bodyPr/>
          <a:lstStyle/>
          <a:p>
            <a:pPr algn="l" eaLnBrk="1" hangingPunct="1">
              <a:defRPr/>
            </a:pPr>
            <a:r>
              <a:rPr lang="en-US" altLang="en-US">
                <a:latin typeface="Copperplate Gothic Bold" pitchFamily="34" charset="0"/>
              </a:rPr>
              <a:t>Love and Obedience</a:t>
            </a:r>
            <a:r>
              <a:rPr lang="en-US" altLang="en-US"/>
              <a:t> </a:t>
            </a:r>
            <a:r>
              <a:rPr lang="en-US" altLang="en-US" sz="2800"/>
              <a:t>(6:5-9)</a:t>
            </a:r>
          </a:p>
        </p:txBody>
      </p:sp>
      <p:sp>
        <p:nvSpPr>
          <p:cNvPr id="164867" name="Rectangle 3">
            <a:extLst>
              <a:ext uri="{FF2B5EF4-FFF2-40B4-BE49-F238E27FC236}">
                <a16:creationId xmlns:a16="http://schemas.microsoft.com/office/drawing/2014/main" id="{2DF82C9E-6C52-8530-2302-7923C1A8C472}"/>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effectLst/>
              </a:rPr>
              <a:t>In Deuteronomy, love is profoundly linked with obedience.</a:t>
            </a:r>
          </a:p>
          <a:p>
            <a:pPr eaLnBrk="1" hangingPunct="1">
              <a:defRPr/>
            </a:pPr>
            <a:r>
              <a:rPr lang="en-US" altLang="en-US" sz="2400" i="1" dirty="0">
                <a:effectLst/>
              </a:rPr>
              <a:t>If Yahweh occupied the sole focus of Israel’s heart, then his commandments should be the sole focus for living.</a:t>
            </a:r>
          </a:p>
          <a:p>
            <a:pPr eaLnBrk="1" hangingPunct="1">
              <a:defRPr/>
            </a:pPr>
            <a:r>
              <a:rPr lang="en-US" altLang="en-US" sz="2400" i="1" dirty="0">
                <a:effectLst/>
              </a:rPr>
              <a:t>This devotion was to be transmitted to succeeding generations so that God’s Torah was the conversation of daily life.</a:t>
            </a:r>
          </a:p>
          <a:p>
            <a:pPr eaLnBrk="1" hangingPunct="1">
              <a:defRPr/>
            </a:pPr>
            <a:r>
              <a:rPr lang="en-US" altLang="en-US" sz="2400" i="1" dirty="0">
                <a:effectLst/>
              </a:rPr>
              <a:t>Later, the Israelites took 6:8-9 quite literally as the basis for mezuzahs and phylacteries.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16CAA63-E39B-C727-BD0D-DF0DC137C046}"/>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50CD8519-DCAD-407D-B160-E84B793E6725}" type="slidenum">
              <a:rPr lang="en-US" altLang="en-US" sz="1400" i="0">
                <a:solidFill>
                  <a:srgbClr val="000000"/>
                </a:solidFill>
                <a:latin typeface="Arial" panose="020B0604020202020204" pitchFamily="34" charset="0"/>
              </a:rPr>
              <a:pPr fontAlgn="base">
                <a:spcBef>
                  <a:spcPct val="0"/>
                </a:spcBef>
                <a:spcAft>
                  <a:spcPct val="0"/>
                </a:spcAft>
              </a:pPr>
              <a:t>231</a:t>
            </a:fld>
            <a:endParaRPr lang="en-US" altLang="en-US" sz="1400" i="0">
              <a:solidFill>
                <a:srgbClr val="000000"/>
              </a:solidFill>
              <a:latin typeface="Arial" panose="020B0604020202020204" pitchFamily="34" charset="0"/>
            </a:endParaRPr>
          </a:p>
        </p:txBody>
      </p:sp>
      <p:pic>
        <p:nvPicPr>
          <p:cNvPr id="165895" name="Picture 7" descr="300px-Qumran_Phylactery[1]">
            <a:extLst>
              <a:ext uri="{FF2B5EF4-FFF2-40B4-BE49-F238E27FC236}">
                <a16:creationId xmlns:a16="http://schemas.microsoft.com/office/drawing/2014/main" id="{3986DB09-8331-9CD6-B483-0A022DF1845D}"/>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729918" y="152400"/>
            <a:ext cx="34639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5896" name="Picture 8" descr="The%20Mezuzah%20on%20Zion%20Gate[1]">
            <a:extLst>
              <a:ext uri="{FF2B5EF4-FFF2-40B4-BE49-F238E27FC236}">
                <a16:creationId xmlns:a16="http://schemas.microsoft.com/office/drawing/2014/main" id="{B94F2FCB-A520-6DAB-EC27-FF05FED70E75}"/>
              </a:ext>
            </a:extLst>
          </p:cNvPr>
          <p:cNvPicPr>
            <a:picLocks noGrp="1" noChangeAspect="1" noChangeArrowheads="1"/>
          </p:cNvPicPr>
          <p:nvPr>
            <p:ph sz="half" idx="2"/>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342"/>
          <a:stretch>
            <a:fillRect/>
          </a:stretch>
        </p:blipFill>
        <p:spPr>
          <a:xfrm>
            <a:off x="5991724" y="152400"/>
            <a:ext cx="5181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7" name="Text Box 9">
            <a:extLst>
              <a:ext uri="{FF2B5EF4-FFF2-40B4-BE49-F238E27FC236}">
                <a16:creationId xmlns:a16="http://schemas.microsoft.com/office/drawing/2014/main" id="{B1C3698C-5536-ADFC-8747-1F004AD306BA}"/>
              </a:ext>
            </a:extLst>
          </p:cNvPr>
          <p:cNvSpPr txBox="1">
            <a:spLocks noChangeArrowheads="1"/>
          </p:cNvSpPr>
          <p:nvPr/>
        </p:nvSpPr>
        <p:spPr bwMode="auto">
          <a:xfrm>
            <a:off x="725906" y="4419601"/>
            <a:ext cx="3505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1800" i="0" dirty="0">
                <a:solidFill>
                  <a:srgbClr val="000000"/>
                </a:solidFill>
              </a:rPr>
              <a:t>While scholars are unsure when the idea of phylacteries began being taken literally, they certainly were so used by the time of Jesus (cf. Mt. 23:5). The above phylactery comes from the Qumran community (ca. 1</a:t>
            </a:r>
            <a:r>
              <a:rPr lang="en-US" altLang="en-US" sz="1800" i="0" baseline="30000" dirty="0">
                <a:solidFill>
                  <a:srgbClr val="000000"/>
                </a:solidFill>
              </a:rPr>
              <a:t>st</a:t>
            </a:r>
            <a:r>
              <a:rPr lang="en-US" altLang="en-US" sz="1800" i="0" dirty="0">
                <a:solidFill>
                  <a:srgbClr val="000000"/>
                </a:solidFill>
              </a:rPr>
              <a:t> century BC).</a:t>
            </a:r>
          </a:p>
        </p:txBody>
      </p:sp>
      <p:sp>
        <p:nvSpPr>
          <p:cNvPr id="165898" name="Text Box 10">
            <a:extLst>
              <a:ext uri="{FF2B5EF4-FFF2-40B4-BE49-F238E27FC236}">
                <a16:creationId xmlns:a16="http://schemas.microsoft.com/office/drawing/2014/main" id="{7E88B926-333E-0934-475C-06D5D83DCC86}"/>
              </a:ext>
            </a:extLst>
          </p:cNvPr>
          <p:cNvSpPr txBox="1">
            <a:spLocks noChangeArrowheads="1"/>
          </p:cNvSpPr>
          <p:nvPr/>
        </p:nvSpPr>
        <p:spPr bwMode="auto">
          <a:xfrm>
            <a:off x="6007766" y="4419600"/>
            <a:ext cx="51816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1800" i="0" dirty="0">
                <a:solidFill>
                  <a:srgbClr val="000000"/>
                </a:solidFill>
              </a:rPr>
              <a:t>The above mezuzah was fixed to the gate of the Old City in Jerusalem. </a:t>
            </a:r>
          </a:p>
          <a:p>
            <a:pPr fontAlgn="base">
              <a:spcBef>
                <a:spcPct val="50000"/>
              </a:spcBef>
              <a:spcAft>
                <a:spcPct val="0"/>
              </a:spcAft>
            </a:pPr>
            <a:endParaRPr lang="en-US" altLang="en-US" sz="800" i="0" dirty="0">
              <a:solidFill>
                <a:srgbClr val="000000"/>
              </a:solidFill>
            </a:endParaRPr>
          </a:p>
          <a:p>
            <a:pPr fontAlgn="base">
              <a:spcBef>
                <a:spcPct val="50000"/>
              </a:spcBef>
              <a:spcAft>
                <a:spcPct val="0"/>
              </a:spcAft>
            </a:pPr>
            <a:r>
              <a:rPr lang="en-US" altLang="en-US" sz="1800" i="0" dirty="0">
                <a:solidFill>
                  <a:srgbClr val="000000"/>
                </a:solidFill>
              </a:rPr>
              <a:t>Traditional phylacteries contain four passages of Scripture: Ex. 13:1-10; Ex. 13:11-16; Dt. 6:4-9; Dt. 11:13-21). Traditional mezuzahs contain Dt. 6:4-9 and 11:13-21 and were marked with the name </a:t>
            </a:r>
            <a:r>
              <a:rPr lang="en-US" altLang="en-US" sz="1800" dirty="0">
                <a:solidFill>
                  <a:srgbClr val="000000"/>
                </a:solidFill>
              </a:rPr>
              <a:t>Shaddai</a:t>
            </a:r>
            <a:r>
              <a:rPr lang="en-US" altLang="en-US" sz="1800" i="0" dirty="0">
                <a:solidFill>
                  <a:srgbClr val="000000"/>
                </a:solidFill>
              </a:rPr>
              <a:t> (Almighty).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dissolve">
                                      <p:cBhvr>
                                        <p:cTn id="7" dur="500"/>
                                        <p:tgtEl>
                                          <p:spTgt spid="165895"/>
                                        </p:tgtEl>
                                      </p:cBhvr>
                                    </p:animEffect>
                                  </p:childTnLst>
                                </p:cTn>
                              </p:par>
                              <p:par>
                                <p:cTn id="8" presetID="9" presetClass="entr" presetSubtype="0" fill="hold" nodeType="withEffect">
                                  <p:stCondLst>
                                    <p:cond delay="0"/>
                                  </p:stCondLst>
                                  <p:childTnLst>
                                    <p:set>
                                      <p:cBhvr>
                                        <p:cTn id="9" dur="1" fill="hold">
                                          <p:stCondLst>
                                            <p:cond delay="0"/>
                                          </p:stCondLst>
                                        </p:cTn>
                                        <p:tgtEl>
                                          <p:spTgt spid="165897">
                                            <p:txEl>
                                              <p:pRg st="0" end="0"/>
                                            </p:txEl>
                                          </p:spTgt>
                                        </p:tgtEl>
                                        <p:attrNameLst>
                                          <p:attrName>style.visibility</p:attrName>
                                        </p:attrNameLst>
                                      </p:cBhvr>
                                      <p:to>
                                        <p:strVal val="visible"/>
                                      </p:to>
                                    </p:set>
                                    <p:animEffect transition="in" filter="dissolve">
                                      <p:cBhvr>
                                        <p:cTn id="10" dur="500"/>
                                        <p:tgtEl>
                                          <p:spTgt spid="16589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5896"/>
                                        </p:tgtEl>
                                        <p:attrNameLst>
                                          <p:attrName>style.visibility</p:attrName>
                                        </p:attrNameLst>
                                      </p:cBhvr>
                                      <p:to>
                                        <p:strVal val="visible"/>
                                      </p:to>
                                    </p:set>
                                    <p:animEffect transition="in" filter="dissolve">
                                      <p:cBhvr>
                                        <p:cTn id="15" dur="500"/>
                                        <p:tgtEl>
                                          <p:spTgt spid="165896"/>
                                        </p:tgtEl>
                                      </p:cBhvr>
                                    </p:animEffect>
                                  </p:childTnLst>
                                </p:cTn>
                              </p:par>
                              <p:par>
                                <p:cTn id="16" presetID="9" presetClass="entr" presetSubtype="0" fill="hold" nodeType="withEffect">
                                  <p:stCondLst>
                                    <p:cond delay="0"/>
                                  </p:stCondLst>
                                  <p:childTnLst>
                                    <p:set>
                                      <p:cBhvr>
                                        <p:cTn id="17" dur="1" fill="hold">
                                          <p:stCondLst>
                                            <p:cond delay="0"/>
                                          </p:stCondLst>
                                        </p:cTn>
                                        <p:tgtEl>
                                          <p:spTgt spid="165898">
                                            <p:txEl>
                                              <p:pRg st="0" end="0"/>
                                            </p:txEl>
                                          </p:spTgt>
                                        </p:tgtEl>
                                        <p:attrNameLst>
                                          <p:attrName>style.visibility</p:attrName>
                                        </p:attrNameLst>
                                      </p:cBhvr>
                                      <p:to>
                                        <p:strVal val="visible"/>
                                      </p:to>
                                    </p:set>
                                    <p:animEffect transition="in" filter="dissolve">
                                      <p:cBhvr>
                                        <p:cTn id="18" dur="500"/>
                                        <p:tgtEl>
                                          <p:spTgt spid="165898">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65898">
                                            <p:txEl>
                                              <p:pRg st="2" end="2"/>
                                            </p:txEl>
                                          </p:spTgt>
                                        </p:tgtEl>
                                        <p:attrNameLst>
                                          <p:attrName>style.visibility</p:attrName>
                                        </p:attrNameLst>
                                      </p:cBhvr>
                                      <p:to>
                                        <p:strVal val="visible"/>
                                      </p:to>
                                    </p:set>
                                    <p:animEffect transition="in" filter="dissolve">
                                      <p:cBhvr>
                                        <p:cTn id="21" dur="500"/>
                                        <p:tgtEl>
                                          <p:spTgt spid="1658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B2B2CEE-DDF4-E6C8-E58F-BF382D90316C}"/>
              </a:ext>
            </a:extLst>
          </p:cNvPr>
          <p:cNvSpPr>
            <a:spLocks noGrp="1" noRot="1" noChangeArrowheads="1"/>
          </p:cNvSpPr>
          <p:nvPr>
            <p:ph type="title"/>
          </p:nvPr>
        </p:nvSpPr>
        <p:spPr/>
        <p:txBody>
          <a:bodyPr/>
          <a:lstStyle/>
          <a:p>
            <a:pPr eaLnBrk="1" hangingPunct="1">
              <a:defRPr/>
            </a:pPr>
            <a:r>
              <a:rPr lang="en-US" altLang="en-US">
                <a:latin typeface="Eras Bold ITC" panose="020B0907030504020204" pitchFamily="34" charset="0"/>
              </a:rPr>
              <a:t>The Moral Problem of War</a:t>
            </a:r>
          </a:p>
        </p:txBody>
      </p:sp>
      <p:sp>
        <p:nvSpPr>
          <p:cNvPr id="93187" name="Rectangle 3">
            <a:extLst>
              <a:ext uri="{FF2B5EF4-FFF2-40B4-BE49-F238E27FC236}">
                <a16:creationId xmlns:a16="http://schemas.microsoft.com/office/drawing/2014/main" id="{83380043-1C55-4C88-84AA-E58589423498}"/>
              </a:ext>
            </a:extLst>
          </p:cNvPr>
          <p:cNvSpPr>
            <a:spLocks noGrp="1" noRot="1" noChangeArrowheads="1"/>
          </p:cNvSpPr>
          <p:nvPr>
            <p:ph type="body" idx="1"/>
          </p:nvPr>
        </p:nvSpPr>
        <p:spPr>
          <a:xfrm>
            <a:off x="721895" y="1600200"/>
            <a:ext cx="10796337" cy="5029200"/>
          </a:xfrm>
        </p:spPr>
        <p:txBody>
          <a:bodyPr/>
          <a:lstStyle/>
          <a:p>
            <a:pPr eaLnBrk="1" hangingPunct="1">
              <a:lnSpc>
                <a:spcPct val="90000"/>
              </a:lnSpc>
              <a:buFont typeface="Arial" panose="020B0604020202020204" pitchFamily="34" charset="0"/>
              <a:buNone/>
              <a:defRPr/>
            </a:pPr>
            <a:r>
              <a:rPr lang="en-US" altLang="en-US" sz="2800" dirty="0">
                <a:solidFill>
                  <a:srgbClr val="800000"/>
                </a:solidFill>
                <a:effectLst/>
                <a:latin typeface="Arial Black" panose="020B0A04020102020204" pitchFamily="34" charset="0"/>
              </a:rPr>
              <a:t>Canaan was not open, available land to the Israelites. Rather, it was widely populated by various Canaanite groups.</a:t>
            </a:r>
          </a:p>
          <a:p>
            <a:pPr eaLnBrk="1" hangingPunct="1">
              <a:lnSpc>
                <a:spcPct val="90000"/>
              </a:lnSpc>
              <a:defRPr/>
            </a:pPr>
            <a:r>
              <a:rPr lang="en-US" altLang="en-US" sz="2400" i="1" dirty="0">
                <a:effectLst/>
                <a:latin typeface="Arial Narrow" panose="020B0606020202030204" pitchFamily="34" charset="0"/>
              </a:rPr>
              <a:t>The wars were wars of extermination commanded by Yahweh (6:17, 24; 8:24, 29; 10:40; 11:12; Dt. 7:1-2, 16, 24; 13:12-16; 20:16-18).</a:t>
            </a:r>
          </a:p>
          <a:p>
            <a:pPr eaLnBrk="1" hangingPunct="1">
              <a:lnSpc>
                <a:spcPct val="90000"/>
              </a:lnSpc>
              <a:defRPr/>
            </a:pPr>
            <a:r>
              <a:rPr lang="en-US" altLang="en-US" sz="2400" i="1" dirty="0">
                <a:effectLst/>
                <a:latin typeface="Arial Narrow" panose="020B0606020202030204" pitchFamily="34" charset="0"/>
              </a:rPr>
              <a:t>Such wars have caused considerable distress for modern sensitivities, particularly in light of the message of peace through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500" fill="hold"/>
                                        <p:tgtEl>
                                          <p:spTgt spid="93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1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31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3187">
                                            <p:txEl>
                                              <p:pRg st="1" end="1"/>
                                            </p:txEl>
                                          </p:spTgt>
                                        </p:tgtEl>
                                        <p:attrNameLst>
                                          <p:attrName>style.visibility</p:attrName>
                                        </p:attrNameLst>
                                      </p:cBhvr>
                                      <p:to>
                                        <p:strVal val="visible"/>
                                      </p:to>
                                    </p:set>
                                    <p:anim calcmode="lin" valueType="num">
                                      <p:cBhvr additive="base">
                                        <p:cTn id="14"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3187">
                                            <p:txEl>
                                              <p:pRg st="2" end="2"/>
                                            </p:txEl>
                                          </p:spTgt>
                                        </p:tgtEl>
                                        <p:attrNameLst>
                                          <p:attrName>style.visibility</p:attrName>
                                        </p:attrNameLst>
                                      </p:cBhvr>
                                      <p:to>
                                        <p:strVal val="visible"/>
                                      </p:to>
                                    </p:set>
                                    <p:anim calcmode="lin" valueType="num">
                                      <p:cBhvr additive="base">
                                        <p:cTn id="20"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B176-530E-08C9-3FE2-6637F00FE7E5}"/>
              </a:ext>
            </a:extLst>
          </p:cNvPr>
          <p:cNvSpPr>
            <a:spLocks noGrp="1"/>
          </p:cNvSpPr>
          <p:nvPr>
            <p:ph type="title"/>
          </p:nvPr>
        </p:nvSpPr>
        <p:spPr>
          <a:xfrm>
            <a:off x="402166" y="503367"/>
            <a:ext cx="11387667" cy="1143000"/>
          </a:xfrm>
        </p:spPr>
        <p:txBody>
          <a:bodyPr/>
          <a:lstStyle/>
          <a:p>
            <a:pPr eaLnBrk="1" hangingPunct="1">
              <a:defRPr/>
            </a:pPr>
            <a:r>
              <a:rPr lang="en-US" sz="4000" dirty="0">
                <a:latin typeface="Eras Bold ITC" panose="020B0907030504020204" pitchFamily="34" charset="0"/>
              </a:rPr>
              <a:t>BASIC MORAL ASSUMPTIONS</a:t>
            </a:r>
          </a:p>
        </p:txBody>
      </p:sp>
      <p:sp>
        <p:nvSpPr>
          <p:cNvPr id="3" name="Content Placeholder 2">
            <a:extLst>
              <a:ext uri="{FF2B5EF4-FFF2-40B4-BE49-F238E27FC236}">
                <a16:creationId xmlns:a16="http://schemas.microsoft.com/office/drawing/2014/main" id="{31A3B6DD-D983-E5A3-BEFB-0326ADE4F91E}"/>
              </a:ext>
            </a:extLst>
          </p:cNvPr>
          <p:cNvSpPr>
            <a:spLocks noGrp="1"/>
          </p:cNvSpPr>
          <p:nvPr>
            <p:ph idx="1"/>
          </p:nvPr>
        </p:nvSpPr>
        <p:spPr>
          <a:xfrm>
            <a:off x="563336" y="1876425"/>
            <a:ext cx="10907486" cy="3105150"/>
          </a:xfrm>
        </p:spPr>
        <p:txBody>
          <a:bodyPr/>
          <a:lstStyle/>
          <a:p>
            <a:pPr marL="0" indent="0" eaLnBrk="1" hangingPunct="1">
              <a:buNone/>
              <a:defRPr/>
            </a:pPr>
            <a:r>
              <a:rPr lang="en-US" sz="2800" b="1" dirty="0">
                <a:solidFill>
                  <a:srgbClr val="800000"/>
                </a:solidFill>
                <a:effectLst/>
              </a:rPr>
              <a:t>Christian interpreters must work within the parameters of what are considered to be moral constants:</a:t>
            </a:r>
          </a:p>
          <a:p>
            <a:pPr eaLnBrk="1" hangingPunct="1">
              <a:defRPr/>
            </a:pPr>
            <a:r>
              <a:rPr lang="en-US" i="1" dirty="0">
                <a:effectLst/>
              </a:rPr>
              <a:t>God is always good and compassionate.</a:t>
            </a:r>
          </a:p>
          <a:p>
            <a:pPr eaLnBrk="1" hangingPunct="1">
              <a:defRPr/>
            </a:pPr>
            <a:r>
              <a:rPr lang="en-US" i="1" dirty="0">
                <a:effectLst/>
              </a:rPr>
              <a:t>God holds accountable the peoples of the earth.</a:t>
            </a:r>
          </a:p>
          <a:p>
            <a:pPr eaLnBrk="1" hangingPunct="1">
              <a:defRPr/>
            </a:pPr>
            <a:r>
              <a:rPr lang="en-US" i="1" dirty="0">
                <a:effectLst/>
              </a:rPr>
              <a:t>The OT is a faithful record of God’s dealings with humans.</a:t>
            </a:r>
          </a:p>
          <a:p>
            <a:pPr eaLnBrk="1" hangingPunct="1">
              <a:defRPr/>
            </a:pPr>
            <a:r>
              <a:rPr lang="en-US" i="1" dirty="0">
                <a:effectLst/>
              </a:rPr>
              <a:t>Mass killings are evil.</a:t>
            </a:r>
          </a:p>
        </p:txBody>
      </p:sp>
      <p:sp>
        <p:nvSpPr>
          <p:cNvPr id="4" name="Slide Number Placeholder 3">
            <a:extLst>
              <a:ext uri="{FF2B5EF4-FFF2-40B4-BE49-F238E27FC236}">
                <a16:creationId xmlns:a16="http://schemas.microsoft.com/office/drawing/2014/main" id="{811169D2-9542-D097-1F0E-DAD5E7598C31}"/>
              </a:ext>
            </a:extLst>
          </p:cNvPr>
          <p:cNvSpPr>
            <a:spLocks noGrp="1"/>
          </p:cNvSpPr>
          <p:nvPr>
            <p:ph type="sldNum" sz="quarter" idx="12"/>
          </p:nvPr>
        </p:nvSpPr>
        <p:spPr/>
        <p:txBody>
          <a:bodyPr/>
          <a:lstStyle/>
          <a:p>
            <a:pPr defTabSz="342900">
              <a:defRPr/>
            </a:pPr>
            <a:fld id="{12765904-50DC-46DB-A091-4150344D24CA}" type="slidenum">
              <a:rPr lang="en-US" altLang="en-US">
                <a:solidFill>
                  <a:srgbClr val="000000"/>
                </a:solidFill>
              </a:rPr>
              <a:pPr defTabSz="342900">
                <a:defRPr/>
              </a:pPr>
              <a:t>233</a:t>
            </a:fld>
            <a:endParaRPr lang="en-US" altLang="en-US">
              <a:solidFill>
                <a:srgbClr val="000000"/>
              </a:solidFill>
            </a:endParaRPr>
          </a:p>
        </p:txBody>
      </p:sp>
      <p:sp>
        <p:nvSpPr>
          <p:cNvPr id="5" name="TextBox 4">
            <a:extLst>
              <a:ext uri="{FF2B5EF4-FFF2-40B4-BE49-F238E27FC236}">
                <a16:creationId xmlns:a16="http://schemas.microsoft.com/office/drawing/2014/main" id="{755D8070-77F2-B6E4-C662-EA47997A4606}"/>
              </a:ext>
            </a:extLst>
          </p:cNvPr>
          <p:cNvSpPr txBox="1"/>
          <p:nvPr/>
        </p:nvSpPr>
        <p:spPr>
          <a:xfrm>
            <a:off x="611772" y="5162550"/>
            <a:ext cx="10907486" cy="1077218"/>
          </a:xfrm>
          <a:prstGeom prst="rect">
            <a:avLst/>
          </a:prstGeom>
          <a:solidFill>
            <a:schemeClr val="tx2">
              <a:lumMod val="60000"/>
              <a:lumOff val="40000"/>
            </a:schemeClr>
          </a:solidFill>
        </p:spPr>
        <p:txBody>
          <a:bodyPr wrap="square">
            <a:spAutoFit/>
          </a:bodyPr>
          <a:lstStyle/>
          <a:p>
            <a:pPr algn="ctr" defTabSz="342900">
              <a:defRPr/>
            </a:pPr>
            <a:r>
              <a:rPr lang="en-US" sz="3200" dirty="0">
                <a:solidFill>
                  <a:srgbClr val="000000"/>
                </a:solidFill>
                <a:latin typeface="Eras Bold ITC" panose="020B0907030504020204" pitchFamily="34" charset="0"/>
              </a:rPr>
              <a:t>The problem is that these moral constants collide in the wars of Israel against the Canaanites.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876E-C7EE-3BDC-8030-038B87525A75}"/>
              </a:ext>
            </a:extLst>
          </p:cNvPr>
          <p:cNvSpPr>
            <a:spLocks noGrp="1"/>
          </p:cNvSpPr>
          <p:nvPr>
            <p:ph type="title"/>
          </p:nvPr>
        </p:nvSpPr>
        <p:spPr>
          <a:xfrm>
            <a:off x="1993372" y="136525"/>
            <a:ext cx="7886700" cy="993775"/>
          </a:xfrm>
        </p:spPr>
        <p:txBody>
          <a:bodyPr/>
          <a:lstStyle/>
          <a:p>
            <a:pPr eaLnBrk="1" hangingPunct="1">
              <a:defRPr/>
            </a:pPr>
            <a:r>
              <a:rPr lang="en-US" b="1" dirty="0"/>
              <a:t>DIFFERENT APPROACHES</a:t>
            </a:r>
            <a:br>
              <a:rPr lang="en-US" dirty="0"/>
            </a:br>
            <a:r>
              <a:rPr lang="en-US" sz="2400" dirty="0"/>
              <a:t>interpreters have offered multiple solutions</a:t>
            </a:r>
            <a:endParaRPr lang="en-US" dirty="0"/>
          </a:p>
        </p:txBody>
      </p:sp>
      <p:sp>
        <p:nvSpPr>
          <p:cNvPr id="3" name="Text Placeholder 2">
            <a:extLst>
              <a:ext uri="{FF2B5EF4-FFF2-40B4-BE49-F238E27FC236}">
                <a16:creationId xmlns:a16="http://schemas.microsoft.com/office/drawing/2014/main" id="{E14DD227-187B-B513-6D1E-B2DBF3641385}"/>
              </a:ext>
            </a:extLst>
          </p:cNvPr>
          <p:cNvSpPr>
            <a:spLocks noGrp="1"/>
          </p:cNvSpPr>
          <p:nvPr>
            <p:ph type="body" idx="1"/>
          </p:nvPr>
        </p:nvSpPr>
        <p:spPr>
          <a:xfrm>
            <a:off x="694001" y="1287464"/>
            <a:ext cx="2933700" cy="839787"/>
          </a:xfrm>
        </p:spPr>
        <p:txBody>
          <a:bodyPr/>
          <a:lstStyle/>
          <a:p>
            <a:pPr algn="ctr" eaLnBrk="1" hangingPunct="1">
              <a:defRPr/>
            </a:pPr>
            <a:r>
              <a:rPr lang="en-US" sz="2400" b="0" dirty="0">
                <a:solidFill>
                  <a:srgbClr val="800000"/>
                </a:solidFill>
                <a:latin typeface="Impact" panose="020B0806030902050204" pitchFamily="34" charset="0"/>
              </a:rPr>
              <a:t>The OT Text is Not Faithful</a:t>
            </a:r>
          </a:p>
        </p:txBody>
      </p:sp>
      <p:sp>
        <p:nvSpPr>
          <p:cNvPr id="71684" name="Content Placeholder 3">
            <a:extLst>
              <a:ext uri="{FF2B5EF4-FFF2-40B4-BE49-F238E27FC236}">
                <a16:creationId xmlns:a16="http://schemas.microsoft.com/office/drawing/2014/main" id="{5C2A63F2-B274-6AC2-7372-A30021B26C09}"/>
              </a:ext>
            </a:extLst>
          </p:cNvPr>
          <p:cNvSpPr>
            <a:spLocks noGrp="1" noChangeArrowheads="1"/>
          </p:cNvSpPr>
          <p:nvPr>
            <p:ph sz="half" idx="2"/>
          </p:nvPr>
        </p:nvSpPr>
        <p:spPr>
          <a:xfrm>
            <a:off x="402166" y="2260600"/>
            <a:ext cx="3517371" cy="4414439"/>
          </a:xfrm>
        </p:spPr>
        <p:txBody>
          <a:bodyPr/>
          <a:lstStyle/>
          <a:p>
            <a:pPr eaLnBrk="1" hangingPunct="1"/>
            <a:r>
              <a:rPr lang="en-US" altLang="en-US" sz="2000" i="1" dirty="0">
                <a:effectLst/>
                <a:latin typeface="Arial" panose="020B0604020202020204" pitchFamily="34" charset="0"/>
                <a:cs typeface="Arial" panose="020B0604020202020204" pitchFamily="34" charset="0"/>
              </a:rPr>
              <a:t>Here, it is argued that the destruction of the Canaanites never happened.</a:t>
            </a:r>
          </a:p>
          <a:p>
            <a:pPr eaLnBrk="1" hangingPunct="1"/>
            <a:r>
              <a:rPr lang="en-US" altLang="en-US" sz="2000" i="1" dirty="0">
                <a:effectLst/>
                <a:latin typeface="Arial" panose="020B0604020202020204" pitchFamily="34" charset="0"/>
                <a:cs typeface="Arial" panose="020B0604020202020204" pitchFamily="34" charset="0"/>
              </a:rPr>
              <a:t>The texts were written much later (in the time of Josiah), long after the Canaanites had disappeared.</a:t>
            </a:r>
          </a:p>
          <a:p>
            <a:pPr eaLnBrk="1" hangingPunct="1"/>
            <a:r>
              <a:rPr lang="en-US" altLang="en-US" sz="2000" i="1" dirty="0">
                <a:effectLst/>
                <a:latin typeface="Arial" panose="020B0604020202020204" pitchFamily="34" charset="0"/>
                <a:cs typeface="Arial" panose="020B0604020202020204" pitchFamily="34" charset="0"/>
              </a:rPr>
              <a:t>They were written in the interests of Josiah’s reform movement as a stimulant to remove the remnants of Canaanite religion.</a:t>
            </a:r>
          </a:p>
        </p:txBody>
      </p:sp>
      <p:sp>
        <p:nvSpPr>
          <p:cNvPr id="5" name="Text Placeholder 4">
            <a:extLst>
              <a:ext uri="{FF2B5EF4-FFF2-40B4-BE49-F238E27FC236}">
                <a16:creationId xmlns:a16="http://schemas.microsoft.com/office/drawing/2014/main" id="{3D19690A-EDB7-3D8A-4940-76E8F83976E9}"/>
              </a:ext>
            </a:extLst>
          </p:cNvPr>
          <p:cNvSpPr>
            <a:spLocks noGrp="1"/>
          </p:cNvSpPr>
          <p:nvPr>
            <p:ph type="body" sz="quarter" idx="3"/>
          </p:nvPr>
        </p:nvSpPr>
        <p:spPr>
          <a:xfrm>
            <a:off x="4441891" y="1275556"/>
            <a:ext cx="3157141" cy="839787"/>
          </a:xfrm>
        </p:spPr>
        <p:txBody>
          <a:bodyPr/>
          <a:lstStyle/>
          <a:p>
            <a:pPr algn="ctr" eaLnBrk="1" hangingPunct="1">
              <a:defRPr/>
            </a:pPr>
            <a:r>
              <a:rPr lang="en-US" sz="2400" b="0" dirty="0">
                <a:solidFill>
                  <a:srgbClr val="800000"/>
                </a:solidFill>
                <a:latin typeface="Impact" panose="020B0806030902050204" pitchFamily="34" charset="0"/>
              </a:rPr>
              <a:t>Events Were Less Violent Than They Seem</a:t>
            </a:r>
          </a:p>
        </p:txBody>
      </p:sp>
      <p:sp>
        <p:nvSpPr>
          <p:cNvPr id="71686" name="Content Placeholder 5">
            <a:extLst>
              <a:ext uri="{FF2B5EF4-FFF2-40B4-BE49-F238E27FC236}">
                <a16:creationId xmlns:a16="http://schemas.microsoft.com/office/drawing/2014/main" id="{1823FA0F-0516-DDD2-E39F-8E4A7577CF84}"/>
              </a:ext>
            </a:extLst>
          </p:cNvPr>
          <p:cNvSpPr>
            <a:spLocks noGrp="1" noChangeArrowheads="1"/>
          </p:cNvSpPr>
          <p:nvPr>
            <p:ph sz="quarter" idx="4"/>
          </p:nvPr>
        </p:nvSpPr>
        <p:spPr>
          <a:xfrm>
            <a:off x="4246431" y="2260600"/>
            <a:ext cx="3686836" cy="4457701"/>
          </a:xfrm>
        </p:spPr>
        <p:txBody>
          <a:bodyPr/>
          <a:lstStyle/>
          <a:p>
            <a:pPr eaLnBrk="1" hangingPunct="1"/>
            <a:r>
              <a:rPr lang="en-US" altLang="en-US" sz="2000" i="1" dirty="0">
                <a:effectLst/>
                <a:latin typeface="Arial" panose="020B0604020202020204" pitchFamily="34" charset="0"/>
                <a:cs typeface="Arial" panose="020B0604020202020204" pitchFamily="34" charset="0"/>
              </a:rPr>
              <a:t>Here, it is argued that the events are not as violent as they appear.</a:t>
            </a:r>
          </a:p>
          <a:p>
            <a:pPr eaLnBrk="1" hangingPunct="1"/>
            <a:r>
              <a:rPr lang="en-US" altLang="en-US" sz="2000" i="1" dirty="0">
                <a:effectLst/>
                <a:latin typeface="Arial" panose="020B0604020202020204" pitchFamily="34" charset="0"/>
                <a:cs typeface="Arial" panose="020B0604020202020204" pitchFamily="34" charset="0"/>
              </a:rPr>
              <a:t>The </a:t>
            </a:r>
            <a:r>
              <a:rPr lang="en-US" altLang="en-US" sz="2000" i="1" u="sng" dirty="0" err="1">
                <a:effectLst/>
                <a:latin typeface="Arial" panose="020B0604020202020204" pitchFamily="34" charset="0"/>
                <a:cs typeface="Arial" panose="020B0604020202020204" pitchFamily="34" charset="0"/>
              </a:rPr>
              <a:t>herem</a:t>
            </a:r>
            <a:r>
              <a:rPr lang="en-US" altLang="en-US" sz="2000" i="1" dirty="0">
                <a:effectLst/>
                <a:latin typeface="Arial" panose="020B0604020202020204" pitchFamily="34" charset="0"/>
                <a:cs typeface="Arial" panose="020B0604020202020204" pitchFamily="34" charset="0"/>
              </a:rPr>
              <a:t> texts are treated as non-lethal, either as a destruction of Canaanite religious paraphernalia or a metaphor for religious fidelity.</a:t>
            </a:r>
          </a:p>
          <a:p>
            <a:pPr eaLnBrk="1" hangingPunct="1"/>
            <a:r>
              <a:rPr lang="en-US" altLang="en-US" sz="2000" i="1" dirty="0">
                <a:effectLst/>
                <a:latin typeface="Arial" panose="020B0604020202020204" pitchFamily="34" charset="0"/>
                <a:cs typeface="Arial" panose="020B0604020202020204" pitchFamily="34" charset="0"/>
              </a:rPr>
              <a:t>What was demanded was expulsion, not extermination.</a:t>
            </a:r>
          </a:p>
          <a:p>
            <a:pPr eaLnBrk="1" hangingPunct="1"/>
            <a:r>
              <a:rPr lang="en-US" altLang="en-US" sz="2000" i="1" dirty="0">
                <a:effectLst/>
                <a:latin typeface="Arial" panose="020B0604020202020204" pitchFamily="34" charset="0"/>
                <a:cs typeface="Arial" panose="020B0604020202020204" pitchFamily="34" charset="0"/>
              </a:rPr>
              <a:t>It was a destruction of Canaanite culture, not the Canaanite people.</a:t>
            </a:r>
          </a:p>
        </p:txBody>
      </p:sp>
      <p:sp>
        <p:nvSpPr>
          <p:cNvPr id="7" name="Slide Number Placeholder 6">
            <a:extLst>
              <a:ext uri="{FF2B5EF4-FFF2-40B4-BE49-F238E27FC236}">
                <a16:creationId xmlns:a16="http://schemas.microsoft.com/office/drawing/2014/main" id="{8B207A24-8A71-184E-AB92-67BE201BB065}"/>
              </a:ext>
            </a:extLst>
          </p:cNvPr>
          <p:cNvSpPr>
            <a:spLocks noGrp="1"/>
          </p:cNvSpPr>
          <p:nvPr>
            <p:ph type="sldNum" sz="quarter" idx="12"/>
          </p:nvPr>
        </p:nvSpPr>
        <p:spPr/>
        <p:txBody>
          <a:bodyPr/>
          <a:lstStyle/>
          <a:p>
            <a:pPr defTabSz="342900">
              <a:defRPr/>
            </a:pPr>
            <a:fld id="{E5FF26D2-45A7-40B3-B43F-3F52846064C8}" type="slidenum">
              <a:rPr lang="en-US" altLang="en-US">
                <a:solidFill>
                  <a:srgbClr val="000000"/>
                </a:solidFill>
              </a:rPr>
              <a:pPr defTabSz="342900">
                <a:defRPr/>
              </a:pPr>
              <a:t>234</a:t>
            </a:fld>
            <a:endParaRPr lang="en-US" altLang="en-US" dirty="0">
              <a:solidFill>
                <a:srgbClr val="000000"/>
              </a:solidFill>
            </a:endParaRPr>
          </a:p>
        </p:txBody>
      </p:sp>
      <p:sp>
        <p:nvSpPr>
          <p:cNvPr id="8" name="Text Placeholder 4">
            <a:extLst>
              <a:ext uri="{FF2B5EF4-FFF2-40B4-BE49-F238E27FC236}">
                <a16:creationId xmlns:a16="http://schemas.microsoft.com/office/drawing/2014/main" id="{E582C973-6691-6CF7-14A2-70C19DA38C1E}"/>
              </a:ext>
            </a:extLst>
          </p:cNvPr>
          <p:cNvSpPr txBox="1">
            <a:spLocks/>
          </p:cNvSpPr>
          <p:nvPr/>
        </p:nvSpPr>
        <p:spPr bwMode="auto">
          <a:xfrm>
            <a:off x="8413222" y="1287463"/>
            <a:ext cx="2933700" cy="839787"/>
          </a:xfrm>
          <a:prstGeom prst="rect">
            <a:avLst/>
          </a:prstGeom>
          <a:noFill/>
          <a:ln>
            <a:noFill/>
          </a:ln>
          <a:effectLst/>
        </p:spPr>
        <p:txBody>
          <a:bodyPr lIns="68580" tIns="34290" rIns="68580" bIns="34290" anchor="b"/>
          <a:lstStyle>
            <a:lvl1pPr marL="0" indent="0" algn="l" rtl="0" fontAlgn="base">
              <a:spcBef>
                <a:spcPct val="20000"/>
              </a:spcBef>
              <a:spcAft>
                <a:spcPct val="0"/>
              </a:spcAft>
              <a:buClr>
                <a:schemeClr val="hlink"/>
              </a:buClr>
              <a:buSzPct val="80000"/>
              <a:buFont typeface="Arial" panose="020B0604020202020204" pitchFamily="34" charset="0"/>
              <a:buNone/>
              <a:defRPr sz="2400" b="1" kern="1200">
                <a:solidFill>
                  <a:schemeClr val="tx1"/>
                </a:solidFill>
                <a:effectLst>
                  <a:outerShdw blurRad="38100" dist="38100" dir="2700000" algn="tl">
                    <a:srgbClr val="FFFFFF"/>
                  </a:outerShdw>
                </a:effectLst>
                <a:latin typeface="+mn-lt"/>
                <a:ea typeface="+mn-ea"/>
                <a:cs typeface="+mn-cs"/>
              </a:defRPr>
            </a:lvl1pPr>
            <a:lvl2pPr marL="457200" indent="0" algn="l" rtl="0" fontAlgn="base">
              <a:spcBef>
                <a:spcPct val="20000"/>
              </a:spcBef>
              <a:spcAft>
                <a:spcPct val="0"/>
              </a:spcAft>
              <a:buClr>
                <a:schemeClr val="folHlink"/>
              </a:buClr>
              <a:buFont typeface="Wingdings" panose="05000000000000000000" pitchFamily="2" charset="2"/>
              <a:buNone/>
              <a:defRPr sz="2000" b="1" kern="1200">
                <a:solidFill>
                  <a:schemeClr val="tx1"/>
                </a:solidFill>
                <a:effectLst>
                  <a:outerShdw blurRad="38100" dist="38100" dir="2700000" algn="tl">
                    <a:srgbClr val="FFFFFF"/>
                  </a:outerShdw>
                </a:effectLst>
                <a:latin typeface="+mn-lt"/>
                <a:ea typeface="+mn-ea"/>
                <a:cs typeface="+mn-cs"/>
              </a:defRPr>
            </a:lvl2pPr>
            <a:lvl3pPr marL="914400" indent="0" algn="l" rtl="0" fontAlgn="base">
              <a:spcBef>
                <a:spcPct val="20000"/>
              </a:spcBef>
              <a:spcAft>
                <a:spcPct val="0"/>
              </a:spcAft>
              <a:buClr>
                <a:schemeClr val="hlink"/>
              </a:buClr>
              <a:buSzPct val="80000"/>
              <a:buFont typeface="Arial" panose="020B0604020202020204" pitchFamily="34" charset="0"/>
              <a:buNone/>
              <a:defRPr sz="1800" b="1" kern="1200">
                <a:solidFill>
                  <a:schemeClr val="tx1"/>
                </a:solidFill>
                <a:effectLst>
                  <a:outerShdw blurRad="38100" dist="38100" dir="2700000" algn="tl">
                    <a:srgbClr val="FFFFFF"/>
                  </a:outerShdw>
                </a:effectLst>
                <a:latin typeface="+mn-lt"/>
                <a:ea typeface="+mn-ea"/>
                <a:cs typeface="+mn-cs"/>
              </a:defRPr>
            </a:lvl3pPr>
            <a:lvl4pPr marL="1371600" indent="0" algn="l" rtl="0" fontAlgn="base">
              <a:spcBef>
                <a:spcPct val="20000"/>
              </a:spcBef>
              <a:spcAft>
                <a:spcPct val="0"/>
              </a:spcAft>
              <a:buClr>
                <a:schemeClr val="folHlink"/>
              </a:buClr>
              <a:buFont typeface="Wingdings" panose="05000000000000000000" pitchFamily="2" charset="2"/>
              <a:buNone/>
              <a:defRPr sz="1600" b="1" kern="1200">
                <a:solidFill>
                  <a:schemeClr val="tx1"/>
                </a:solidFill>
                <a:effectLst>
                  <a:outerShdw blurRad="38100" dist="38100" dir="2700000" algn="tl">
                    <a:srgbClr val="FFFFFF"/>
                  </a:outerShdw>
                </a:effectLst>
                <a:latin typeface="+mn-lt"/>
                <a:ea typeface="+mn-ea"/>
                <a:cs typeface="+mn-cs"/>
              </a:defRPr>
            </a:lvl4pPr>
            <a:lvl5pPr marL="1828800" indent="0" algn="l" rtl="0" fontAlgn="base">
              <a:spcBef>
                <a:spcPct val="20000"/>
              </a:spcBef>
              <a:spcAft>
                <a:spcPct val="0"/>
              </a:spcAft>
              <a:buClr>
                <a:schemeClr val="hlink"/>
              </a:buClr>
              <a:buSzPct val="80000"/>
              <a:buFont typeface="Arial" panose="020B0604020202020204" pitchFamily="34" charset="0"/>
              <a:buNone/>
              <a:defRPr sz="1600" b="1" kern="1200">
                <a:solidFill>
                  <a:schemeClr val="tx1"/>
                </a:solidFill>
                <a:effectLst>
                  <a:outerShdw blurRad="38100" dist="38100" dir="2700000" algn="tl">
                    <a:srgbClr val="FFFFFF"/>
                  </a:outerShdw>
                </a:effectLst>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685800">
              <a:buClr>
                <a:srgbClr val="009900"/>
              </a:buClr>
              <a:defRPr/>
            </a:pPr>
            <a:r>
              <a:rPr lang="en-US" b="0" dirty="0">
                <a:solidFill>
                  <a:srgbClr val="800000"/>
                </a:solidFill>
                <a:latin typeface="Impact" panose="020B0806030902050204" pitchFamily="34" charset="0"/>
              </a:rPr>
              <a:t>The Destruction was Justifiable</a:t>
            </a:r>
          </a:p>
        </p:txBody>
      </p:sp>
      <p:sp>
        <p:nvSpPr>
          <p:cNvPr id="71689" name="Content Placeholder 5">
            <a:extLst>
              <a:ext uri="{FF2B5EF4-FFF2-40B4-BE49-F238E27FC236}">
                <a16:creationId xmlns:a16="http://schemas.microsoft.com/office/drawing/2014/main" id="{87CCB01A-809A-C7FE-5683-0B335A67A7B0}"/>
              </a:ext>
            </a:extLst>
          </p:cNvPr>
          <p:cNvSpPr txBox="1">
            <a:spLocks/>
          </p:cNvSpPr>
          <p:nvPr/>
        </p:nvSpPr>
        <p:spPr bwMode="auto">
          <a:xfrm>
            <a:off x="8229069" y="2303862"/>
            <a:ext cx="3496733" cy="432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marL="257175" indent="-257175" defTabSz="6858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1pPr>
            <a:lvl2pPr marL="742950" indent="-285750" defTabSz="685800">
              <a:spcBef>
                <a:spcPct val="20000"/>
              </a:spcBef>
              <a:buClr>
                <a:schemeClr val="folHlink"/>
              </a:buClr>
              <a:buFont typeface="Wingdings" panose="05000000000000000000" pitchFamily="2" charset="2"/>
              <a:buChar char="§"/>
              <a:defRPr sz="2100">
                <a:solidFill>
                  <a:schemeClr val="tx1"/>
                </a:solidFill>
                <a:latin typeface="Tahoma" panose="020B0604030504040204" pitchFamily="34" charset="0"/>
              </a:defRPr>
            </a:lvl2pPr>
            <a:lvl3pPr marL="1143000" indent="-228600" defTabSz="685800">
              <a:spcBef>
                <a:spcPct val="20000"/>
              </a:spcBef>
              <a:buClr>
                <a:schemeClr val="hlink"/>
              </a:buClr>
              <a:buSzPct val="80000"/>
              <a:buFont typeface="Arial" panose="020B0604020202020204" pitchFamily="34" charset="0"/>
              <a:buChar char="►"/>
              <a:defRPr>
                <a:solidFill>
                  <a:schemeClr val="tx1"/>
                </a:solidFill>
                <a:latin typeface="Tahoma" panose="020B0604030504040204" pitchFamily="34" charset="0"/>
              </a:defRPr>
            </a:lvl3pPr>
            <a:lvl4pPr marL="1600200" indent="-228600" defTabSz="685800">
              <a:spcBef>
                <a:spcPct val="20000"/>
              </a:spcBef>
              <a:buClr>
                <a:schemeClr val="folHlink"/>
              </a:buClr>
              <a:buFont typeface="Wingdings" panose="05000000000000000000" pitchFamily="2" charset="2"/>
              <a:buChar char="§"/>
              <a:defRPr sz="1500">
                <a:solidFill>
                  <a:schemeClr val="tx1"/>
                </a:solidFill>
                <a:latin typeface="Tahoma" panose="020B0604030504040204" pitchFamily="34" charset="0"/>
              </a:defRPr>
            </a:lvl4pPr>
            <a:lvl5pPr marL="2057400" indent="-228600" defTabSz="685800">
              <a:spcBef>
                <a:spcPct val="20000"/>
              </a:spcBef>
              <a:buClr>
                <a:schemeClr val="hlink"/>
              </a:buClr>
              <a:buSzPct val="80000"/>
              <a:buFont typeface="Arial" panose="020B0604020202020204" pitchFamily="34" charset="0"/>
              <a:buChar char="►"/>
              <a:defRPr sz="1500">
                <a:solidFill>
                  <a:schemeClr val="tx1"/>
                </a:solidFill>
                <a:latin typeface="Tahoma" panose="020B0604030504040204" pitchFamily="34" charset="0"/>
              </a:defRPr>
            </a:lvl5pPr>
            <a:lvl6pPr marL="2514600" indent="-228600" defTabSz="685800" eaLnBrk="0" fontAlgn="base" hangingPunct="0">
              <a:spcBef>
                <a:spcPct val="20000"/>
              </a:spcBef>
              <a:spcAft>
                <a:spcPct val="0"/>
              </a:spcAft>
              <a:buClr>
                <a:schemeClr val="hlink"/>
              </a:buClr>
              <a:buSzPct val="80000"/>
              <a:buFont typeface="Arial" panose="020B0604020202020204" pitchFamily="34" charset="0"/>
              <a:buChar char="►"/>
              <a:defRPr sz="1500">
                <a:solidFill>
                  <a:schemeClr val="tx1"/>
                </a:solidFill>
                <a:latin typeface="Tahoma" panose="020B0604030504040204" pitchFamily="34" charset="0"/>
              </a:defRPr>
            </a:lvl6pPr>
            <a:lvl7pPr marL="2971800" indent="-228600" defTabSz="685800" eaLnBrk="0" fontAlgn="base" hangingPunct="0">
              <a:spcBef>
                <a:spcPct val="20000"/>
              </a:spcBef>
              <a:spcAft>
                <a:spcPct val="0"/>
              </a:spcAft>
              <a:buClr>
                <a:schemeClr val="hlink"/>
              </a:buClr>
              <a:buSzPct val="80000"/>
              <a:buFont typeface="Arial" panose="020B0604020202020204" pitchFamily="34" charset="0"/>
              <a:buChar char="►"/>
              <a:defRPr sz="1500">
                <a:solidFill>
                  <a:schemeClr val="tx1"/>
                </a:solidFill>
                <a:latin typeface="Tahoma" panose="020B0604030504040204" pitchFamily="34" charset="0"/>
              </a:defRPr>
            </a:lvl7pPr>
            <a:lvl8pPr marL="3429000" indent="-228600" defTabSz="685800" eaLnBrk="0" fontAlgn="base" hangingPunct="0">
              <a:spcBef>
                <a:spcPct val="20000"/>
              </a:spcBef>
              <a:spcAft>
                <a:spcPct val="0"/>
              </a:spcAft>
              <a:buClr>
                <a:schemeClr val="hlink"/>
              </a:buClr>
              <a:buSzPct val="80000"/>
              <a:buFont typeface="Arial" panose="020B0604020202020204" pitchFamily="34" charset="0"/>
              <a:buChar char="►"/>
              <a:defRPr sz="1500">
                <a:solidFill>
                  <a:schemeClr val="tx1"/>
                </a:solidFill>
                <a:latin typeface="Tahoma" panose="020B0604030504040204" pitchFamily="34" charset="0"/>
              </a:defRPr>
            </a:lvl8pPr>
            <a:lvl9pPr marL="3886200" indent="-228600" defTabSz="685800" eaLnBrk="0" fontAlgn="base" hangingPunct="0">
              <a:spcBef>
                <a:spcPct val="20000"/>
              </a:spcBef>
              <a:spcAft>
                <a:spcPct val="0"/>
              </a:spcAft>
              <a:buClr>
                <a:schemeClr val="hlink"/>
              </a:buClr>
              <a:buSzPct val="80000"/>
              <a:buFont typeface="Arial" panose="020B0604020202020204" pitchFamily="34" charset="0"/>
              <a:buChar char="►"/>
              <a:defRPr sz="1500">
                <a:solidFill>
                  <a:schemeClr val="tx1"/>
                </a:solidFill>
                <a:latin typeface="Tahoma" panose="020B0604030504040204" pitchFamily="34" charset="0"/>
              </a:defRPr>
            </a:lvl9pPr>
          </a:lstStyle>
          <a:p>
            <a:pPr fontAlgn="base">
              <a:spcAft>
                <a:spcPct val="0"/>
              </a:spcAft>
              <a:buClr>
                <a:srgbClr val="009900"/>
              </a:buClr>
            </a:pPr>
            <a:r>
              <a:rPr lang="en-US" altLang="en-US" sz="2000" i="1" dirty="0">
                <a:solidFill>
                  <a:srgbClr val="000000"/>
                </a:solidFill>
                <a:latin typeface="Arial" panose="020B0604020202020204" pitchFamily="34" charset="0"/>
                <a:cs typeface="Arial" panose="020B0604020202020204" pitchFamily="34" charset="0"/>
              </a:rPr>
              <a:t>God’s judgments are righteous, but sometimes they are mysterious and incomprehensible to humans.</a:t>
            </a:r>
          </a:p>
          <a:p>
            <a:pPr fontAlgn="base">
              <a:spcAft>
                <a:spcPct val="0"/>
              </a:spcAft>
              <a:buClr>
                <a:srgbClr val="009900"/>
              </a:buClr>
            </a:pPr>
            <a:r>
              <a:rPr lang="en-US" altLang="en-US" sz="2000" i="1" dirty="0">
                <a:solidFill>
                  <a:srgbClr val="000000"/>
                </a:solidFill>
                <a:latin typeface="Arial" panose="020B0604020202020204" pitchFamily="34" charset="0"/>
                <a:cs typeface="Arial" panose="020B0604020202020204" pitchFamily="34" charset="0"/>
              </a:rPr>
              <a:t>God was gracious to the Canaanites, giving them many centuries to repent.</a:t>
            </a:r>
          </a:p>
          <a:p>
            <a:pPr fontAlgn="base">
              <a:spcAft>
                <a:spcPct val="0"/>
              </a:spcAft>
              <a:buClr>
                <a:srgbClr val="009900"/>
              </a:buClr>
            </a:pPr>
            <a:r>
              <a:rPr lang="en-US" altLang="en-US" sz="2000" i="1" dirty="0">
                <a:solidFill>
                  <a:srgbClr val="000000"/>
                </a:solidFill>
                <a:latin typeface="Arial" panose="020B0604020202020204" pitchFamily="34" charset="0"/>
                <a:cs typeface="Arial" panose="020B0604020202020204" pitchFamily="34" charset="0"/>
              </a:rPr>
              <a:t>The Canaanites were utterly wicked, deserving to be destroyed (Ge. 15:16; Lv. 18:24-25; Dt. 9:4-5; 2 Chr. 28:3).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1684">
                                            <p:txEl>
                                              <p:pRg st="0" end="0"/>
                                            </p:txEl>
                                          </p:spTgt>
                                        </p:tgtEl>
                                        <p:attrNameLst>
                                          <p:attrName>style.visibility</p:attrName>
                                        </p:attrNameLst>
                                      </p:cBhvr>
                                      <p:to>
                                        <p:strVal val="visible"/>
                                      </p:to>
                                    </p:set>
                                    <p:anim calcmode="lin" valueType="num">
                                      <p:cBhvr additive="base">
                                        <p:cTn id="14" dur="500" fill="hold"/>
                                        <p:tgtEl>
                                          <p:spTgt spid="7168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16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684">
                                            <p:txEl>
                                              <p:pRg st="1" end="1"/>
                                            </p:txEl>
                                          </p:spTgt>
                                        </p:tgtEl>
                                        <p:attrNameLst>
                                          <p:attrName>style.visibility</p:attrName>
                                        </p:attrNameLst>
                                      </p:cBhvr>
                                      <p:to>
                                        <p:strVal val="visible"/>
                                      </p:to>
                                    </p:set>
                                    <p:anim calcmode="lin" valueType="num">
                                      <p:cBhvr additive="base">
                                        <p:cTn id="20" dur="500" fill="hold"/>
                                        <p:tgtEl>
                                          <p:spTgt spid="7168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16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1684">
                                            <p:txEl>
                                              <p:pRg st="2" end="2"/>
                                            </p:txEl>
                                          </p:spTgt>
                                        </p:tgtEl>
                                        <p:attrNameLst>
                                          <p:attrName>style.visibility</p:attrName>
                                        </p:attrNameLst>
                                      </p:cBhvr>
                                      <p:to>
                                        <p:strVal val="visible"/>
                                      </p:to>
                                    </p:set>
                                    <p:anim calcmode="lin" valueType="num">
                                      <p:cBhvr additive="base">
                                        <p:cTn id="26" dur="500" fill="hold"/>
                                        <p:tgtEl>
                                          <p:spTgt spid="7168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16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 calcmode="lin" valueType="num">
                                      <p:cBhvr>
                                        <p:cTn id="3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1686">
                                            <p:txEl>
                                              <p:pRg st="0" end="0"/>
                                            </p:txEl>
                                          </p:spTgt>
                                        </p:tgtEl>
                                        <p:attrNameLst>
                                          <p:attrName>style.visibility</p:attrName>
                                        </p:attrNameLst>
                                      </p:cBhvr>
                                      <p:to>
                                        <p:strVal val="visible"/>
                                      </p:to>
                                    </p:set>
                                    <p:anim calcmode="lin" valueType="num">
                                      <p:cBhvr additive="base">
                                        <p:cTn id="39" dur="500" fill="hold"/>
                                        <p:tgtEl>
                                          <p:spTgt spid="7168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16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1686">
                                            <p:txEl>
                                              <p:pRg st="1" end="1"/>
                                            </p:txEl>
                                          </p:spTgt>
                                        </p:tgtEl>
                                        <p:attrNameLst>
                                          <p:attrName>style.visibility</p:attrName>
                                        </p:attrNameLst>
                                      </p:cBhvr>
                                      <p:to>
                                        <p:strVal val="visible"/>
                                      </p:to>
                                    </p:set>
                                    <p:anim calcmode="lin" valueType="num">
                                      <p:cBhvr additive="base">
                                        <p:cTn id="45" dur="500" fill="hold"/>
                                        <p:tgtEl>
                                          <p:spTgt spid="7168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16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1686">
                                            <p:txEl>
                                              <p:pRg st="2" end="2"/>
                                            </p:txEl>
                                          </p:spTgt>
                                        </p:tgtEl>
                                        <p:attrNameLst>
                                          <p:attrName>style.visibility</p:attrName>
                                        </p:attrNameLst>
                                      </p:cBhvr>
                                      <p:to>
                                        <p:strVal val="visible"/>
                                      </p:to>
                                    </p:set>
                                    <p:anim calcmode="lin" valueType="num">
                                      <p:cBhvr additive="base">
                                        <p:cTn id="51" dur="500" fill="hold"/>
                                        <p:tgtEl>
                                          <p:spTgt spid="7168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16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686">
                                            <p:txEl>
                                              <p:pRg st="3" end="3"/>
                                            </p:txEl>
                                          </p:spTgt>
                                        </p:tgtEl>
                                        <p:attrNameLst>
                                          <p:attrName>style.visibility</p:attrName>
                                        </p:attrNameLst>
                                      </p:cBhvr>
                                      <p:to>
                                        <p:strVal val="visible"/>
                                      </p:to>
                                    </p:set>
                                    <p:anim calcmode="lin" valueType="num">
                                      <p:cBhvr additive="base">
                                        <p:cTn id="57" dur="500" fill="hold"/>
                                        <p:tgtEl>
                                          <p:spTgt spid="71686">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16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71689">
                                            <p:txEl>
                                              <p:pRg st="0" end="0"/>
                                            </p:txEl>
                                          </p:spTgt>
                                        </p:tgtEl>
                                        <p:attrNameLst>
                                          <p:attrName>style.visibility</p:attrName>
                                        </p:attrNameLst>
                                      </p:cBhvr>
                                      <p:to>
                                        <p:strVal val="visible"/>
                                      </p:to>
                                    </p:set>
                                    <p:anim calcmode="lin" valueType="num">
                                      <p:cBhvr additive="base">
                                        <p:cTn id="70" dur="500" fill="hold"/>
                                        <p:tgtEl>
                                          <p:spTgt spid="71689">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716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71689">
                                            <p:txEl>
                                              <p:pRg st="1" end="1"/>
                                            </p:txEl>
                                          </p:spTgt>
                                        </p:tgtEl>
                                        <p:attrNameLst>
                                          <p:attrName>style.visibility</p:attrName>
                                        </p:attrNameLst>
                                      </p:cBhvr>
                                      <p:to>
                                        <p:strVal val="visible"/>
                                      </p:to>
                                    </p:set>
                                    <p:anim calcmode="lin" valueType="num">
                                      <p:cBhvr additive="base">
                                        <p:cTn id="76" dur="500" fill="hold"/>
                                        <p:tgtEl>
                                          <p:spTgt spid="71689">
                                            <p:txEl>
                                              <p:pRg st="1" end="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716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689">
                                            <p:txEl>
                                              <p:pRg st="2" end="2"/>
                                            </p:txEl>
                                          </p:spTgt>
                                        </p:tgtEl>
                                        <p:attrNameLst>
                                          <p:attrName>style.visibility</p:attrName>
                                        </p:attrNameLst>
                                      </p:cBhvr>
                                      <p:to>
                                        <p:strVal val="visible"/>
                                      </p:to>
                                    </p:set>
                                    <p:anim calcmode="lin" valueType="num">
                                      <p:cBhvr additive="base">
                                        <p:cTn id="82" dur="500" fill="hold"/>
                                        <p:tgtEl>
                                          <p:spTgt spid="71689">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716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48DA00D-28E3-0BD5-BE40-50E01D15C13B}"/>
              </a:ext>
            </a:extLst>
          </p:cNvPr>
          <p:cNvSpPr>
            <a:spLocks noGrp="1" noRot="1" noChangeArrowheads="1"/>
          </p:cNvSpPr>
          <p:nvPr>
            <p:ph type="title"/>
          </p:nvPr>
        </p:nvSpPr>
        <p:spPr/>
        <p:txBody>
          <a:bodyPr/>
          <a:lstStyle/>
          <a:p>
            <a:pPr eaLnBrk="1" hangingPunct="1">
              <a:defRPr/>
            </a:pPr>
            <a:r>
              <a:rPr lang="en-US" altLang="en-US">
                <a:latin typeface="Eras Bold ITC" panose="020B0907030504020204" pitchFamily="34" charset="0"/>
              </a:rPr>
              <a:t>The Ethics of Yahweh War</a:t>
            </a:r>
          </a:p>
        </p:txBody>
      </p:sp>
      <p:sp>
        <p:nvSpPr>
          <p:cNvPr id="98307" name="Rectangle 3">
            <a:extLst>
              <a:ext uri="{FF2B5EF4-FFF2-40B4-BE49-F238E27FC236}">
                <a16:creationId xmlns:a16="http://schemas.microsoft.com/office/drawing/2014/main" id="{9ECB2904-9470-C6F0-E3B9-369200BEC98C}"/>
              </a:ext>
            </a:extLst>
          </p:cNvPr>
          <p:cNvSpPr>
            <a:spLocks noGrp="1" noRot="1" noChangeArrowheads="1"/>
          </p:cNvSpPr>
          <p:nvPr>
            <p:ph type="body" idx="1"/>
          </p:nvPr>
        </p:nvSpPr>
        <p:spPr>
          <a:xfrm>
            <a:off x="701040" y="1447800"/>
            <a:ext cx="10850880" cy="4953000"/>
          </a:xfrm>
        </p:spPr>
        <p:txBody>
          <a:bodyPr/>
          <a:lstStyle/>
          <a:p>
            <a:pPr eaLnBrk="1" hangingPunct="1">
              <a:lnSpc>
                <a:spcPct val="90000"/>
              </a:lnSpc>
              <a:buFont typeface="Arial" panose="020B0604020202020204" pitchFamily="34" charset="0"/>
              <a:buNone/>
              <a:defRPr/>
            </a:pPr>
            <a:r>
              <a:rPr lang="en-US" altLang="en-US" b="1" dirty="0">
                <a:solidFill>
                  <a:srgbClr val="800000"/>
                </a:solidFill>
                <a:effectLst/>
              </a:rPr>
              <a:t>The wars of Israel against the Canaanites were not merely wars of conquest.</a:t>
            </a:r>
          </a:p>
          <a:p>
            <a:pPr eaLnBrk="1" hangingPunct="1">
              <a:lnSpc>
                <a:spcPct val="90000"/>
              </a:lnSpc>
              <a:defRPr/>
            </a:pPr>
            <a:r>
              <a:rPr lang="en-US" altLang="en-US" sz="2800" i="1" dirty="0">
                <a:effectLst/>
                <a:latin typeface="Arial Narrow" panose="020B0606020202030204" pitchFamily="34" charset="0"/>
              </a:rPr>
              <a:t>As early as Abraham, Yahweh anticipated that these wars would be wars of judgment (Ge. 15:16).</a:t>
            </a:r>
          </a:p>
          <a:p>
            <a:pPr eaLnBrk="1" hangingPunct="1">
              <a:lnSpc>
                <a:spcPct val="90000"/>
              </a:lnSpc>
              <a:defRPr/>
            </a:pPr>
            <a:r>
              <a:rPr lang="en-US" altLang="en-US" sz="2800" i="1" dirty="0">
                <a:effectLst/>
                <a:latin typeface="Arial Narrow" panose="020B0606020202030204" pitchFamily="34" charset="0"/>
              </a:rPr>
              <a:t>The Canaanites’ immoral lifestyles were so vile that the land would “vomit out its inhabitants” (Lv. 18:24-27).</a:t>
            </a:r>
          </a:p>
          <a:p>
            <a:pPr eaLnBrk="1" hangingPunct="1">
              <a:lnSpc>
                <a:spcPct val="90000"/>
              </a:lnSpc>
              <a:defRPr/>
            </a:pPr>
            <a:r>
              <a:rPr lang="en-US" altLang="en-US" sz="2800" i="1" dirty="0">
                <a:effectLst/>
                <a:latin typeface="Arial Narrow" panose="020B0606020202030204" pitchFamily="34" charset="0"/>
              </a:rPr>
              <a:t>Such immorality was abhorrent to God himself (Lv. 20:22-23).</a:t>
            </a:r>
          </a:p>
          <a:p>
            <a:pPr eaLnBrk="1" hangingPunct="1">
              <a:lnSpc>
                <a:spcPct val="90000"/>
              </a:lnSpc>
              <a:defRPr/>
            </a:pPr>
            <a:r>
              <a:rPr lang="en-US" altLang="en-US" sz="2800" i="1" dirty="0">
                <a:effectLst/>
                <a:latin typeface="Arial Narrow" panose="020B0606020202030204" pitchFamily="34" charset="0"/>
              </a:rPr>
              <a:t>Hence, the wars of Joshua were to be waged “on account of the wickedness of these nations” (Dt. 9:5; 18:9, 12).</a:t>
            </a:r>
          </a:p>
          <a:p>
            <a:pPr eaLnBrk="1" hangingPunct="1">
              <a:lnSpc>
                <a:spcPct val="90000"/>
              </a:lnSpc>
              <a:defRPr/>
            </a:pPr>
            <a:r>
              <a:rPr lang="en-US" altLang="en-US" sz="2800" i="1" dirty="0">
                <a:effectLst/>
                <a:latin typeface="Arial Narrow" panose="020B0606020202030204" pitchFamily="34" charset="0"/>
              </a:rPr>
              <a:t>They were analogous to the plagues of Egypt, where “Yahweh brought judgment upon their gods” (cf. Nu. 33:4b).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83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8307">
                                            <p:txEl>
                                              <p:pRg st="1" end="1"/>
                                            </p:txEl>
                                          </p:spTgt>
                                        </p:tgtEl>
                                        <p:attrNameLst>
                                          <p:attrName>style.visibility</p:attrName>
                                        </p:attrNameLst>
                                      </p:cBhvr>
                                      <p:to>
                                        <p:strVal val="visible"/>
                                      </p:to>
                                    </p:set>
                                    <p:anim calcmode="lin" valueType="num">
                                      <p:cBhvr additive="base">
                                        <p:cTn id="14"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8307">
                                            <p:txEl>
                                              <p:pRg st="2" end="2"/>
                                            </p:txEl>
                                          </p:spTgt>
                                        </p:tgtEl>
                                        <p:attrNameLst>
                                          <p:attrName>style.visibility</p:attrName>
                                        </p:attrNameLst>
                                      </p:cBhvr>
                                      <p:to>
                                        <p:strVal val="visible"/>
                                      </p:to>
                                    </p:set>
                                    <p:anim calcmode="lin" valueType="num">
                                      <p:cBhvr additive="base">
                                        <p:cTn id="20"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8307">
                                            <p:txEl>
                                              <p:pRg st="3" end="3"/>
                                            </p:txEl>
                                          </p:spTgt>
                                        </p:tgtEl>
                                        <p:attrNameLst>
                                          <p:attrName>style.visibility</p:attrName>
                                        </p:attrNameLst>
                                      </p:cBhvr>
                                      <p:to>
                                        <p:strVal val="visible"/>
                                      </p:to>
                                    </p:set>
                                    <p:anim calcmode="lin" valueType="num">
                                      <p:cBhvr additive="base">
                                        <p:cTn id="26"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8307">
                                            <p:txEl>
                                              <p:pRg st="4" end="4"/>
                                            </p:txEl>
                                          </p:spTgt>
                                        </p:tgtEl>
                                        <p:attrNameLst>
                                          <p:attrName>style.visibility</p:attrName>
                                        </p:attrNameLst>
                                      </p:cBhvr>
                                      <p:to>
                                        <p:strVal val="visible"/>
                                      </p:to>
                                    </p:set>
                                    <p:anim calcmode="lin" valueType="num">
                                      <p:cBhvr additive="base">
                                        <p:cTn id="32"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307">
                                            <p:txEl>
                                              <p:pRg st="5" end="5"/>
                                            </p:txEl>
                                          </p:spTgt>
                                        </p:tgtEl>
                                        <p:attrNameLst>
                                          <p:attrName>style.visibility</p:attrName>
                                        </p:attrNameLst>
                                      </p:cBhvr>
                                      <p:to>
                                        <p:strVal val="visible"/>
                                      </p:to>
                                    </p:set>
                                    <p:anim calcmode="lin" valueType="num">
                                      <p:cBhvr additive="base">
                                        <p:cTn id="38"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3594AD2-77CA-FE2D-319B-59C05B4271CA}"/>
              </a:ext>
            </a:extLst>
          </p:cNvPr>
          <p:cNvSpPr>
            <a:spLocks noGrp="1" noRot="1" noChangeArrowheads="1"/>
          </p:cNvSpPr>
          <p:nvPr>
            <p:ph type="title"/>
          </p:nvPr>
        </p:nvSpPr>
        <p:spPr>
          <a:xfrm>
            <a:off x="1825625" y="609600"/>
            <a:ext cx="8540750" cy="1143000"/>
          </a:xfrm>
        </p:spPr>
        <p:txBody>
          <a:bodyPr/>
          <a:lstStyle/>
          <a:p>
            <a:pPr eaLnBrk="1" hangingPunct="1">
              <a:defRPr/>
            </a:pPr>
            <a:r>
              <a:rPr lang="en-US" altLang="en-US" sz="4000" dirty="0">
                <a:latin typeface="Eras Bold ITC" panose="020B0907030504020204" pitchFamily="34" charset="0"/>
              </a:rPr>
              <a:t>“…the sins of the Amorites…”</a:t>
            </a:r>
            <a:br>
              <a:rPr lang="en-US" altLang="en-US" sz="4000" dirty="0">
                <a:latin typeface="Eras Bold ITC" panose="020B0907030504020204" pitchFamily="34" charset="0"/>
              </a:rPr>
            </a:br>
            <a:r>
              <a:rPr lang="en-US" altLang="en-US" sz="2800" dirty="0">
                <a:solidFill>
                  <a:schemeClr val="tx1"/>
                </a:solidFill>
                <a:effectLst/>
                <a:latin typeface="Arial Narrow" panose="020B0606020202030204" pitchFamily="34" charset="0"/>
              </a:rPr>
              <a:t>(Ge. 15:16; Dt. 7:25-26; 12:31; 18:9-12; 20:18)</a:t>
            </a:r>
            <a:r>
              <a:rPr lang="en-US" altLang="en-US" sz="4000" dirty="0">
                <a:effectLst/>
              </a:rPr>
              <a:t> </a:t>
            </a:r>
          </a:p>
        </p:txBody>
      </p:sp>
      <p:sp>
        <p:nvSpPr>
          <p:cNvPr id="99331" name="Rectangle 3">
            <a:extLst>
              <a:ext uri="{FF2B5EF4-FFF2-40B4-BE49-F238E27FC236}">
                <a16:creationId xmlns:a16="http://schemas.microsoft.com/office/drawing/2014/main" id="{52151CD1-D393-7BA6-EE23-303E4C08B4FE}"/>
              </a:ext>
            </a:extLst>
          </p:cNvPr>
          <p:cNvSpPr>
            <a:spLocks noGrp="1" noRot="1" noChangeArrowheads="1"/>
          </p:cNvSpPr>
          <p:nvPr>
            <p:ph type="body" idx="1"/>
          </p:nvPr>
        </p:nvSpPr>
        <p:spPr>
          <a:xfrm>
            <a:off x="402167" y="2006600"/>
            <a:ext cx="11387667" cy="4092575"/>
          </a:xfrm>
        </p:spPr>
        <p:txBody>
          <a:bodyPr/>
          <a:lstStyle/>
          <a:p>
            <a:pPr eaLnBrk="1" hangingPunct="1">
              <a:defRPr/>
            </a:pPr>
            <a:r>
              <a:rPr lang="en-US" altLang="en-US" i="1" dirty="0">
                <a:effectLst/>
              </a:rPr>
              <a:t>Idolatry and fertility religion</a:t>
            </a:r>
          </a:p>
          <a:p>
            <a:pPr eaLnBrk="1" hangingPunct="1">
              <a:defRPr/>
            </a:pPr>
            <a:r>
              <a:rPr lang="en-US" altLang="en-US" i="1" dirty="0">
                <a:effectLst/>
              </a:rPr>
              <a:t>Child sacrifice</a:t>
            </a:r>
          </a:p>
          <a:p>
            <a:pPr eaLnBrk="1" hangingPunct="1">
              <a:defRPr/>
            </a:pPr>
            <a:r>
              <a:rPr lang="en-US" altLang="en-US" i="1" dirty="0">
                <a:effectLst/>
              </a:rPr>
              <a:t>Divination and sorcery</a:t>
            </a:r>
          </a:p>
          <a:p>
            <a:pPr eaLnBrk="1" hangingPunct="1">
              <a:defRPr/>
            </a:pPr>
            <a:r>
              <a:rPr lang="en-US" altLang="en-US" i="1" dirty="0">
                <a:effectLst/>
              </a:rPr>
              <a:t>Omens</a:t>
            </a:r>
          </a:p>
          <a:p>
            <a:pPr eaLnBrk="1" hangingPunct="1">
              <a:defRPr/>
            </a:pPr>
            <a:r>
              <a:rPr lang="en-US" altLang="en-US" i="1" dirty="0">
                <a:effectLst/>
              </a:rPr>
              <a:t>Witchcraft and spells</a:t>
            </a:r>
          </a:p>
          <a:p>
            <a:pPr eaLnBrk="1" hangingPunct="1">
              <a:defRPr/>
            </a:pPr>
            <a:r>
              <a:rPr lang="en-US" altLang="en-US" i="1" dirty="0">
                <a:effectLst/>
              </a:rPr>
              <a:t>Consulting the dead</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030BD06-0159-B0F6-B864-046177DE0F7C}"/>
              </a:ext>
            </a:extLst>
          </p:cNvPr>
          <p:cNvSpPr>
            <a:spLocks noGrp="1" noRot="1" noChangeArrowheads="1"/>
          </p:cNvSpPr>
          <p:nvPr>
            <p:ph type="title"/>
          </p:nvPr>
        </p:nvSpPr>
        <p:spPr/>
        <p:txBody>
          <a:bodyPr/>
          <a:lstStyle/>
          <a:p>
            <a:pPr algn="l" eaLnBrk="1" hangingPunct="1">
              <a:defRPr/>
            </a:pPr>
            <a:r>
              <a:rPr lang="en-US" altLang="en-US">
                <a:latin typeface="Eras Bold ITC" panose="020B0907030504020204" pitchFamily="34" charset="0"/>
              </a:rPr>
              <a:t>Hence, the real question is…</a:t>
            </a:r>
          </a:p>
        </p:txBody>
      </p:sp>
      <p:sp>
        <p:nvSpPr>
          <p:cNvPr id="113667" name="Rectangle 3">
            <a:extLst>
              <a:ext uri="{FF2B5EF4-FFF2-40B4-BE49-F238E27FC236}">
                <a16:creationId xmlns:a16="http://schemas.microsoft.com/office/drawing/2014/main" id="{2FA94E1B-3FC6-B8F7-2D14-DDB7955388A5}"/>
              </a:ext>
            </a:extLst>
          </p:cNvPr>
          <p:cNvSpPr>
            <a:spLocks noGrp="1" noRot="1" noChangeArrowheads="1"/>
          </p:cNvSpPr>
          <p:nvPr>
            <p:ph type="body" idx="1"/>
          </p:nvPr>
        </p:nvSpPr>
        <p:spPr>
          <a:xfrm>
            <a:off x="1752601" y="1371600"/>
            <a:ext cx="8613775" cy="2133600"/>
          </a:xfrm>
        </p:spPr>
        <p:txBody>
          <a:bodyPr/>
          <a:lstStyle/>
          <a:p>
            <a:pPr eaLnBrk="1" hangingPunct="1">
              <a:buFont typeface="Arial" panose="020B0604020202020204" pitchFamily="34" charset="0"/>
              <a:buNone/>
              <a:defRPr/>
            </a:pPr>
            <a:r>
              <a:rPr lang="en-US" altLang="en-US" sz="2800" i="1" dirty="0">
                <a:solidFill>
                  <a:srgbClr val="333300"/>
                </a:solidFill>
                <a:effectLst/>
              </a:rPr>
              <a:t>…</a:t>
            </a:r>
            <a:r>
              <a:rPr lang="en-US" altLang="en-US" sz="2800" i="1" u="sng" dirty="0">
                <a:solidFill>
                  <a:srgbClr val="333300"/>
                </a:solidFill>
                <a:effectLst/>
              </a:rPr>
              <a:t>not</a:t>
            </a:r>
            <a:r>
              <a:rPr lang="en-US" altLang="en-US" sz="2800" i="1" dirty="0">
                <a:solidFill>
                  <a:srgbClr val="333300"/>
                </a:solidFill>
                <a:effectLst/>
              </a:rPr>
              <a:t> whether Israel had the right to dispossess the Canaanites of their land…</a:t>
            </a:r>
          </a:p>
          <a:p>
            <a:pPr eaLnBrk="1" hangingPunct="1">
              <a:buFont typeface="Arial" panose="020B0604020202020204" pitchFamily="34" charset="0"/>
              <a:buNone/>
              <a:defRPr/>
            </a:pPr>
            <a:endParaRPr lang="en-US" altLang="en-US" sz="1200" i="1" dirty="0">
              <a:solidFill>
                <a:srgbClr val="333300"/>
              </a:solidFill>
              <a:effectLst/>
            </a:endParaRPr>
          </a:p>
          <a:p>
            <a:pPr eaLnBrk="1" hangingPunct="1">
              <a:buFont typeface="Arial" panose="020B0604020202020204" pitchFamily="34" charset="0"/>
              <a:buNone/>
              <a:defRPr/>
            </a:pPr>
            <a:r>
              <a:rPr lang="en-US" altLang="en-US" sz="2800" i="1" dirty="0">
                <a:solidFill>
                  <a:srgbClr val="333300"/>
                </a:solidFill>
                <a:effectLst/>
              </a:rPr>
              <a:t>…</a:t>
            </a:r>
            <a:r>
              <a:rPr lang="en-US" altLang="en-US" sz="2800" i="1" u="sng" dirty="0">
                <a:solidFill>
                  <a:srgbClr val="333300"/>
                </a:solidFill>
                <a:effectLst/>
              </a:rPr>
              <a:t>but rather</a:t>
            </a:r>
            <a:r>
              <a:rPr lang="en-US" altLang="en-US" sz="2800" i="1" dirty="0">
                <a:solidFill>
                  <a:srgbClr val="333300"/>
                </a:solidFill>
                <a:effectLst/>
              </a:rPr>
              <a:t>, whether Yahweh had the divine right to execute judgment.</a:t>
            </a:r>
          </a:p>
        </p:txBody>
      </p:sp>
      <p:sp>
        <p:nvSpPr>
          <p:cNvPr id="113668" name="Text Box 4">
            <a:extLst>
              <a:ext uri="{FF2B5EF4-FFF2-40B4-BE49-F238E27FC236}">
                <a16:creationId xmlns:a16="http://schemas.microsoft.com/office/drawing/2014/main" id="{CBCCC8DD-2307-E41E-16D5-269A6C1283BF}"/>
              </a:ext>
            </a:extLst>
          </p:cNvPr>
          <p:cNvSpPr txBox="1">
            <a:spLocks noChangeArrowheads="1"/>
          </p:cNvSpPr>
          <p:nvPr/>
        </p:nvSpPr>
        <p:spPr bwMode="auto">
          <a:xfrm>
            <a:off x="402167" y="4114800"/>
            <a:ext cx="11256433" cy="2308324"/>
          </a:xfrm>
          <a:prstGeom prst="rect">
            <a:avLst/>
          </a:prstGeom>
          <a:gradFill rotWithShape="1">
            <a:gsLst>
              <a:gs pos="0">
                <a:srgbClr val="FA3C00"/>
              </a:gs>
              <a:gs pos="50000">
                <a:srgbClr val="FA3C00">
                  <a:gamma/>
                  <a:shade val="46275"/>
                  <a:invGamma/>
                </a:srgbClr>
              </a:gs>
              <a:gs pos="100000">
                <a:srgbClr val="FA3C00"/>
              </a:gs>
            </a:gsLst>
            <a:lin ang="18900000" scaled="1"/>
          </a:gradFill>
          <a:ln w="38100">
            <a:solidFill>
              <a:schemeClr val="tx1"/>
            </a:solidFill>
            <a:miter lim="800000"/>
            <a:headEnd/>
            <a:tailEnd/>
          </a:ln>
          <a:effectLst/>
        </p:spPr>
        <p:txBody>
          <a:bodyPr wrap="square">
            <a:spAutoFit/>
          </a:bodyPr>
          <a:lstStyle/>
          <a:p>
            <a:pPr eaLnBrk="0" fontAlgn="base" hangingPunct="0">
              <a:spcBef>
                <a:spcPct val="50000"/>
              </a:spcBef>
              <a:spcAft>
                <a:spcPct val="0"/>
              </a:spcAft>
              <a:defRPr/>
            </a:pPr>
            <a:r>
              <a:rPr lang="en-US" altLang="en-US" sz="3600" dirty="0">
                <a:solidFill>
                  <a:srgbClr val="FFCC00"/>
                </a:solidFill>
                <a:effectLst>
                  <a:outerShdw blurRad="38100" dist="38100" dir="2700000" algn="tl">
                    <a:srgbClr val="000000"/>
                  </a:outerShdw>
                </a:effectLst>
                <a:latin typeface="Agency FB" panose="020B0503020202020204" pitchFamily="34" charset="0"/>
              </a:rPr>
              <a:t>The invasion of Canaan by the Israelites no more abrogated God’s promise to the nations through Abraham’s seed than the later exile of Israel abrogated God’s promises to Israel as the channel through which the messiah would 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randombar(vertical)">
                                      <p:cBhvr>
                                        <p:cTn id="7" dur="5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FFFFB7"/>
        </a:solidFill>
        <a:effectLst/>
      </p:bgPr>
    </p:bg>
    <p:spTree>
      <p:nvGrpSpPr>
        <p:cNvPr id="1" name=""/>
        <p:cNvGrpSpPr/>
        <p:nvPr/>
      </p:nvGrpSpPr>
      <p:grpSpPr>
        <a:xfrm>
          <a:off x="0" y="0"/>
          <a:ext cx="0" cy="0"/>
          <a:chOff x="0" y="0"/>
          <a:chExt cx="0" cy="0"/>
        </a:xfrm>
      </p:grpSpPr>
      <p:pic>
        <p:nvPicPr>
          <p:cNvPr id="239618" name="Picture 2" descr="HBS40">
            <a:extLst>
              <a:ext uri="{FF2B5EF4-FFF2-40B4-BE49-F238E27FC236}">
                <a16:creationId xmlns:a16="http://schemas.microsoft.com/office/drawing/2014/main" id="{ED523AD7-A95A-E2ED-A64C-B7D1B6D32716}"/>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14276" y="-15874"/>
            <a:ext cx="9713580" cy="687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3">
            <a:extLst>
              <a:ext uri="{FF2B5EF4-FFF2-40B4-BE49-F238E27FC236}">
                <a16:creationId xmlns:a16="http://schemas.microsoft.com/office/drawing/2014/main" id="{2464DB76-1E2C-7D93-DB6F-0DAF661248C5}"/>
              </a:ext>
            </a:extLst>
          </p:cNvPr>
          <p:cNvSpPr txBox="1">
            <a:spLocks noChangeArrowheads="1"/>
          </p:cNvSpPr>
          <p:nvPr/>
        </p:nvSpPr>
        <p:spPr bwMode="auto">
          <a:xfrm>
            <a:off x="9896487" y="2266901"/>
            <a:ext cx="228123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eaLnBrk="0" fontAlgn="base" hangingPunct="0">
              <a:spcBef>
                <a:spcPct val="50000"/>
              </a:spcBef>
              <a:spcAft>
                <a:spcPct val="0"/>
              </a:spcAft>
            </a:pPr>
            <a:r>
              <a:rPr lang="en-US" altLang="en-US" sz="2400" b="1" i="0" dirty="0">
                <a:solidFill>
                  <a:srgbClr val="000000"/>
                </a:solidFill>
                <a:latin typeface="Arial Narrow" panose="020B0606020202030204" pitchFamily="34" charset="0"/>
              </a:rPr>
              <a:t>The modern city of Nablus in the Shechem Pass between Mt. </a:t>
            </a:r>
            <a:r>
              <a:rPr lang="en-US" altLang="en-US" sz="2400" b="1" i="0" dirty="0" err="1">
                <a:solidFill>
                  <a:srgbClr val="000000"/>
                </a:solidFill>
                <a:latin typeface="Arial Narrow" panose="020B0606020202030204" pitchFamily="34" charset="0"/>
              </a:rPr>
              <a:t>Ebal</a:t>
            </a:r>
            <a:r>
              <a:rPr lang="en-US" altLang="en-US" sz="2400" b="1" i="0" dirty="0">
                <a:solidFill>
                  <a:srgbClr val="000000"/>
                </a:solidFill>
                <a:latin typeface="Arial Narrow" panose="020B0606020202030204" pitchFamily="34" charset="0"/>
              </a:rPr>
              <a:t> (left, 3077’) and Mt. Gerizim (right, 2849’).</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58E607E-218E-A608-1BA1-3B63C79497FF}"/>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DCDC8B95-B8C3-48A4-BB7E-FA5B6EC5CA50}" type="slidenum">
              <a:rPr lang="en-US" altLang="en-US" sz="1400" i="0">
                <a:solidFill>
                  <a:srgbClr val="000000"/>
                </a:solidFill>
                <a:latin typeface="Arial" panose="020B0604020202020204" pitchFamily="34" charset="0"/>
              </a:rPr>
              <a:pPr fontAlgn="base">
                <a:spcBef>
                  <a:spcPct val="0"/>
                </a:spcBef>
                <a:spcAft>
                  <a:spcPct val="0"/>
                </a:spcAft>
              </a:pPr>
              <a:t>239</a:t>
            </a:fld>
            <a:endParaRPr lang="en-US" altLang="en-US" sz="1400" i="0">
              <a:solidFill>
                <a:srgbClr val="000000"/>
              </a:solidFill>
              <a:latin typeface="Arial" panose="020B0604020202020204" pitchFamily="34" charset="0"/>
            </a:endParaRPr>
          </a:p>
        </p:txBody>
      </p:sp>
      <p:sp>
        <p:nvSpPr>
          <p:cNvPr id="311298" name="Rectangle 2">
            <a:extLst>
              <a:ext uri="{FF2B5EF4-FFF2-40B4-BE49-F238E27FC236}">
                <a16:creationId xmlns:a16="http://schemas.microsoft.com/office/drawing/2014/main" id="{BB13824E-CFD2-7202-4AF2-AAC8AD2BD507}"/>
              </a:ext>
            </a:extLst>
          </p:cNvPr>
          <p:cNvSpPr>
            <a:spLocks noGrp="1" noChangeArrowheads="1"/>
          </p:cNvSpPr>
          <p:nvPr>
            <p:ph type="title"/>
          </p:nvPr>
        </p:nvSpPr>
        <p:spPr>
          <a:xfrm>
            <a:off x="609600" y="0"/>
            <a:ext cx="10972800" cy="862013"/>
          </a:xfrm>
        </p:spPr>
        <p:txBody>
          <a:bodyPr/>
          <a:lstStyle/>
          <a:p>
            <a:pPr algn="l" eaLnBrk="1" hangingPunct="1">
              <a:defRPr/>
            </a:pPr>
            <a:r>
              <a:rPr lang="en-US" altLang="en-US" dirty="0">
                <a:latin typeface="Copperplate Gothic Bold" pitchFamily="34" charset="0"/>
              </a:rPr>
              <a:t>The Ceremony on Mt. </a:t>
            </a:r>
            <a:r>
              <a:rPr lang="en-US" altLang="en-US" dirty="0" err="1">
                <a:latin typeface="Copperplate Gothic Bold" pitchFamily="34" charset="0"/>
              </a:rPr>
              <a:t>Ebal</a:t>
            </a:r>
            <a:r>
              <a:rPr lang="en-US" altLang="en-US" dirty="0"/>
              <a:t> </a:t>
            </a:r>
            <a:r>
              <a:rPr lang="en-US" altLang="en-US" sz="2800" dirty="0"/>
              <a:t>(27:1-8)</a:t>
            </a:r>
          </a:p>
        </p:txBody>
      </p:sp>
      <p:sp>
        <p:nvSpPr>
          <p:cNvPr id="311299" name="Rectangle 3">
            <a:extLst>
              <a:ext uri="{FF2B5EF4-FFF2-40B4-BE49-F238E27FC236}">
                <a16:creationId xmlns:a16="http://schemas.microsoft.com/office/drawing/2014/main" id="{39F5F3EE-3AF9-E3D1-D048-B546878D0970}"/>
              </a:ext>
            </a:extLst>
          </p:cNvPr>
          <p:cNvSpPr>
            <a:spLocks noGrp="1" noChangeArrowheads="1"/>
          </p:cNvSpPr>
          <p:nvPr>
            <p:ph type="body" idx="1"/>
          </p:nvPr>
        </p:nvSpPr>
        <p:spPr>
          <a:xfrm>
            <a:off x="609599" y="985838"/>
            <a:ext cx="11091863" cy="5735637"/>
          </a:xfrm>
        </p:spPr>
        <p:txBody>
          <a:bodyPr/>
          <a:lstStyle/>
          <a:p>
            <a:pPr eaLnBrk="1" hangingPunct="1">
              <a:buFont typeface="Wingdings" panose="05000000000000000000" pitchFamily="2" charset="2"/>
              <a:buNone/>
              <a:defRPr/>
            </a:pPr>
            <a:r>
              <a:rPr lang="en-US" altLang="en-US" sz="2800" b="1" dirty="0">
                <a:solidFill>
                  <a:schemeClr val="hlink"/>
                </a:solidFill>
                <a:effectLst/>
              </a:rPr>
              <a:t>Two mountains flank the Shechem Pass in central Israel, and the Israelites were to arrange the tribes on the facing slopes to recite the blessings and curses. Upon Mt. </a:t>
            </a:r>
            <a:r>
              <a:rPr lang="en-US" altLang="en-US" sz="2800" b="1" dirty="0" err="1">
                <a:solidFill>
                  <a:schemeClr val="hlink"/>
                </a:solidFill>
                <a:effectLst/>
              </a:rPr>
              <a:t>Ebal</a:t>
            </a:r>
            <a:r>
              <a:rPr lang="en-US" altLang="en-US" sz="2800" b="1" dirty="0">
                <a:solidFill>
                  <a:schemeClr val="hlink"/>
                </a:solidFill>
                <a:effectLst/>
              </a:rPr>
              <a:t>, the Israelites were to set up an altar with a memorial Torah written on it.</a:t>
            </a:r>
          </a:p>
          <a:p>
            <a:pPr eaLnBrk="1" hangingPunct="1">
              <a:defRPr/>
            </a:pPr>
            <a:r>
              <a:rPr lang="en-US" altLang="en-US" sz="2400" i="1" dirty="0">
                <a:effectLst/>
              </a:rPr>
              <a:t>The precise extent of what was to be written on the plastered surface is not entirely clear (i.e., the ten commandments or some longer version of the Torah?).</a:t>
            </a:r>
          </a:p>
          <a:p>
            <a:pPr eaLnBrk="1" hangingPunct="1">
              <a:defRPr/>
            </a:pPr>
            <a:r>
              <a:rPr lang="en-US" altLang="en-US" sz="2400" i="1" dirty="0">
                <a:effectLst/>
              </a:rPr>
              <a:t>The eventual construction of this altar is described in the Book of Joshua (cf. Jos. 8:30-35).</a:t>
            </a:r>
          </a:p>
          <a:p>
            <a:pPr eaLnBrk="1" hangingPunct="1">
              <a:defRPr/>
            </a:pPr>
            <a:r>
              <a:rPr lang="en-US" altLang="en-US" sz="2400" i="1" dirty="0">
                <a:effectLst/>
              </a:rPr>
              <a:t>In 1980, archaeologist Adam </a:t>
            </a:r>
            <a:r>
              <a:rPr lang="en-US" altLang="en-US" sz="2400" i="1" dirty="0" err="1">
                <a:effectLst/>
              </a:rPr>
              <a:t>Zertal</a:t>
            </a:r>
            <a:r>
              <a:rPr lang="en-US" altLang="en-US" sz="2400" i="1" dirty="0">
                <a:effectLst/>
              </a:rPr>
              <a:t> discovered a fieldstone installation on the top of Mt </a:t>
            </a:r>
            <a:r>
              <a:rPr lang="en-US" altLang="en-US" sz="2400" i="1" dirty="0" err="1">
                <a:effectLst/>
              </a:rPr>
              <a:t>Ebal</a:t>
            </a:r>
            <a:r>
              <a:rPr lang="en-US" altLang="en-US" sz="2400" i="1" dirty="0">
                <a:effectLst/>
              </a:rPr>
              <a:t>, dating it to ca. 1200 BC. He argues that it may be the very altar built by Joshua.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 calcmode="lin" valueType="num">
                                      <p:cBhvr>
                                        <p:cTn id="7" dur="500" fill="hold"/>
                                        <p:tgtEl>
                                          <p:spTgt spid="311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1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1299">
                                            <p:txEl>
                                              <p:pRg st="1" end="1"/>
                                            </p:txEl>
                                          </p:spTgt>
                                        </p:tgtEl>
                                        <p:attrNameLst>
                                          <p:attrName>style.visibility</p:attrName>
                                        </p:attrNameLst>
                                      </p:cBhvr>
                                      <p:to>
                                        <p:strVal val="visible"/>
                                      </p:to>
                                    </p:set>
                                    <p:anim calcmode="lin" valueType="num">
                                      <p:cBhvr additive="base">
                                        <p:cTn id="13" dur="500" fill="hold"/>
                                        <p:tgtEl>
                                          <p:spTgt spid="311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1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1299">
                                            <p:txEl>
                                              <p:pRg st="2" end="2"/>
                                            </p:txEl>
                                          </p:spTgt>
                                        </p:tgtEl>
                                        <p:attrNameLst>
                                          <p:attrName>style.visibility</p:attrName>
                                        </p:attrNameLst>
                                      </p:cBhvr>
                                      <p:to>
                                        <p:strVal val="visible"/>
                                      </p:to>
                                    </p:set>
                                    <p:anim calcmode="lin" valueType="num">
                                      <p:cBhvr additive="base">
                                        <p:cTn id="19" dur="500" fill="hold"/>
                                        <p:tgtEl>
                                          <p:spTgt spid="311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1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1299">
                                            <p:txEl>
                                              <p:pRg st="3" end="3"/>
                                            </p:txEl>
                                          </p:spTgt>
                                        </p:tgtEl>
                                        <p:attrNameLst>
                                          <p:attrName>style.visibility</p:attrName>
                                        </p:attrNameLst>
                                      </p:cBhvr>
                                      <p:to>
                                        <p:strVal val="visible"/>
                                      </p:to>
                                    </p:set>
                                    <p:anim calcmode="lin" valueType="num">
                                      <p:cBhvr additive="base">
                                        <p:cTn id="25" dur="500" fill="hold"/>
                                        <p:tgtEl>
                                          <p:spTgt spid="311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12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EF0220B-D42B-A3CC-0FA2-5741419DFBD6}"/>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99333" name="Rectangle 5">
            <a:extLst>
              <a:ext uri="{FF2B5EF4-FFF2-40B4-BE49-F238E27FC236}">
                <a16:creationId xmlns:a16="http://schemas.microsoft.com/office/drawing/2014/main" id="{963F5C36-F512-CCCC-884C-0B233F26B600}"/>
              </a:ext>
            </a:extLst>
          </p:cNvPr>
          <p:cNvSpPr>
            <a:spLocks noChangeArrowheads="1"/>
          </p:cNvSpPr>
          <p:nvPr/>
        </p:nvSpPr>
        <p:spPr bwMode="auto">
          <a:xfrm>
            <a:off x="5638800" y="2438400"/>
            <a:ext cx="4876800" cy="4191000"/>
          </a:xfrm>
          <a:prstGeom prst="rect">
            <a:avLst/>
          </a:prstGeom>
          <a:solidFill>
            <a:srgbClr val="003366"/>
          </a:soli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3600" b="0" i="0" u="none" strike="noStrike" kern="1200" cap="none" spc="0" normalizeH="0" baseline="0" noProof="0">
                <a:ln>
                  <a:noFill/>
                </a:ln>
                <a:solidFill>
                  <a:srgbClr val="FFCC00"/>
                </a:solidFill>
                <a:effectLst>
                  <a:outerShdw blurRad="38100" dist="38100" dir="2700000" algn="tl">
                    <a:srgbClr val="000000"/>
                  </a:outerShdw>
                </a:effectLst>
                <a:uLnTx/>
                <a:uFillTx/>
                <a:latin typeface="Agency FB" pitchFamily="2" charset="0"/>
                <a:ea typeface="+mn-ea"/>
                <a:cs typeface="Arial" panose="020B0604020202020204" pitchFamily="34" charset="0"/>
              </a:rPr>
              <a:t>In Mesopotamia</a:t>
            </a:r>
            <a:endParaRPr kumimoji="0" lang="en-US" altLang="en-US" sz="2400" b="0" i="0" u="none" strike="noStrike" kern="1200" cap="none" spc="0" normalizeH="0" baseline="0" noProof="0">
              <a:ln>
                <a:noFill/>
              </a:ln>
              <a:solidFill>
                <a:srgbClr val="FFCC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endParaRPr kumimoji="0" lang="en-US" altLang="en-US" sz="800" b="0" i="1" u="none" strike="noStrike" kern="1200" cap="none" spc="0" normalizeH="0" baseline="0" noProof="0">
              <a:ln>
                <a:noFill/>
              </a:ln>
              <a:solidFill>
                <a:srgbClr val="FFCC00"/>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Creation was the result of a violent primeval conflict.</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Marduk (god of order) fought Tiamat (goddess of chaos), defeating the gods of chaos, and splitting Tiamat’s corpse into sky and earth.</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Humans were created out of the blood of the slain god Kingu.</a:t>
            </a:r>
            <a:endParaRPr kumimoji="0" lang="en-US" altLang="en-US" sz="2400" b="0" i="1" u="none" strike="noStrike" kern="1200" cap="none" spc="0" normalizeH="0" baseline="0" noProof="0">
              <a:ln>
                <a:noFill/>
              </a:ln>
              <a:solidFill>
                <a:srgbClr val="FFCC00"/>
              </a:solidFill>
              <a:effectLst/>
              <a:uLnTx/>
              <a:uFillTx/>
              <a:latin typeface="Arial" panose="020B0604020202020204" pitchFamily="34" charset="0"/>
              <a:ea typeface="+mn-ea"/>
              <a:cs typeface="Arial" panose="020B0604020202020204" pitchFamily="34" charset="0"/>
            </a:endParaRPr>
          </a:p>
        </p:txBody>
      </p:sp>
      <p:sp>
        <p:nvSpPr>
          <p:cNvPr id="99335" name="Rectangle 7">
            <a:extLst>
              <a:ext uri="{FF2B5EF4-FFF2-40B4-BE49-F238E27FC236}">
                <a16:creationId xmlns:a16="http://schemas.microsoft.com/office/drawing/2014/main" id="{D13CCA53-53B7-F87C-0E38-B2863EBD982E}"/>
              </a:ext>
            </a:extLst>
          </p:cNvPr>
          <p:cNvSpPr>
            <a:spLocks noGrp="1" noChangeArrowheads="1"/>
          </p:cNvSpPr>
          <p:nvPr>
            <p:ph type="body" sz="half" idx="1"/>
          </p:nvPr>
        </p:nvSpPr>
        <p:spPr>
          <a:xfrm>
            <a:off x="5562600" y="1600200"/>
            <a:ext cx="2438400" cy="609600"/>
          </a:xfrm>
        </p:spPr>
        <p:txBody>
          <a:bodyPr/>
          <a:lstStyle/>
          <a:p>
            <a:pPr eaLnBrk="1" hangingPunct="1">
              <a:lnSpc>
                <a:spcPct val="80000"/>
              </a:lnSpc>
              <a:buFont typeface="Wingdings" panose="05000000000000000000" pitchFamily="2" charset="2"/>
              <a:buNone/>
              <a:defRPr/>
            </a:pPr>
            <a:r>
              <a:rPr lang="en-US" altLang="en-US" sz="1800" i="1">
                <a:latin typeface="Arial Narrow" panose="020B0606020202030204" pitchFamily="34" charset="0"/>
              </a:rPr>
              <a:t>Enuma Elish</a:t>
            </a:r>
            <a:r>
              <a:rPr lang="en-US" altLang="en-US" sz="1800">
                <a:latin typeface="Arial Narrow" panose="020B0606020202030204" pitchFamily="34" charset="0"/>
              </a:rPr>
              <a:t>, Tablet IV</a:t>
            </a:r>
          </a:p>
          <a:p>
            <a:pPr eaLnBrk="1" hangingPunct="1">
              <a:lnSpc>
                <a:spcPct val="80000"/>
              </a:lnSpc>
              <a:buFont typeface="Wingdings" panose="05000000000000000000" pitchFamily="2" charset="2"/>
              <a:buNone/>
              <a:defRPr/>
            </a:pPr>
            <a:r>
              <a:rPr lang="en-US" altLang="en-US" sz="1800">
                <a:latin typeface="Arial Narrow" panose="020B0606020202030204" pitchFamily="34" charset="0"/>
              </a:rPr>
              <a:t>British Museum, London</a:t>
            </a:r>
          </a:p>
        </p:txBody>
      </p:sp>
      <p:pic>
        <p:nvPicPr>
          <p:cNvPr id="99336" name="Picture 8" descr="AIS39">
            <a:extLst>
              <a:ext uri="{FF2B5EF4-FFF2-40B4-BE49-F238E27FC236}">
                <a16:creationId xmlns:a16="http://schemas.microsoft.com/office/drawing/2014/main" id="{E2B9F4AF-4765-D920-8806-710E92300C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19200"/>
            <a:ext cx="36210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395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dissolve">
                                      <p:cBhvr>
                                        <p:cTn id="7" dur="500"/>
                                        <p:tgtEl>
                                          <p:spTgt spid="99336"/>
                                        </p:tgtEl>
                                      </p:cBhvr>
                                    </p:animEffect>
                                  </p:childTnLst>
                                </p:cTn>
                              </p:par>
                              <p:par>
                                <p:cTn id="8" presetID="9" presetClass="entr" presetSubtype="0" fill="hold" nodeType="withEffect">
                                  <p:stCondLst>
                                    <p:cond delay="0"/>
                                  </p:stCondLst>
                                  <p:childTnLst>
                                    <p:set>
                                      <p:cBhvr>
                                        <p:cTn id="9" dur="1" fill="hold">
                                          <p:stCondLst>
                                            <p:cond delay="0"/>
                                          </p:stCondLst>
                                        </p:cTn>
                                        <p:tgtEl>
                                          <p:spTgt spid="99335">
                                            <p:txEl>
                                              <p:pRg st="0" end="0"/>
                                            </p:txEl>
                                          </p:spTgt>
                                        </p:tgtEl>
                                        <p:attrNameLst>
                                          <p:attrName>style.visibility</p:attrName>
                                        </p:attrNameLst>
                                      </p:cBhvr>
                                      <p:to>
                                        <p:strVal val="visible"/>
                                      </p:to>
                                    </p:set>
                                    <p:animEffect transition="in" filter="dissolve">
                                      <p:cBhvr>
                                        <p:cTn id="10" dur="500"/>
                                        <p:tgtEl>
                                          <p:spTgt spid="9933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9335">
                                            <p:txEl>
                                              <p:pRg st="1" end="1"/>
                                            </p:txEl>
                                          </p:spTgt>
                                        </p:tgtEl>
                                        <p:attrNameLst>
                                          <p:attrName>style.visibility</p:attrName>
                                        </p:attrNameLst>
                                      </p:cBhvr>
                                      <p:to>
                                        <p:strVal val="visible"/>
                                      </p:to>
                                    </p:set>
                                    <p:animEffect transition="in" filter="dissolve">
                                      <p:cBhvr>
                                        <p:cTn id="13" dur="500"/>
                                        <p:tgtEl>
                                          <p:spTgt spid="993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99333">
                                            <p:bg/>
                                          </p:spTgt>
                                        </p:tgtEl>
                                        <p:attrNameLst>
                                          <p:attrName>style.visibility</p:attrName>
                                        </p:attrNameLst>
                                      </p:cBhvr>
                                      <p:to>
                                        <p:strVal val="visible"/>
                                      </p:to>
                                    </p:set>
                                    <p:animEffect transition="in" filter="randombar(horizontal)">
                                      <p:cBhvr>
                                        <p:cTn id="18" dur="500"/>
                                        <p:tgtEl>
                                          <p:spTgt spid="99333">
                                            <p:bg/>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99333">
                                            <p:txEl>
                                              <p:pRg st="0" end="0"/>
                                            </p:txEl>
                                          </p:spTgt>
                                        </p:tgtEl>
                                        <p:attrNameLst>
                                          <p:attrName>style.visibility</p:attrName>
                                        </p:attrNameLst>
                                      </p:cBhvr>
                                      <p:to>
                                        <p:strVal val="visible"/>
                                      </p:to>
                                    </p:set>
                                    <p:animEffect transition="in" filter="randombar(horizontal)">
                                      <p:cBhvr>
                                        <p:cTn id="21" dur="500"/>
                                        <p:tgtEl>
                                          <p:spTgt spid="9933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99333">
                                            <p:txEl>
                                              <p:pRg st="2" end="2"/>
                                            </p:txEl>
                                          </p:spTgt>
                                        </p:tgtEl>
                                        <p:attrNameLst>
                                          <p:attrName>style.visibility</p:attrName>
                                        </p:attrNameLst>
                                      </p:cBhvr>
                                      <p:to>
                                        <p:strVal val="visible"/>
                                      </p:to>
                                    </p:set>
                                    <p:animEffect transition="in" filter="randombar(horizontal)">
                                      <p:cBhvr>
                                        <p:cTn id="26" dur="500"/>
                                        <p:tgtEl>
                                          <p:spTgt spid="9933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99333">
                                            <p:txEl>
                                              <p:pRg st="3" end="3"/>
                                            </p:txEl>
                                          </p:spTgt>
                                        </p:tgtEl>
                                        <p:attrNameLst>
                                          <p:attrName>style.visibility</p:attrName>
                                        </p:attrNameLst>
                                      </p:cBhvr>
                                      <p:to>
                                        <p:strVal val="visible"/>
                                      </p:to>
                                    </p:set>
                                    <p:animEffect transition="in" filter="randombar(horizontal)">
                                      <p:cBhvr>
                                        <p:cTn id="31" dur="500"/>
                                        <p:tgtEl>
                                          <p:spTgt spid="9933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99333">
                                            <p:txEl>
                                              <p:pRg st="4" end="4"/>
                                            </p:txEl>
                                          </p:spTgt>
                                        </p:tgtEl>
                                        <p:attrNameLst>
                                          <p:attrName>style.visibility</p:attrName>
                                        </p:attrNameLst>
                                      </p:cBhvr>
                                      <p:to>
                                        <p:strVal val="visible"/>
                                      </p:to>
                                    </p:set>
                                    <p:animEffect transition="in" filter="randombar(horizontal)">
                                      <p:cBhvr>
                                        <p:cTn id="36" dur="500"/>
                                        <p:tgtEl>
                                          <p:spTgt spid="993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uiExpand="1" build="allAtOnce" animBg="1"/>
    </p:bld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FFFFB7"/>
        </a:solidFill>
        <a:effectLst/>
      </p:bgPr>
    </p:bg>
    <p:spTree>
      <p:nvGrpSpPr>
        <p:cNvPr id="1" name=""/>
        <p:cNvGrpSpPr/>
        <p:nvPr/>
      </p:nvGrpSpPr>
      <p:grpSpPr>
        <a:xfrm>
          <a:off x="0" y="0"/>
          <a:ext cx="0" cy="0"/>
          <a:chOff x="0" y="0"/>
          <a:chExt cx="0" cy="0"/>
        </a:xfrm>
      </p:grpSpPr>
      <p:pic>
        <p:nvPicPr>
          <p:cNvPr id="233474" name="Picture 2" descr="bar085a03">
            <a:extLst>
              <a:ext uri="{FF2B5EF4-FFF2-40B4-BE49-F238E27FC236}">
                <a16:creationId xmlns:a16="http://schemas.microsoft.com/office/drawing/2014/main" id="{9C810BA0-387A-0D8B-5E4D-674D02925E74}"/>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719138"/>
            <a:ext cx="9144000" cy="6138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3475" name="Text Box 3">
            <a:extLst>
              <a:ext uri="{FF2B5EF4-FFF2-40B4-BE49-F238E27FC236}">
                <a16:creationId xmlns:a16="http://schemas.microsoft.com/office/drawing/2014/main" id="{643B72F1-BD01-5543-DAAB-EBE624AA03C2}"/>
              </a:ext>
            </a:extLst>
          </p:cNvPr>
          <p:cNvSpPr txBox="1">
            <a:spLocks noChangeArrowheads="1"/>
          </p:cNvSpPr>
          <p:nvPr/>
        </p:nvSpPr>
        <p:spPr bwMode="auto">
          <a:xfrm>
            <a:off x="1600200" y="1524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eaLnBrk="0" fontAlgn="base" hangingPunct="0">
              <a:spcBef>
                <a:spcPct val="50000"/>
              </a:spcBef>
              <a:spcAft>
                <a:spcPct val="0"/>
              </a:spcAft>
            </a:pPr>
            <a:r>
              <a:rPr lang="en-US" altLang="en-US" sz="2400" b="1" i="0">
                <a:solidFill>
                  <a:srgbClr val="000000"/>
                </a:solidFill>
              </a:rPr>
              <a:t>Arial view from the southeast of the stone installation.</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35D0460-5C01-0308-0297-ACE7FAE3BF7F}"/>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443F290-961A-44D4-BE34-C198E8C1017B}" type="slidenum">
              <a:rPr lang="en-US" altLang="en-US" sz="1400" i="0">
                <a:solidFill>
                  <a:srgbClr val="000000"/>
                </a:solidFill>
                <a:latin typeface="Arial" panose="020B0604020202020204" pitchFamily="34" charset="0"/>
              </a:rPr>
              <a:pPr fontAlgn="base">
                <a:spcBef>
                  <a:spcPct val="0"/>
                </a:spcBef>
                <a:spcAft>
                  <a:spcPct val="0"/>
                </a:spcAft>
              </a:pPr>
              <a:t>241</a:t>
            </a:fld>
            <a:endParaRPr lang="en-US" altLang="en-US" sz="1400" i="0">
              <a:solidFill>
                <a:srgbClr val="000000"/>
              </a:solidFill>
              <a:latin typeface="Arial" panose="020B0604020202020204" pitchFamily="34" charset="0"/>
            </a:endParaRPr>
          </a:p>
        </p:txBody>
      </p:sp>
      <p:sp>
        <p:nvSpPr>
          <p:cNvPr id="323586" name="Rectangle 2">
            <a:extLst>
              <a:ext uri="{FF2B5EF4-FFF2-40B4-BE49-F238E27FC236}">
                <a16:creationId xmlns:a16="http://schemas.microsoft.com/office/drawing/2014/main" id="{09449E84-DDF9-1F58-2A32-8819437B941E}"/>
              </a:ext>
            </a:extLst>
          </p:cNvPr>
          <p:cNvSpPr>
            <a:spLocks noGrp="1" noChangeArrowheads="1"/>
          </p:cNvSpPr>
          <p:nvPr>
            <p:ph type="title"/>
          </p:nvPr>
        </p:nvSpPr>
        <p:spPr/>
        <p:txBody>
          <a:bodyPr/>
          <a:lstStyle/>
          <a:p>
            <a:pPr algn="l" eaLnBrk="1" hangingPunct="1">
              <a:defRPr/>
            </a:pPr>
            <a:r>
              <a:rPr lang="en-US" altLang="en-US">
                <a:latin typeface="Copperplate Gothic Bold" pitchFamily="34" charset="0"/>
              </a:rPr>
              <a:t>Blessings for Obedience</a:t>
            </a:r>
            <a:r>
              <a:rPr lang="en-US" altLang="en-US"/>
              <a:t> </a:t>
            </a:r>
            <a:r>
              <a:rPr lang="en-US" altLang="en-US" sz="3200"/>
              <a:t>(28:1-14)</a:t>
            </a:r>
          </a:p>
        </p:txBody>
      </p:sp>
      <p:sp>
        <p:nvSpPr>
          <p:cNvPr id="323587" name="Rectangle 3">
            <a:extLst>
              <a:ext uri="{FF2B5EF4-FFF2-40B4-BE49-F238E27FC236}">
                <a16:creationId xmlns:a16="http://schemas.microsoft.com/office/drawing/2014/main" id="{0AD144B4-0536-3E66-2405-B1A9886CFED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effectLst/>
              </a:rPr>
              <a:t>As observed earlier, blessings and curses were a constituent part of ancient Near Eastern Suzerainty treaties.</a:t>
            </a:r>
          </a:p>
          <a:p>
            <a:pPr eaLnBrk="1" hangingPunct="1">
              <a:defRPr/>
            </a:pPr>
            <a:r>
              <a:rPr lang="en-US" altLang="en-US" sz="2400" i="1" dirty="0">
                <a:effectLst/>
              </a:rPr>
              <a:t>The blessings for obedience included both farmers and city-dwellers.</a:t>
            </a:r>
          </a:p>
          <a:p>
            <a:pPr eaLnBrk="1" hangingPunct="1">
              <a:defRPr/>
            </a:pPr>
            <a:r>
              <a:rPr lang="en-US" altLang="en-US" sz="2400" i="1" dirty="0">
                <a:effectLst/>
              </a:rPr>
              <a:t>Families, fields and livestock would be fertile.</a:t>
            </a:r>
          </a:p>
          <a:p>
            <a:pPr eaLnBrk="1" hangingPunct="1">
              <a:defRPr/>
            </a:pPr>
            <a:r>
              <a:rPr lang="en-US" altLang="en-US" sz="2400" i="1" dirty="0">
                <a:effectLst/>
              </a:rPr>
              <a:t>Victory over enemies was assured.</a:t>
            </a:r>
          </a:p>
          <a:p>
            <a:pPr eaLnBrk="1" hangingPunct="1">
              <a:defRPr/>
            </a:pPr>
            <a:r>
              <a:rPr lang="en-US" altLang="en-US" sz="2400" i="1" dirty="0">
                <a:effectLst/>
              </a:rPr>
              <a:t>As promised, the people of Israel would become Yahweh’s holy nation (cf. 26:18; 27:9).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3587">
                                            <p:txEl>
                                              <p:pRg st="2" end="2"/>
                                            </p:txEl>
                                          </p:spTgt>
                                        </p:tgtEl>
                                        <p:attrNameLst>
                                          <p:attrName>style.visibility</p:attrName>
                                        </p:attrNameLst>
                                      </p:cBhvr>
                                      <p:to>
                                        <p:strVal val="visible"/>
                                      </p:to>
                                    </p:set>
                                    <p:anim calcmode="lin" valueType="num">
                                      <p:cBhvr additive="base">
                                        <p:cTn id="1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3587">
                                            <p:txEl>
                                              <p:pRg st="3" end="3"/>
                                            </p:txEl>
                                          </p:spTgt>
                                        </p:tgtEl>
                                        <p:attrNameLst>
                                          <p:attrName>style.visibility</p:attrName>
                                        </p:attrNameLst>
                                      </p:cBhvr>
                                      <p:to>
                                        <p:strVal val="visible"/>
                                      </p:to>
                                    </p:set>
                                    <p:anim calcmode="lin" valueType="num">
                                      <p:cBhvr additive="base">
                                        <p:cTn id="25"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3587">
                                            <p:txEl>
                                              <p:pRg st="4" end="4"/>
                                            </p:txEl>
                                          </p:spTgt>
                                        </p:tgtEl>
                                        <p:attrNameLst>
                                          <p:attrName>style.visibility</p:attrName>
                                        </p:attrNameLst>
                                      </p:cBhvr>
                                      <p:to>
                                        <p:strVal val="visible"/>
                                      </p:to>
                                    </p:set>
                                    <p:anim calcmode="lin" valueType="num">
                                      <p:cBhvr additive="base">
                                        <p:cTn id="31" dur="500" fill="hold"/>
                                        <p:tgtEl>
                                          <p:spTgt spid="323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35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40CD1E6-F6D7-087A-5EC6-80C7F4AFBE6B}"/>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63EEFF72-2963-4926-A4DA-6683BE49E817}" type="slidenum">
              <a:rPr lang="en-US" altLang="en-US" sz="1400" i="0">
                <a:solidFill>
                  <a:srgbClr val="000000"/>
                </a:solidFill>
                <a:latin typeface="Arial" panose="020B0604020202020204" pitchFamily="34" charset="0"/>
              </a:rPr>
              <a:pPr fontAlgn="base">
                <a:spcBef>
                  <a:spcPct val="0"/>
                </a:spcBef>
                <a:spcAft>
                  <a:spcPct val="0"/>
                </a:spcAft>
              </a:pPr>
              <a:t>242</a:t>
            </a:fld>
            <a:endParaRPr lang="en-US" altLang="en-US" sz="1400" i="0">
              <a:solidFill>
                <a:srgbClr val="000000"/>
              </a:solidFill>
              <a:latin typeface="Arial" panose="020B0604020202020204" pitchFamily="34" charset="0"/>
            </a:endParaRPr>
          </a:p>
        </p:txBody>
      </p:sp>
      <p:sp>
        <p:nvSpPr>
          <p:cNvPr id="324610" name="Rectangle 2">
            <a:extLst>
              <a:ext uri="{FF2B5EF4-FFF2-40B4-BE49-F238E27FC236}">
                <a16:creationId xmlns:a16="http://schemas.microsoft.com/office/drawing/2014/main" id="{0AE8D026-4918-29FD-2B7F-1C1984F6B7F0}"/>
              </a:ext>
            </a:extLst>
          </p:cNvPr>
          <p:cNvSpPr>
            <a:spLocks noGrp="1" noChangeArrowheads="1"/>
          </p:cNvSpPr>
          <p:nvPr>
            <p:ph type="title"/>
          </p:nvPr>
        </p:nvSpPr>
        <p:spPr>
          <a:xfrm>
            <a:off x="406400" y="347133"/>
            <a:ext cx="11209866" cy="1371600"/>
          </a:xfrm>
        </p:spPr>
        <p:txBody>
          <a:bodyPr/>
          <a:lstStyle/>
          <a:p>
            <a:pPr algn="l" eaLnBrk="1" hangingPunct="1">
              <a:defRPr/>
            </a:pPr>
            <a:r>
              <a:rPr lang="en-US" altLang="en-US" dirty="0">
                <a:latin typeface="Copperplate Gothic Bold" pitchFamily="34" charset="0"/>
              </a:rPr>
              <a:t>Curses for Disobedience</a:t>
            </a:r>
            <a:r>
              <a:rPr lang="en-US" altLang="en-US" dirty="0"/>
              <a:t> </a:t>
            </a:r>
            <a:r>
              <a:rPr lang="en-US" altLang="en-US" sz="3200" dirty="0"/>
              <a:t>(28:15-68)</a:t>
            </a:r>
          </a:p>
        </p:txBody>
      </p:sp>
      <p:sp>
        <p:nvSpPr>
          <p:cNvPr id="324611" name="Rectangle 3">
            <a:extLst>
              <a:ext uri="{FF2B5EF4-FFF2-40B4-BE49-F238E27FC236}">
                <a16:creationId xmlns:a16="http://schemas.microsoft.com/office/drawing/2014/main" id="{CD5C9587-2221-C82C-06C2-59D89F46BA2F}"/>
              </a:ext>
            </a:extLst>
          </p:cNvPr>
          <p:cNvSpPr>
            <a:spLocks noGrp="1" noChangeArrowheads="1"/>
          </p:cNvSpPr>
          <p:nvPr>
            <p:ph type="body" idx="1"/>
          </p:nvPr>
        </p:nvSpPr>
        <p:spPr>
          <a:xfrm>
            <a:off x="575733" y="1930400"/>
            <a:ext cx="11040533" cy="4207933"/>
          </a:xfrm>
        </p:spPr>
        <p:txBody>
          <a:bodyPr/>
          <a:lstStyle/>
          <a:p>
            <a:pPr eaLnBrk="1" hangingPunct="1">
              <a:buFont typeface="Wingdings" panose="05000000000000000000" pitchFamily="2" charset="2"/>
              <a:buNone/>
              <a:defRPr/>
            </a:pPr>
            <a:r>
              <a:rPr lang="en-US" altLang="en-US" sz="2800" b="1" dirty="0">
                <a:solidFill>
                  <a:schemeClr val="hlink"/>
                </a:solidFill>
                <a:effectLst/>
              </a:rPr>
              <a:t>After the opening section, which follows the order of the foregoing curses, detailed descriptions of escalating disasters are offered.</a:t>
            </a:r>
          </a:p>
          <a:p>
            <a:pPr eaLnBrk="1" hangingPunct="1">
              <a:defRPr/>
            </a:pPr>
            <a:r>
              <a:rPr lang="en-US" altLang="en-US" sz="2400" i="1" dirty="0">
                <a:effectLst/>
              </a:rPr>
              <a:t>The pattern of these curses are consistent with other known vassal treaties from the ancient Near East.</a:t>
            </a:r>
          </a:p>
          <a:p>
            <a:pPr eaLnBrk="1" hangingPunct="1">
              <a:defRPr/>
            </a:pPr>
            <a:r>
              <a:rPr lang="en-US" altLang="en-US" sz="2400" i="1" dirty="0">
                <a:effectLst/>
              </a:rPr>
              <a:t>The first section of curses begins with an “if” clause; the following sections have no stated conditions, but they assume covenant violation.</a:t>
            </a:r>
          </a:p>
          <a:p>
            <a:pPr eaLnBrk="1" hangingPunct="1">
              <a:defRPr/>
            </a:pPr>
            <a:r>
              <a:rPr lang="en-US" altLang="en-US" sz="2400" i="1" dirty="0">
                <a:effectLst/>
              </a:rPr>
              <a:t>The curses climax with the threat of exile.</a:t>
            </a:r>
          </a:p>
          <a:p>
            <a:pPr eaLnBrk="1" hangingPunct="1">
              <a:defRPr/>
            </a:pPr>
            <a:r>
              <a:rPr lang="en-US" altLang="en-US" sz="2400" i="1" dirty="0">
                <a:effectLst/>
              </a:rPr>
              <a:t>There were only two ways open, obedience or rebellion.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 calcmode="lin" valueType="num">
                                      <p:cBhvr>
                                        <p:cTn id="7" dur="500" fill="hold"/>
                                        <p:tgtEl>
                                          <p:spTgt spid="324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4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4611">
                                            <p:txEl>
                                              <p:pRg st="1" end="1"/>
                                            </p:txEl>
                                          </p:spTgt>
                                        </p:tgtEl>
                                        <p:attrNameLst>
                                          <p:attrName>style.visibility</p:attrName>
                                        </p:attrNameLst>
                                      </p:cBhvr>
                                      <p:to>
                                        <p:strVal val="visible"/>
                                      </p:to>
                                    </p:set>
                                    <p:anim calcmode="lin" valueType="num">
                                      <p:cBhvr additive="base">
                                        <p:cTn id="13" dur="500" fill="hold"/>
                                        <p:tgtEl>
                                          <p:spTgt spid="324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4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4611">
                                            <p:txEl>
                                              <p:pRg st="2" end="2"/>
                                            </p:txEl>
                                          </p:spTgt>
                                        </p:tgtEl>
                                        <p:attrNameLst>
                                          <p:attrName>style.visibility</p:attrName>
                                        </p:attrNameLst>
                                      </p:cBhvr>
                                      <p:to>
                                        <p:strVal val="visible"/>
                                      </p:to>
                                    </p:set>
                                    <p:anim calcmode="lin" valueType="num">
                                      <p:cBhvr additive="base">
                                        <p:cTn id="19" dur="500" fill="hold"/>
                                        <p:tgtEl>
                                          <p:spTgt spid="324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4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4611">
                                            <p:txEl>
                                              <p:pRg st="3" end="3"/>
                                            </p:txEl>
                                          </p:spTgt>
                                        </p:tgtEl>
                                        <p:attrNameLst>
                                          <p:attrName>style.visibility</p:attrName>
                                        </p:attrNameLst>
                                      </p:cBhvr>
                                      <p:to>
                                        <p:strVal val="visible"/>
                                      </p:to>
                                    </p:set>
                                    <p:anim calcmode="lin" valueType="num">
                                      <p:cBhvr additive="base">
                                        <p:cTn id="25" dur="500" fill="hold"/>
                                        <p:tgtEl>
                                          <p:spTgt spid="324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4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4611">
                                            <p:txEl>
                                              <p:pRg st="4" end="4"/>
                                            </p:txEl>
                                          </p:spTgt>
                                        </p:tgtEl>
                                        <p:attrNameLst>
                                          <p:attrName>style.visibility</p:attrName>
                                        </p:attrNameLst>
                                      </p:cBhvr>
                                      <p:to>
                                        <p:strVal val="visible"/>
                                      </p:to>
                                    </p:set>
                                    <p:anim calcmode="lin" valueType="num">
                                      <p:cBhvr additive="base">
                                        <p:cTn id="31" dur="500" fill="hold"/>
                                        <p:tgtEl>
                                          <p:spTgt spid="324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4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8900020-EDFD-2F89-91E2-C1A6BA81C0F4}"/>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fld id="{00B909A2-11E0-44EA-B984-AD22745C83A3}" type="slidenum">
              <a:rPr lang="en-US" altLang="en-US" sz="1400" i="0">
                <a:solidFill>
                  <a:srgbClr val="000000"/>
                </a:solidFill>
                <a:latin typeface="Arial" panose="020B0604020202020204" pitchFamily="34" charset="0"/>
              </a:rPr>
              <a:pPr fontAlgn="base">
                <a:spcBef>
                  <a:spcPct val="0"/>
                </a:spcBef>
                <a:spcAft>
                  <a:spcPct val="0"/>
                </a:spcAft>
              </a:pPr>
              <a:t>243</a:t>
            </a:fld>
            <a:endParaRPr lang="en-US" altLang="en-US" sz="1400" i="0">
              <a:solidFill>
                <a:srgbClr val="000000"/>
              </a:solidFill>
              <a:latin typeface="Arial" panose="020B0604020202020204" pitchFamily="34" charset="0"/>
            </a:endParaRPr>
          </a:p>
        </p:txBody>
      </p:sp>
      <p:sp>
        <p:nvSpPr>
          <p:cNvPr id="106498" name="Rectangle 2">
            <a:extLst>
              <a:ext uri="{FF2B5EF4-FFF2-40B4-BE49-F238E27FC236}">
                <a16:creationId xmlns:a16="http://schemas.microsoft.com/office/drawing/2014/main" id="{CBEEFA96-6589-ED46-CD66-D9F698AF7180}"/>
              </a:ext>
            </a:extLst>
          </p:cNvPr>
          <p:cNvSpPr>
            <a:spLocks noGrp="1" noChangeArrowheads="1"/>
          </p:cNvSpPr>
          <p:nvPr>
            <p:ph type="title"/>
          </p:nvPr>
        </p:nvSpPr>
        <p:spPr>
          <a:xfrm>
            <a:off x="1981200" y="0"/>
            <a:ext cx="8229600" cy="1600200"/>
          </a:xfrm>
        </p:spPr>
        <p:txBody>
          <a:bodyPr/>
          <a:lstStyle/>
          <a:p>
            <a:pPr eaLnBrk="1" hangingPunct="1">
              <a:defRPr/>
            </a:pPr>
            <a:r>
              <a:rPr lang="en-US" altLang="en-US" dirty="0">
                <a:latin typeface="Copperplate Gothic Bold" pitchFamily="34" charset="0"/>
              </a:rPr>
              <a:t>The Language of Cursing</a:t>
            </a:r>
            <a:br>
              <a:rPr lang="en-US" altLang="en-US" dirty="0">
                <a:latin typeface="ELEGANCE" pitchFamily="2" charset="2"/>
              </a:rPr>
            </a:br>
            <a:r>
              <a:rPr lang="en-US" altLang="en-US" sz="2400" b="1" i="1" dirty="0">
                <a:solidFill>
                  <a:schemeClr val="accent1">
                    <a:lumMod val="50000"/>
                  </a:schemeClr>
                </a:solidFill>
                <a:effectLst/>
              </a:rPr>
              <a:t>Both Esarhaddon’s treaties and Deuteronomy contain similar curses for disloyalty.</a:t>
            </a:r>
          </a:p>
        </p:txBody>
      </p:sp>
      <p:sp>
        <p:nvSpPr>
          <p:cNvPr id="106499" name="Rectangle 3">
            <a:extLst>
              <a:ext uri="{FF2B5EF4-FFF2-40B4-BE49-F238E27FC236}">
                <a16:creationId xmlns:a16="http://schemas.microsoft.com/office/drawing/2014/main" id="{0E37FB28-DFB6-C7FC-3E1D-2411477EE44C}"/>
              </a:ext>
            </a:extLst>
          </p:cNvPr>
          <p:cNvSpPr>
            <a:spLocks noGrp="1" noChangeArrowheads="1"/>
          </p:cNvSpPr>
          <p:nvPr>
            <p:ph type="body" sz="half" idx="1"/>
          </p:nvPr>
        </p:nvSpPr>
        <p:spPr>
          <a:xfrm>
            <a:off x="1752600" y="1752600"/>
            <a:ext cx="4267200" cy="4876800"/>
          </a:xfrm>
          <a:solidFill>
            <a:srgbClr val="C1C2C7"/>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400" b="1">
                <a:solidFill>
                  <a:srgbClr val="FF9900"/>
                </a:solidFill>
                <a:effectLst>
                  <a:outerShdw blurRad="38100" dist="38100" dir="2700000" algn="tl">
                    <a:srgbClr val="000000"/>
                  </a:outerShdw>
                </a:effectLst>
              </a:rPr>
              <a:t>ESARHADDON</a:t>
            </a:r>
          </a:p>
          <a:p>
            <a:pPr eaLnBrk="1" hangingPunct="1">
              <a:buFont typeface="Wingdings" panose="05000000000000000000" pitchFamily="2" charset="2"/>
              <a:buNone/>
              <a:defRPr/>
            </a:pPr>
            <a:r>
              <a:rPr lang="en-US" altLang="en-US" sz="2000" b="1" i="1">
                <a:effectLst/>
                <a:latin typeface="Arial Narrow" panose="020B0606020202030204" pitchFamily="34" charset="0"/>
              </a:rPr>
              <a:t>“Just as rain does not fall from a copper sky, so may there come neither rain nor dew upon your fields.”</a:t>
            </a:r>
          </a:p>
          <a:p>
            <a:pPr eaLnBrk="1" hangingPunct="1">
              <a:buFont typeface="Wingdings" panose="05000000000000000000" pitchFamily="2" charset="2"/>
              <a:buNone/>
              <a:defRPr/>
            </a:pPr>
            <a:r>
              <a:rPr lang="en-US" altLang="en-US" sz="2000" b="1" i="1">
                <a:effectLst/>
                <a:latin typeface="Arial Narrow" panose="020B0606020202030204" pitchFamily="34" charset="0"/>
              </a:rPr>
              <a:t>“May Sin, the luminary of heaven and earth, clothe you in leprosy…”</a:t>
            </a:r>
          </a:p>
          <a:p>
            <a:pPr eaLnBrk="1" hangingPunct="1">
              <a:buFont typeface="Wingdings" panose="05000000000000000000" pitchFamily="2" charset="2"/>
              <a:buNone/>
              <a:defRPr/>
            </a:pPr>
            <a:r>
              <a:rPr lang="en-US" altLang="en-US" sz="2000" b="1" i="1">
                <a:effectLst/>
                <a:latin typeface="Arial Narrow" panose="020B0606020202030204" pitchFamily="34" charset="0"/>
              </a:rPr>
              <a:t>“May Shamash…take away your eyesight; walk about in darkness!”</a:t>
            </a:r>
          </a:p>
          <a:p>
            <a:pPr eaLnBrk="1" hangingPunct="1">
              <a:buFont typeface="Wingdings" panose="05000000000000000000" pitchFamily="2" charset="2"/>
              <a:buNone/>
              <a:defRPr/>
            </a:pPr>
            <a:r>
              <a:rPr lang="en-US" altLang="en-US" sz="2000" b="1" i="1">
                <a:effectLst/>
                <a:latin typeface="Arial Narrow" panose="020B0606020202030204" pitchFamily="34" charset="0"/>
              </a:rPr>
              <a:t>“May Adad…put an end [to vegetation] in your land…”</a:t>
            </a:r>
          </a:p>
          <a:p>
            <a:pPr eaLnBrk="1" hangingPunct="1">
              <a:buFont typeface="Wingdings" panose="05000000000000000000" pitchFamily="2" charset="2"/>
              <a:buNone/>
              <a:defRPr/>
            </a:pPr>
            <a:r>
              <a:rPr lang="en-US" altLang="en-US" sz="2000" b="1" i="1">
                <a:effectLst/>
                <a:latin typeface="Arial Narrow" panose="020B0606020202030204" pitchFamily="34" charset="0"/>
              </a:rPr>
              <a:t>“May Gula…put illness…an unhealing sore in your body…”</a:t>
            </a:r>
          </a:p>
          <a:p>
            <a:pPr eaLnBrk="1" hangingPunct="1">
              <a:buFont typeface="Wingdings" panose="05000000000000000000" pitchFamily="2" charset="2"/>
              <a:buNone/>
              <a:defRPr/>
            </a:pPr>
            <a:r>
              <a:rPr lang="en-US" altLang="en-US" sz="2000" b="1" i="1">
                <a:effectLst/>
                <a:latin typeface="Arial Narrow" panose="020B0606020202030204" pitchFamily="34" charset="0"/>
              </a:rPr>
              <a:t>“May Nabu…make your descendants disappear from the land.”</a:t>
            </a:r>
          </a:p>
        </p:txBody>
      </p:sp>
      <p:sp>
        <p:nvSpPr>
          <p:cNvPr id="106500" name="Rectangle 4">
            <a:extLst>
              <a:ext uri="{FF2B5EF4-FFF2-40B4-BE49-F238E27FC236}">
                <a16:creationId xmlns:a16="http://schemas.microsoft.com/office/drawing/2014/main" id="{2B761575-241A-F2C0-9FB2-BE79A99BEE2A}"/>
              </a:ext>
            </a:extLst>
          </p:cNvPr>
          <p:cNvSpPr>
            <a:spLocks noGrp="1" noChangeArrowheads="1"/>
          </p:cNvSpPr>
          <p:nvPr>
            <p:ph type="body" sz="half" idx="2"/>
          </p:nvPr>
        </p:nvSpPr>
        <p:spPr>
          <a:xfrm>
            <a:off x="6172200" y="1752600"/>
            <a:ext cx="4267200" cy="4876800"/>
          </a:xfrm>
          <a:solidFill>
            <a:srgbClr val="FFFF99"/>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400" b="1">
                <a:solidFill>
                  <a:srgbClr val="FF9900"/>
                </a:solidFill>
                <a:effectLst>
                  <a:outerShdw blurRad="38100" dist="38100" dir="2700000" algn="tl">
                    <a:srgbClr val="000000"/>
                  </a:outerShdw>
                </a:effectLst>
              </a:rPr>
              <a:t>DEUTERONOMY</a:t>
            </a:r>
          </a:p>
          <a:p>
            <a:pPr eaLnBrk="1" hangingPunct="1">
              <a:buFont typeface="Wingdings" panose="05000000000000000000" pitchFamily="2" charset="2"/>
              <a:buNone/>
              <a:defRPr/>
            </a:pPr>
            <a:r>
              <a:rPr lang="en-US" altLang="en-US" sz="2000" b="1" i="1">
                <a:effectLst/>
                <a:latin typeface="Arial Narrow" panose="020B0606020202030204" pitchFamily="34" charset="0"/>
              </a:rPr>
              <a:t>“The sky over your head will be bronze… The LORD will turn the rain of your country into dust and powder.”</a:t>
            </a:r>
          </a:p>
          <a:p>
            <a:pPr eaLnBrk="1" hangingPunct="1">
              <a:buFont typeface="Wingdings" panose="05000000000000000000" pitchFamily="2" charset="2"/>
              <a:buNone/>
              <a:defRPr/>
            </a:pPr>
            <a:r>
              <a:rPr lang="en-US" altLang="en-US" sz="2000" b="1" i="1">
                <a:effectLst/>
                <a:latin typeface="Arial Narrow" panose="020B0606020202030204" pitchFamily="34" charset="0"/>
              </a:rPr>
              <a:t>“Yahweh will plague you with diseases…”</a:t>
            </a:r>
          </a:p>
          <a:p>
            <a:pPr eaLnBrk="1" hangingPunct="1">
              <a:buFont typeface="Wingdings" panose="05000000000000000000" pitchFamily="2" charset="2"/>
              <a:buNone/>
              <a:defRPr/>
            </a:pPr>
            <a:r>
              <a:rPr lang="en-US" altLang="en-US" sz="2000" b="1" i="1">
                <a:effectLst/>
                <a:latin typeface="Arial Narrow" panose="020B0606020202030204" pitchFamily="34" charset="0"/>
              </a:rPr>
              <a:t>“Yahweh will afflict you with…blindness and confusion of mind.”</a:t>
            </a:r>
          </a:p>
          <a:p>
            <a:pPr eaLnBrk="1" hangingPunct="1">
              <a:buFont typeface="Wingdings" panose="05000000000000000000" pitchFamily="2" charset="2"/>
              <a:buNone/>
              <a:defRPr/>
            </a:pPr>
            <a:r>
              <a:rPr lang="en-US" altLang="en-US" sz="2000" b="1" i="1">
                <a:effectLst/>
                <a:latin typeface="Arial Narrow" panose="020B0606020202030204" pitchFamily="34" charset="0"/>
              </a:rPr>
              <a:t>“You will plant a vineyard, but you will not even begin to enjoy its fruit.”</a:t>
            </a:r>
          </a:p>
          <a:p>
            <a:pPr eaLnBrk="1" hangingPunct="1">
              <a:buFont typeface="Wingdings" panose="05000000000000000000" pitchFamily="2" charset="2"/>
              <a:buNone/>
              <a:defRPr/>
            </a:pPr>
            <a:r>
              <a:rPr lang="en-US" altLang="en-US" sz="2000" b="1" i="1">
                <a:effectLst/>
                <a:latin typeface="Arial Narrow" panose="020B0606020202030204" pitchFamily="34" charset="0"/>
              </a:rPr>
              <a:t>“Yahweh will afflict your knees and legs with…boils that cannot be cured…”</a:t>
            </a:r>
          </a:p>
          <a:p>
            <a:pPr eaLnBrk="1" hangingPunct="1">
              <a:buFont typeface="Wingdings" panose="05000000000000000000" pitchFamily="2" charset="2"/>
              <a:buNone/>
              <a:defRPr/>
            </a:pPr>
            <a:r>
              <a:rPr lang="en-US" altLang="en-US" sz="2000" b="1" i="1">
                <a:effectLst/>
                <a:latin typeface="Arial Narrow" panose="020B0606020202030204" pitchFamily="34" charset="0"/>
              </a:rPr>
              <a:t>“You will be uprooted from the land you are entering to possess.”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6499">
                                            <p:bg/>
                                          </p:spTgt>
                                        </p:tgtEl>
                                        <p:attrNameLst>
                                          <p:attrName>style.visibility</p:attrName>
                                        </p:attrNameLst>
                                      </p:cBhvr>
                                      <p:to>
                                        <p:strVal val="visible"/>
                                      </p:to>
                                    </p:set>
                                    <p:animEffect transition="in" filter="dissolve">
                                      <p:cBhvr>
                                        <p:cTn id="7" dur="500"/>
                                        <p:tgtEl>
                                          <p:spTgt spid="106499">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6499">
                                            <p:txEl>
                                              <p:pRg st="0" end="0"/>
                                            </p:txEl>
                                          </p:spTgt>
                                        </p:tgtEl>
                                        <p:attrNameLst>
                                          <p:attrName>style.visibility</p:attrName>
                                        </p:attrNameLst>
                                      </p:cBhvr>
                                      <p:to>
                                        <p:strVal val="visible"/>
                                      </p:to>
                                    </p:set>
                                    <p:animEffect transition="in" filter="dissolve">
                                      <p:cBhvr>
                                        <p:cTn id="10" dur="500"/>
                                        <p:tgtEl>
                                          <p:spTgt spid="106499">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6500">
                                            <p:bg/>
                                          </p:spTgt>
                                        </p:tgtEl>
                                        <p:attrNameLst>
                                          <p:attrName>style.visibility</p:attrName>
                                        </p:attrNameLst>
                                      </p:cBhvr>
                                      <p:to>
                                        <p:strVal val="visible"/>
                                      </p:to>
                                    </p:set>
                                    <p:animEffect transition="in" filter="dissolve">
                                      <p:cBhvr>
                                        <p:cTn id="13" dur="500"/>
                                        <p:tgtEl>
                                          <p:spTgt spid="106500">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6500">
                                            <p:txEl>
                                              <p:pRg st="0" end="0"/>
                                            </p:txEl>
                                          </p:spTgt>
                                        </p:tgtEl>
                                        <p:attrNameLst>
                                          <p:attrName>style.visibility</p:attrName>
                                        </p:attrNameLst>
                                      </p:cBhvr>
                                      <p:to>
                                        <p:strVal val="visible"/>
                                      </p:to>
                                    </p:set>
                                    <p:animEffect transition="in" filter="dissolve">
                                      <p:cBhvr>
                                        <p:cTn id="16" dur="500"/>
                                        <p:tgtEl>
                                          <p:spTgt spid="10650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6499">
                                            <p:txEl>
                                              <p:pRg st="1" end="1"/>
                                            </p:txEl>
                                          </p:spTgt>
                                        </p:tgtEl>
                                        <p:attrNameLst>
                                          <p:attrName>style.visibility</p:attrName>
                                        </p:attrNameLst>
                                      </p:cBhvr>
                                      <p:to>
                                        <p:strVal val="visible"/>
                                      </p:to>
                                    </p:set>
                                    <p:anim calcmode="lin" valueType="num">
                                      <p:cBhvr>
                                        <p:cTn id="21" dur="500" fill="hold"/>
                                        <p:tgtEl>
                                          <p:spTgt spid="1064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64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64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649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06500">
                                            <p:txEl>
                                              <p:pRg st="1" end="1"/>
                                            </p:txEl>
                                          </p:spTgt>
                                        </p:tgtEl>
                                        <p:attrNameLst>
                                          <p:attrName>style.visibility</p:attrName>
                                        </p:attrNameLst>
                                      </p:cBhvr>
                                      <p:to>
                                        <p:strVal val="visible"/>
                                      </p:to>
                                    </p:set>
                                    <p:anim calcmode="lin" valueType="num">
                                      <p:cBhvr>
                                        <p:cTn id="27" dur="500" fill="hold"/>
                                        <p:tgtEl>
                                          <p:spTgt spid="10650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650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650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65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06499">
                                            <p:txEl>
                                              <p:pRg st="2" end="2"/>
                                            </p:txEl>
                                          </p:spTgt>
                                        </p:tgtEl>
                                        <p:attrNameLst>
                                          <p:attrName>style.visibility</p:attrName>
                                        </p:attrNameLst>
                                      </p:cBhvr>
                                      <p:to>
                                        <p:strVal val="visible"/>
                                      </p:to>
                                    </p:set>
                                    <p:anim calcmode="lin" valueType="num">
                                      <p:cBhvr>
                                        <p:cTn id="35" dur="500" fill="hold"/>
                                        <p:tgtEl>
                                          <p:spTgt spid="1064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064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064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06499">
                                            <p:txEl>
                                              <p:pRg st="2" end="2"/>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106500">
                                            <p:txEl>
                                              <p:pRg st="2" end="2"/>
                                            </p:txEl>
                                          </p:spTgt>
                                        </p:tgtEl>
                                        <p:attrNameLst>
                                          <p:attrName>style.visibility</p:attrName>
                                        </p:attrNameLst>
                                      </p:cBhvr>
                                      <p:to>
                                        <p:strVal val="visible"/>
                                      </p:to>
                                    </p:set>
                                    <p:anim calcmode="lin" valueType="num">
                                      <p:cBhvr>
                                        <p:cTn id="41" dur="500" fill="hold"/>
                                        <p:tgtEl>
                                          <p:spTgt spid="10650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0650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0650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065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106499">
                                            <p:txEl>
                                              <p:pRg st="3" end="3"/>
                                            </p:txEl>
                                          </p:spTgt>
                                        </p:tgtEl>
                                        <p:attrNameLst>
                                          <p:attrName>style.visibility</p:attrName>
                                        </p:attrNameLst>
                                      </p:cBhvr>
                                      <p:to>
                                        <p:strVal val="visible"/>
                                      </p:to>
                                    </p:set>
                                    <p:anim calcmode="lin" valueType="num">
                                      <p:cBhvr>
                                        <p:cTn id="49" dur="500" fill="hold"/>
                                        <p:tgtEl>
                                          <p:spTgt spid="1064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064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064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06499">
                                            <p:txEl>
                                              <p:pRg st="3" end="3"/>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06500">
                                            <p:txEl>
                                              <p:pRg st="3" end="3"/>
                                            </p:txEl>
                                          </p:spTgt>
                                        </p:tgtEl>
                                        <p:attrNameLst>
                                          <p:attrName>style.visibility</p:attrName>
                                        </p:attrNameLst>
                                      </p:cBhvr>
                                      <p:to>
                                        <p:strVal val="visible"/>
                                      </p:to>
                                    </p:set>
                                    <p:anim calcmode="lin" valueType="num">
                                      <p:cBhvr>
                                        <p:cTn id="55" dur="500" fill="hold"/>
                                        <p:tgtEl>
                                          <p:spTgt spid="10650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0650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0650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065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106499">
                                            <p:txEl>
                                              <p:pRg st="4" end="4"/>
                                            </p:txEl>
                                          </p:spTgt>
                                        </p:tgtEl>
                                        <p:attrNameLst>
                                          <p:attrName>style.visibility</p:attrName>
                                        </p:attrNameLst>
                                      </p:cBhvr>
                                      <p:to>
                                        <p:strVal val="visible"/>
                                      </p:to>
                                    </p:set>
                                    <p:anim calcmode="lin" valueType="num">
                                      <p:cBhvr>
                                        <p:cTn id="63" dur="500" fill="hold"/>
                                        <p:tgtEl>
                                          <p:spTgt spid="1064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064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064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06499">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106500">
                                            <p:txEl>
                                              <p:pRg st="4" end="4"/>
                                            </p:txEl>
                                          </p:spTgt>
                                        </p:tgtEl>
                                        <p:attrNameLst>
                                          <p:attrName>style.visibility</p:attrName>
                                        </p:attrNameLst>
                                      </p:cBhvr>
                                      <p:to>
                                        <p:strVal val="visible"/>
                                      </p:to>
                                    </p:set>
                                    <p:anim calcmode="lin" valueType="num">
                                      <p:cBhvr>
                                        <p:cTn id="69" dur="500" fill="hold"/>
                                        <p:tgtEl>
                                          <p:spTgt spid="10650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0650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0650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065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06499">
                                            <p:txEl>
                                              <p:pRg st="5" end="5"/>
                                            </p:txEl>
                                          </p:spTgt>
                                        </p:tgtEl>
                                        <p:attrNameLst>
                                          <p:attrName>style.visibility</p:attrName>
                                        </p:attrNameLst>
                                      </p:cBhvr>
                                      <p:to>
                                        <p:strVal val="visible"/>
                                      </p:to>
                                    </p:set>
                                    <p:anim calcmode="lin" valueType="num">
                                      <p:cBhvr>
                                        <p:cTn id="77" dur="500" fill="hold"/>
                                        <p:tgtEl>
                                          <p:spTgt spid="10649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0649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0649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06499">
                                            <p:txEl>
                                              <p:pRg st="5" end="5"/>
                                            </p:txEl>
                                          </p:spTgt>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106500">
                                            <p:txEl>
                                              <p:pRg st="5" end="5"/>
                                            </p:txEl>
                                          </p:spTgt>
                                        </p:tgtEl>
                                        <p:attrNameLst>
                                          <p:attrName>style.visibility</p:attrName>
                                        </p:attrNameLst>
                                      </p:cBhvr>
                                      <p:to>
                                        <p:strVal val="visible"/>
                                      </p:to>
                                    </p:set>
                                    <p:anim calcmode="lin" valueType="num">
                                      <p:cBhvr>
                                        <p:cTn id="83" dur="500" fill="hold"/>
                                        <p:tgtEl>
                                          <p:spTgt spid="10650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10650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10650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1065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06499">
                                            <p:txEl>
                                              <p:pRg st="6" end="6"/>
                                            </p:txEl>
                                          </p:spTgt>
                                        </p:tgtEl>
                                        <p:attrNameLst>
                                          <p:attrName>style.visibility</p:attrName>
                                        </p:attrNameLst>
                                      </p:cBhvr>
                                      <p:to>
                                        <p:strVal val="visible"/>
                                      </p:to>
                                    </p:set>
                                    <p:anim calcmode="lin" valueType="num">
                                      <p:cBhvr>
                                        <p:cTn id="91" dur="500" fill="hold"/>
                                        <p:tgtEl>
                                          <p:spTgt spid="10649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0649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0649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06499">
                                            <p:txEl>
                                              <p:pRg st="6" end="6"/>
                                            </p:txEl>
                                          </p:spTgt>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106500">
                                            <p:txEl>
                                              <p:pRg st="6" end="6"/>
                                            </p:txEl>
                                          </p:spTgt>
                                        </p:tgtEl>
                                        <p:attrNameLst>
                                          <p:attrName>style.visibility</p:attrName>
                                        </p:attrNameLst>
                                      </p:cBhvr>
                                      <p:to>
                                        <p:strVal val="visible"/>
                                      </p:to>
                                    </p:set>
                                    <p:anim calcmode="lin" valueType="num">
                                      <p:cBhvr>
                                        <p:cTn id="97" dur="500" fill="hold"/>
                                        <p:tgtEl>
                                          <p:spTgt spid="10650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10650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10650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10650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nimBg="1"/>
      <p:bldP spid="106500" grpId="0" uiExpand="1" build="p" animBg="1"/>
    </p:bld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DC337F2-3ECE-0AF6-D658-918971D24285}"/>
              </a:ext>
            </a:extLst>
          </p:cNvPr>
          <p:cNvSpPr>
            <a:spLocks noGrp="1" noChangeArrowheads="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113A56-1B3F-4A38-B308-2FBD52CED846}"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52226" name="Rectangle 2">
            <a:extLst>
              <a:ext uri="{FF2B5EF4-FFF2-40B4-BE49-F238E27FC236}">
                <a16:creationId xmlns:a16="http://schemas.microsoft.com/office/drawing/2014/main" id="{102A9A68-1179-61F3-57DE-98F503864761}"/>
              </a:ext>
            </a:extLst>
          </p:cNvPr>
          <p:cNvSpPr>
            <a:spLocks noGrp="1" noChangeArrowheads="1"/>
          </p:cNvSpPr>
          <p:nvPr>
            <p:ph type="ctrTitle"/>
          </p:nvPr>
        </p:nvSpPr>
        <p:spPr>
          <a:xfrm>
            <a:off x="2590800" y="3390900"/>
            <a:ext cx="7772400" cy="1828800"/>
          </a:xfrm>
        </p:spPr>
        <p:txBody>
          <a:bodyPr/>
          <a:lstStyle/>
          <a:p>
            <a:pPr algn="r" eaLnBrk="1" hangingPunct="1">
              <a:defRPr/>
            </a:pPr>
            <a:r>
              <a:rPr lang="en-US" altLang="en-US" sz="6000" dirty="0">
                <a:latin typeface="Copperplate Gothic Bold" panose="020B0604020202020204" pitchFamily="34" charset="0"/>
              </a:rPr>
              <a:t>DEUTERONOMY</a:t>
            </a:r>
          </a:p>
        </p:txBody>
      </p:sp>
      <p:sp>
        <p:nvSpPr>
          <p:cNvPr id="52227" name="Rectangle 3">
            <a:extLst>
              <a:ext uri="{FF2B5EF4-FFF2-40B4-BE49-F238E27FC236}">
                <a16:creationId xmlns:a16="http://schemas.microsoft.com/office/drawing/2014/main" id="{EB2B79A1-2E40-5CB4-D7F6-F2D5F0AFBAD8}"/>
              </a:ext>
            </a:extLst>
          </p:cNvPr>
          <p:cNvSpPr>
            <a:spLocks noGrp="1" noChangeArrowheads="1"/>
          </p:cNvSpPr>
          <p:nvPr>
            <p:ph type="subTitle" idx="1"/>
          </p:nvPr>
        </p:nvSpPr>
        <p:spPr>
          <a:xfrm>
            <a:off x="3048000" y="5187950"/>
            <a:ext cx="6858000" cy="603250"/>
          </a:xfrm>
        </p:spPr>
        <p:txBody>
          <a:bodyPr/>
          <a:lstStyle/>
          <a:p>
            <a:pPr algn="r" eaLnBrk="1" hangingPunct="1">
              <a:defRPr/>
            </a:pPr>
            <a:r>
              <a:rPr lang="en-US" altLang="en-US" dirty="0"/>
              <a:t> Glimpses into the Future</a:t>
            </a:r>
          </a:p>
        </p:txBody>
      </p:sp>
      <p:sp>
        <p:nvSpPr>
          <p:cNvPr id="90117" name="Line 4">
            <a:extLst>
              <a:ext uri="{FF2B5EF4-FFF2-40B4-BE49-F238E27FC236}">
                <a16:creationId xmlns:a16="http://schemas.microsoft.com/office/drawing/2014/main" id="{E4EDB76D-D6B4-3E5A-C76A-7A8F7E6BFD56}"/>
              </a:ext>
            </a:extLst>
          </p:cNvPr>
          <p:cNvSpPr>
            <a:spLocks noChangeShapeType="1"/>
          </p:cNvSpPr>
          <p:nvPr/>
        </p:nvSpPr>
        <p:spPr bwMode="auto">
          <a:xfrm>
            <a:off x="1524000" y="4038600"/>
            <a:ext cx="914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0118" name="Line 5">
            <a:extLst>
              <a:ext uri="{FF2B5EF4-FFF2-40B4-BE49-F238E27FC236}">
                <a16:creationId xmlns:a16="http://schemas.microsoft.com/office/drawing/2014/main" id="{0521F310-B3A1-27E1-DD10-5426C105B5D2}"/>
              </a:ext>
            </a:extLst>
          </p:cNvPr>
          <p:cNvSpPr>
            <a:spLocks noChangeShapeType="1"/>
          </p:cNvSpPr>
          <p:nvPr/>
        </p:nvSpPr>
        <p:spPr bwMode="auto">
          <a:xfrm>
            <a:off x="1524000" y="3886200"/>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0119" name="Line 6">
            <a:extLst>
              <a:ext uri="{FF2B5EF4-FFF2-40B4-BE49-F238E27FC236}">
                <a16:creationId xmlns:a16="http://schemas.microsoft.com/office/drawing/2014/main" id="{02A430A4-3902-0987-3DAD-8A16F594FD75}"/>
              </a:ext>
            </a:extLst>
          </p:cNvPr>
          <p:cNvSpPr>
            <a:spLocks noChangeShapeType="1"/>
          </p:cNvSpPr>
          <p:nvPr/>
        </p:nvSpPr>
        <p:spPr bwMode="auto">
          <a:xfrm>
            <a:off x="1524000" y="4191000"/>
            <a:ext cx="91440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pic>
        <p:nvPicPr>
          <p:cNvPr id="90120" name="Picture 8" descr="VTE">
            <a:extLst>
              <a:ext uri="{FF2B5EF4-FFF2-40B4-BE49-F238E27FC236}">
                <a16:creationId xmlns:a16="http://schemas.microsoft.com/office/drawing/2014/main" id="{BC6FEF8C-7690-A838-25A1-D74F2BF99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1371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00944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5265479-4296-14B4-72C4-BCA112690C06}"/>
              </a:ext>
            </a:extLst>
          </p:cNvPr>
          <p:cNvSpPr>
            <a:spLocks noGrp="1"/>
          </p:cNvSpPr>
          <p:nvPr>
            <p:ph type="sldNum" sz="quarter" idx="12"/>
          </p:nvPr>
        </p:nvSpPr>
        <p:spPr/>
        <p:txBody>
          <a:bodyPr/>
          <a:lstStyle/>
          <a:p>
            <a:pPr fontAlgn="base">
              <a:spcBef>
                <a:spcPct val="0"/>
              </a:spcBef>
              <a:spcAft>
                <a:spcPct val="0"/>
              </a:spcAft>
            </a:pPr>
            <a:fld id="{DEDB4C31-6613-43DF-B62D-E37E4492EEEE}" type="slidenum">
              <a:rPr lang="en-US" altLang="en-US">
                <a:solidFill>
                  <a:srgbClr val="000000"/>
                </a:solidFill>
                <a:cs typeface="Arial" panose="020B0604020202020204" pitchFamily="34" charset="0"/>
              </a:rPr>
              <a:pPr fontAlgn="base">
                <a:spcBef>
                  <a:spcPct val="0"/>
                </a:spcBef>
                <a:spcAft>
                  <a:spcPct val="0"/>
                </a:spcAft>
              </a:pPr>
              <a:t>245</a:t>
            </a:fld>
            <a:endParaRPr lang="en-US" altLang="en-US">
              <a:solidFill>
                <a:srgbClr val="000000"/>
              </a:solidFill>
              <a:cs typeface="Arial" panose="020B0604020202020204" pitchFamily="34" charset="0"/>
            </a:endParaRPr>
          </a:p>
        </p:txBody>
      </p:sp>
      <p:sp>
        <p:nvSpPr>
          <p:cNvPr id="208898" name="Rectangle 2">
            <a:extLst>
              <a:ext uri="{FF2B5EF4-FFF2-40B4-BE49-F238E27FC236}">
                <a16:creationId xmlns:a16="http://schemas.microsoft.com/office/drawing/2014/main" id="{1DD84E0E-648A-1A80-7A95-E57B3D140E03}"/>
              </a:ext>
            </a:extLst>
          </p:cNvPr>
          <p:cNvSpPr>
            <a:spLocks noGrp="1" noChangeArrowheads="1"/>
          </p:cNvSpPr>
          <p:nvPr>
            <p:ph type="title"/>
          </p:nvPr>
        </p:nvSpPr>
        <p:spPr>
          <a:xfrm>
            <a:off x="1981200" y="76200"/>
            <a:ext cx="8229600" cy="1371600"/>
          </a:xfrm>
        </p:spPr>
        <p:txBody>
          <a:bodyPr/>
          <a:lstStyle/>
          <a:p>
            <a:pPr algn="l"/>
            <a:r>
              <a:rPr lang="en-US" altLang="en-US">
                <a:latin typeface="Copperplate Gothic Bold" panose="020E0705020206020404" pitchFamily="34" charset="0"/>
              </a:rPr>
              <a:t>The Central Shrine</a:t>
            </a:r>
            <a:r>
              <a:rPr lang="en-US" altLang="en-US"/>
              <a:t> </a:t>
            </a:r>
            <a:r>
              <a:rPr lang="en-US" altLang="en-US" sz="2800"/>
              <a:t>(12)</a:t>
            </a:r>
          </a:p>
        </p:txBody>
      </p:sp>
      <p:sp>
        <p:nvSpPr>
          <p:cNvPr id="208899" name="Rectangle 3">
            <a:extLst>
              <a:ext uri="{FF2B5EF4-FFF2-40B4-BE49-F238E27FC236}">
                <a16:creationId xmlns:a16="http://schemas.microsoft.com/office/drawing/2014/main" id="{ABF7C86F-9185-7180-29B7-3D86CF5C9BB9}"/>
              </a:ext>
            </a:extLst>
          </p:cNvPr>
          <p:cNvSpPr>
            <a:spLocks noGrp="1" noChangeArrowheads="1"/>
          </p:cNvSpPr>
          <p:nvPr>
            <p:ph type="body" idx="1"/>
          </p:nvPr>
        </p:nvSpPr>
        <p:spPr>
          <a:xfrm>
            <a:off x="609600" y="1447800"/>
            <a:ext cx="10972800" cy="5410200"/>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idea of centralization is closely linked with the idea of Yahweh being the one true God.</a:t>
            </a:r>
          </a:p>
          <a:p>
            <a:pPr>
              <a:lnSpc>
                <a:spcPct val="90000"/>
              </a:lnSpc>
            </a:pPr>
            <a:r>
              <a:rPr lang="en-US" altLang="en-US" sz="2400" i="1" dirty="0"/>
              <a:t>At a central sanctuary, tithes were to be brought (cf. 14:22-29), first-born sons dedicated (cf. 15:19-23) and the three great pilgrim festivals celebrated (cf. 16:16-17).</a:t>
            </a:r>
          </a:p>
          <a:p>
            <a:pPr>
              <a:lnSpc>
                <a:spcPct val="90000"/>
              </a:lnSpc>
            </a:pPr>
            <a:r>
              <a:rPr lang="en-US" altLang="en-US" sz="2400" i="1" dirty="0"/>
              <a:t>The Canaanite religious pattern of multiple worship centers must give place to a permanent, central sanctuary, the only place sacrifice could be conducted.</a:t>
            </a:r>
          </a:p>
          <a:p>
            <a:pPr>
              <a:lnSpc>
                <a:spcPct val="90000"/>
              </a:lnSpc>
            </a:pPr>
            <a:r>
              <a:rPr lang="en-US" altLang="en-US" sz="2400" i="1" dirty="0"/>
              <a:t>The site for this sanctuary is left unnamed and would not be chosen until the conquest of Canaan was complete. (This anticipated state of rest was not achieved until the time of David.)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p:cTn id="7" dur="500" fill="hold"/>
                                        <p:tgtEl>
                                          <p:spTgt spid="208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8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8899">
                                            <p:txEl>
                                              <p:pRg st="1" end="1"/>
                                            </p:txEl>
                                          </p:spTgt>
                                        </p:tgtEl>
                                        <p:attrNameLst>
                                          <p:attrName>style.visibility</p:attrName>
                                        </p:attrNameLst>
                                      </p:cBhvr>
                                      <p:to>
                                        <p:strVal val="visible"/>
                                      </p:to>
                                    </p:set>
                                    <p:anim calcmode="lin" valueType="num">
                                      <p:cBhvr additive="base">
                                        <p:cTn id="13" dur="500" fill="hold"/>
                                        <p:tgtEl>
                                          <p:spTgt spid="208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8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8899">
                                            <p:txEl>
                                              <p:pRg st="2" end="2"/>
                                            </p:txEl>
                                          </p:spTgt>
                                        </p:tgtEl>
                                        <p:attrNameLst>
                                          <p:attrName>style.visibility</p:attrName>
                                        </p:attrNameLst>
                                      </p:cBhvr>
                                      <p:to>
                                        <p:strVal val="visible"/>
                                      </p:to>
                                    </p:set>
                                    <p:anim calcmode="lin" valueType="num">
                                      <p:cBhvr additive="base">
                                        <p:cTn id="19" dur="500" fill="hold"/>
                                        <p:tgtEl>
                                          <p:spTgt spid="208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8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8899">
                                            <p:txEl>
                                              <p:pRg st="3" end="3"/>
                                            </p:txEl>
                                          </p:spTgt>
                                        </p:tgtEl>
                                        <p:attrNameLst>
                                          <p:attrName>style.visibility</p:attrName>
                                        </p:attrNameLst>
                                      </p:cBhvr>
                                      <p:to>
                                        <p:strVal val="visible"/>
                                      </p:to>
                                    </p:set>
                                    <p:anim calcmode="lin" valueType="num">
                                      <p:cBhvr additive="base">
                                        <p:cTn id="25" dur="500" fill="hold"/>
                                        <p:tgtEl>
                                          <p:spTgt spid="208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8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58DA6D9-7098-A19B-43DD-0A4D0CC92104}"/>
              </a:ext>
            </a:extLst>
          </p:cNvPr>
          <p:cNvSpPr>
            <a:spLocks noGrp="1"/>
          </p:cNvSpPr>
          <p:nvPr>
            <p:ph type="sldNum" sz="quarter" idx="12"/>
          </p:nvPr>
        </p:nvSpPr>
        <p:spPr/>
        <p:txBody>
          <a:bodyPr/>
          <a:lstStyle/>
          <a:p>
            <a:pPr fontAlgn="base">
              <a:spcBef>
                <a:spcPct val="0"/>
              </a:spcBef>
              <a:spcAft>
                <a:spcPct val="0"/>
              </a:spcAft>
            </a:pPr>
            <a:fld id="{7B0F3FF7-C767-4589-9345-EDB71BAEBE9E}" type="slidenum">
              <a:rPr lang="en-US" altLang="en-US">
                <a:solidFill>
                  <a:srgbClr val="000000"/>
                </a:solidFill>
                <a:cs typeface="Arial" panose="020B0604020202020204" pitchFamily="34" charset="0"/>
              </a:rPr>
              <a:pPr fontAlgn="base">
                <a:spcBef>
                  <a:spcPct val="0"/>
                </a:spcBef>
                <a:spcAft>
                  <a:spcPct val="0"/>
                </a:spcAft>
              </a:pPr>
              <a:t>246</a:t>
            </a:fld>
            <a:endParaRPr lang="en-US" altLang="en-US">
              <a:solidFill>
                <a:srgbClr val="000000"/>
              </a:solidFill>
              <a:cs typeface="Arial" panose="020B0604020202020204" pitchFamily="34" charset="0"/>
            </a:endParaRPr>
          </a:p>
        </p:txBody>
      </p:sp>
      <p:sp>
        <p:nvSpPr>
          <p:cNvPr id="211970" name="Rectangle 2">
            <a:extLst>
              <a:ext uri="{FF2B5EF4-FFF2-40B4-BE49-F238E27FC236}">
                <a16:creationId xmlns:a16="http://schemas.microsoft.com/office/drawing/2014/main" id="{74FFF782-1B42-D9DD-308A-F23A0F417773}"/>
              </a:ext>
            </a:extLst>
          </p:cNvPr>
          <p:cNvSpPr>
            <a:spLocks noGrp="1" noChangeArrowheads="1"/>
          </p:cNvSpPr>
          <p:nvPr>
            <p:ph type="title"/>
          </p:nvPr>
        </p:nvSpPr>
        <p:spPr>
          <a:xfrm>
            <a:off x="1676400" y="381000"/>
            <a:ext cx="3124200" cy="1295400"/>
          </a:xfrm>
        </p:spPr>
        <p:txBody>
          <a:bodyPr/>
          <a:lstStyle/>
          <a:p>
            <a:pPr algn="r"/>
            <a:r>
              <a:rPr lang="en-US" altLang="en-US" sz="4000" b="1"/>
              <a:t>The Later Debate</a:t>
            </a:r>
          </a:p>
        </p:txBody>
      </p:sp>
      <p:pic>
        <p:nvPicPr>
          <p:cNvPr id="211972" name="Picture 4">
            <a:extLst>
              <a:ext uri="{FF2B5EF4-FFF2-40B4-BE49-F238E27FC236}">
                <a16:creationId xmlns:a16="http://schemas.microsoft.com/office/drawing/2014/main" id="{315BB508-49D8-8D61-07FE-3033E5EE4C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1576" y="0"/>
            <a:ext cx="568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11974" name="Text Box 6">
            <a:extLst>
              <a:ext uri="{FF2B5EF4-FFF2-40B4-BE49-F238E27FC236}">
                <a16:creationId xmlns:a16="http://schemas.microsoft.com/office/drawing/2014/main" id="{A63B9C55-1AC7-C8B4-3ED0-FDA1941704C2}"/>
              </a:ext>
            </a:extLst>
          </p:cNvPr>
          <p:cNvSpPr txBox="1">
            <a:spLocks noChangeArrowheads="1"/>
          </p:cNvSpPr>
          <p:nvPr/>
        </p:nvSpPr>
        <p:spPr bwMode="auto">
          <a:xfrm>
            <a:off x="272716" y="1905000"/>
            <a:ext cx="44516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n-US" sz="2400" dirty="0">
                <a:solidFill>
                  <a:srgbClr val="000000"/>
                </a:solidFill>
                <a:effectLst>
                  <a:outerShdw blurRad="38100" dist="38100" dir="2700000" algn="tl">
                    <a:srgbClr val="FFFFFF"/>
                  </a:outerShdw>
                </a:effectLst>
                <a:latin typeface="Arial Narrow" panose="020B0606020202030204" pitchFamily="34" charset="0"/>
                <a:cs typeface="Arial" panose="020B0604020202020204" pitchFamily="34" charset="0"/>
              </a:rPr>
              <a:t>While the traditional Torah contains no indication of the site for the central shrine, the Samaritan Pentateuch specifically commanded a sanctuary on Mt. Gerizim. Hence, the debate in the second temple period.</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1036E5F-1391-F873-F4CD-F1C85EAA2E26}"/>
              </a:ext>
            </a:extLst>
          </p:cNvPr>
          <p:cNvSpPr>
            <a:spLocks noGrp="1"/>
          </p:cNvSpPr>
          <p:nvPr>
            <p:ph type="sldNum" sz="quarter" idx="12"/>
          </p:nvPr>
        </p:nvSpPr>
        <p:spPr/>
        <p:txBody>
          <a:bodyPr/>
          <a:lstStyle/>
          <a:p>
            <a:pPr fontAlgn="base">
              <a:spcBef>
                <a:spcPct val="0"/>
              </a:spcBef>
              <a:spcAft>
                <a:spcPct val="0"/>
              </a:spcAft>
            </a:pPr>
            <a:fld id="{44EBE5A8-7E65-4751-BFC8-F99861F176D3}" type="slidenum">
              <a:rPr lang="en-US" altLang="en-US">
                <a:solidFill>
                  <a:srgbClr val="000000"/>
                </a:solidFill>
                <a:cs typeface="Arial" panose="020B0604020202020204" pitchFamily="34" charset="0"/>
              </a:rPr>
              <a:pPr fontAlgn="base">
                <a:spcBef>
                  <a:spcPct val="0"/>
                </a:spcBef>
                <a:spcAft>
                  <a:spcPct val="0"/>
                </a:spcAft>
              </a:pPr>
              <a:t>247</a:t>
            </a:fld>
            <a:endParaRPr lang="en-US" altLang="en-US">
              <a:solidFill>
                <a:srgbClr val="000000"/>
              </a:solidFill>
              <a:cs typeface="Arial" panose="020B0604020202020204" pitchFamily="34" charset="0"/>
            </a:endParaRPr>
          </a:p>
        </p:txBody>
      </p:sp>
      <p:pic>
        <p:nvPicPr>
          <p:cNvPr id="209928" name="Picture 8">
            <a:extLst>
              <a:ext uri="{FF2B5EF4-FFF2-40B4-BE49-F238E27FC236}">
                <a16:creationId xmlns:a16="http://schemas.microsoft.com/office/drawing/2014/main" id="{CF7B418C-179D-84C1-A3D4-7117045ADA26}"/>
              </a:ext>
            </a:extLst>
          </p:cNvPr>
          <p:cNvPicPr>
            <a:picLocks noGrp="1" noChangeAspect="1" noChangeArrowheads="1"/>
          </p:cNvPicPr>
          <p:nvPr>
            <p:ph type="body" sz="half"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400800" y="3581400"/>
            <a:ext cx="4267200" cy="2813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9930" name="Picture 10">
            <a:extLst>
              <a:ext uri="{FF2B5EF4-FFF2-40B4-BE49-F238E27FC236}">
                <a16:creationId xmlns:a16="http://schemas.microsoft.com/office/drawing/2014/main" id="{CDA31F6C-90EF-31FB-2EB7-57EF663D1757}"/>
              </a:ext>
            </a:extLst>
          </p:cNvPr>
          <p:cNvPicPr>
            <a:picLocks noChangeAspect="1" noChangeArrowheads="1"/>
          </p:cNvPicPr>
          <p:nvPr/>
        </p:nvPicPr>
        <p:blipFill>
          <a:blip r:embed="rId4">
            <a:lum contrast="36000"/>
            <a:extLst>
              <a:ext uri="{28A0092B-C50C-407E-A947-70E740481C1C}">
                <a14:useLocalDpi xmlns:a14="http://schemas.microsoft.com/office/drawing/2010/main"/>
              </a:ext>
            </a:extLst>
          </a:blip>
          <a:srcRect/>
          <a:stretch>
            <a:fillRect/>
          </a:stretch>
        </p:blipFill>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3">
            <a:extLst>
              <a:ext uri="{FF2B5EF4-FFF2-40B4-BE49-F238E27FC236}">
                <a16:creationId xmlns:a16="http://schemas.microsoft.com/office/drawing/2014/main" id="{2C3C0868-5B8C-6C64-2DB8-D8146A3313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400800" y="1"/>
            <a:ext cx="4267200" cy="3222625"/>
          </a:xfrm>
          <a:prstGeom prst="rect">
            <a:avLst/>
          </a:prstGeom>
          <a:noFill/>
          <a:extLst>
            <a:ext uri="{909E8E84-426E-40DD-AFC4-6F175D3DCCD1}">
              <a14:hiddenFill xmlns:a14="http://schemas.microsoft.com/office/drawing/2010/main">
                <a:solidFill>
                  <a:srgbClr val="FFFFFF"/>
                </a:solidFill>
              </a14:hiddenFill>
            </a:ext>
          </a:extLst>
        </p:spPr>
      </p:pic>
      <p:sp>
        <p:nvSpPr>
          <p:cNvPr id="209934" name="Line 14">
            <a:extLst>
              <a:ext uri="{FF2B5EF4-FFF2-40B4-BE49-F238E27FC236}">
                <a16:creationId xmlns:a16="http://schemas.microsoft.com/office/drawing/2014/main" id="{809A9AF7-38A1-BE21-F971-02B3405D0881}"/>
              </a:ext>
            </a:extLst>
          </p:cNvPr>
          <p:cNvSpPr>
            <a:spLocks noChangeShapeType="1"/>
          </p:cNvSpPr>
          <p:nvPr/>
        </p:nvSpPr>
        <p:spPr bwMode="auto">
          <a:xfrm flipV="1">
            <a:off x="2209800" y="4343400"/>
            <a:ext cx="990600" cy="1752600"/>
          </a:xfrm>
          <a:prstGeom prst="line">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i="1">
              <a:solidFill>
                <a:srgbClr val="000000"/>
              </a:solidFill>
              <a:latin typeface="Tahoma" panose="020B0604030504040204" pitchFamily="34" charset="0"/>
              <a:cs typeface="Arial" panose="020B0604020202020204" pitchFamily="34" charset="0"/>
            </a:endParaRPr>
          </a:p>
        </p:txBody>
      </p:sp>
      <p:sp>
        <p:nvSpPr>
          <p:cNvPr id="209935" name="Text Box 15">
            <a:extLst>
              <a:ext uri="{FF2B5EF4-FFF2-40B4-BE49-F238E27FC236}">
                <a16:creationId xmlns:a16="http://schemas.microsoft.com/office/drawing/2014/main" id="{94EBF133-03D9-EDC5-94D6-F7C128BAA35C}"/>
              </a:ext>
            </a:extLst>
          </p:cNvPr>
          <p:cNvSpPr txBox="1">
            <a:spLocks noChangeArrowheads="1"/>
          </p:cNvSpPr>
          <p:nvPr/>
        </p:nvSpPr>
        <p:spPr bwMode="auto">
          <a:xfrm>
            <a:off x="7924800" y="64008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000000"/>
                </a:solidFill>
                <a:latin typeface="Tahoma" panose="020B0604030504040204" pitchFamily="34" charset="0"/>
                <a:cs typeface="Arial" panose="020B0604020202020204" pitchFamily="34" charset="0"/>
              </a:rPr>
              <a:t>Mt.  Zion</a:t>
            </a:r>
          </a:p>
        </p:txBody>
      </p:sp>
      <p:sp>
        <p:nvSpPr>
          <p:cNvPr id="209936" name="Text Box 16">
            <a:extLst>
              <a:ext uri="{FF2B5EF4-FFF2-40B4-BE49-F238E27FC236}">
                <a16:creationId xmlns:a16="http://schemas.microsoft.com/office/drawing/2014/main" id="{79366E10-9BF0-B772-9AC2-E69E71F7AE1B}"/>
              </a:ext>
            </a:extLst>
          </p:cNvPr>
          <p:cNvSpPr txBox="1">
            <a:spLocks noChangeArrowheads="1"/>
          </p:cNvSpPr>
          <p:nvPr/>
        </p:nvSpPr>
        <p:spPr bwMode="auto">
          <a:xfrm>
            <a:off x="7772400" y="3200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000000"/>
                </a:solidFill>
                <a:latin typeface="Tahoma" panose="020B0604030504040204" pitchFamily="34" charset="0"/>
                <a:cs typeface="Arial" panose="020B0604020202020204" pitchFamily="34" charset="0"/>
              </a:rPr>
              <a:t>Mt. Gerizim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09930"/>
                                        </p:tgtEl>
                                        <p:attrNameLst>
                                          <p:attrName>style.visibility</p:attrName>
                                        </p:attrNameLst>
                                      </p:cBhvr>
                                      <p:to>
                                        <p:strVal val="visible"/>
                                      </p:to>
                                    </p:set>
                                    <p:animEffect transition="in" filter="randombar(horizontal)">
                                      <p:cBhvr>
                                        <p:cTn id="7" dur="500"/>
                                        <p:tgtEl>
                                          <p:spTgt spid="209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nodeType="clickEffect">
                                  <p:stCondLst>
                                    <p:cond delay="0"/>
                                  </p:stCondLst>
                                  <p:childTnLst>
                                    <p:set>
                                      <p:cBhvr>
                                        <p:cTn id="11" dur="1" fill="hold">
                                          <p:stCondLst>
                                            <p:cond delay="0"/>
                                          </p:stCondLst>
                                        </p:cTn>
                                        <p:tgtEl>
                                          <p:spTgt spid="209933"/>
                                        </p:tgtEl>
                                        <p:attrNameLst>
                                          <p:attrName>style.visibility</p:attrName>
                                        </p:attrNameLst>
                                      </p:cBhvr>
                                      <p:to>
                                        <p:strVal val="visible"/>
                                      </p:to>
                                    </p:set>
                                    <p:animEffect transition="in" filter="randombar(vertical)">
                                      <p:cBhvr>
                                        <p:cTn id="12" dur="500"/>
                                        <p:tgtEl>
                                          <p:spTgt spid="209933"/>
                                        </p:tgtEl>
                                      </p:cBhvr>
                                    </p:animEffect>
                                  </p:childTnLst>
                                </p:cTn>
                              </p:par>
                              <p:par>
                                <p:cTn id="13" presetID="14" presetClass="entr" presetSubtype="5" fill="hold" nodeType="withEffect">
                                  <p:stCondLst>
                                    <p:cond delay="0"/>
                                  </p:stCondLst>
                                  <p:childTnLst>
                                    <p:set>
                                      <p:cBhvr>
                                        <p:cTn id="14" dur="1" fill="hold">
                                          <p:stCondLst>
                                            <p:cond delay="0"/>
                                          </p:stCondLst>
                                        </p:cTn>
                                        <p:tgtEl>
                                          <p:spTgt spid="209936">
                                            <p:txEl>
                                              <p:pRg st="0" end="0"/>
                                            </p:txEl>
                                          </p:spTgt>
                                        </p:tgtEl>
                                        <p:attrNameLst>
                                          <p:attrName>style.visibility</p:attrName>
                                        </p:attrNameLst>
                                      </p:cBhvr>
                                      <p:to>
                                        <p:strVal val="visible"/>
                                      </p:to>
                                    </p:set>
                                    <p:animEffect transition="in" filter="randombar(vertical)">
                                      <p:cBhvr>
                                        <p:cTn id="15" dur="500"/>
                                        <p:tgtEl>
                                          <p:spTgt spid="20993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5" fill="hold" nodeType="clickEffect">
                                  <p:stCondLst>
                                    <p:cond delay="0"/>
                                  </p:stCondLst>
                                  <p:childTnLst>
                                    <p:set>
                                      <p:cBhvr>
                                        <p:cTn id="19" dur="1" fill="hold">
                                          <p:stCondLst>
                                            <p:cond delay="0"/>
                                          </p:stCondLst>
                                        </p:cTn>
                                        <p:tgtEl>
                                          <p:spTgt spid="209928"/>
                                        </p:tgtEl>
                                        <p:attrNameLst>
                                          <p:attrName>style.visibility</p:attrName>
                                        </p:attrNameLst>
                                      </p:cBhvr>
                                      <p:to>
                                        <p:strVal val="visible"/>
                                      </p:to>
                                    </p:set>
                                    <p:animEffect transition="in" filter="randombar(vertical)">
                                      <p:cBhvr>
                                        <p:cTn id="20" dur="500"/>
                                        <p:tgtEl>
                                          <p:spTgt spid="209928"/>
                                        </p:tgtEl>
                                      </p:cBhvr>
                                    </p:animEffect>
                                  </p:childTnLst>
                                </p:cTn>
                              </p:par>
                              <p:par>
                                <p:cTn id="21" presetID="14" presetClass="entr" presetSubtype="5" fill="hold" nodeType="withEffect">
                                  <p:stCondLst>
                                    <p:cond delay="0"/>
                                  </p:stCondLst>
                                  <p:childTnLst>
                                    <p:set>
                                      <p:cBhvr>
                                        <p:cTn id="22" dur="1" fill="hold">
                                          <p:stCondLst>
                                            <p:cond delay="0"/>
                                          </p:stCondLst>
                                        </p:cTn>
                                        <p:tgtEl>
                                          <p:spTgt spid="209935">
                                            <p:txEl>
                                              <p:pRg st="0" end="0"/>
                                            </p:txEl>
                                          </p:spTgt>
                                        </p:tgtEl>
                                        <p:attrNameLst>
                                          <p:attrName>style.visibility</p:attrName>
                                        </p:attrNameLst>
                                      </p:cBhvr>
                                      <p:to>
                                        <p:strVal val="visible"/>
                                      </p:to>
                                    </p:set>
                                    <p:animEffect transition="in" filter="randombar(vertical)">
                                      <p:cBhvr>
                                        <p:cTn id="23" dur="500"/>
                                        <p:tgtEl>
                                          <p:spTgt spid="209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a:buNone/>
            </a:pPr>
            <a:r>
              <a:rPr lang="en-US" altLang="en-US" i="1" dirty="0">
                <a:effectLst/>
              </a:rPr>
              <a:t>By what authority did David choose Mt. Zion as the site for the temple (cf. 1 Chr. 21:18--22:1; Ps. 68:16-17; 78:67-69)?</a:t>
            </a:r>
          </a:p>
          <a:p>
            <a:pPr>
              <a:buNone/>
            </a:pPr>
            <a:r>
              <a:rPr lang="en-US" altLang="en-US" i="1" dirty="0">
                <a:effectLst/>
              </a:rPr>
              <a:t>When the kingdom divided in the reign of Rehoboam, what were the implications with respect to Solomon’s temple (1 Kg. 12:26-33)?</a:t>
            </a:r>
          </a:p>
          <a:p>
            <a:pPr>
              <a:buNone/>
            </a:pPr>
            <a:r>
              <a:rPr lang="en-US" altLang="en-US" i="1" dirty="0">
                <a:effectLst/>
              </a:rPr>
              <a:t>How did Jesus address the theological debate about the location of the temple when he spoke to the Samaritan woman (Jn. 4)?</a:t>
            </a:r>
          </a:p>
        </p:txBody>
      </p:sp>
    </p:spTree>
    <p:extLst>
      <p:ext uri="{BB962C8B-B14F-4D97-AF65-F5344CB8AC3E}">
        <p14:creationId xmlns:p14="http://schemas.microsoft.com/office/powerpoint/2010/main" val="6778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FD2718-07C2-9E62-8F4D-0146873591B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C38E1F-3E01-4803-89DD-D576F3E50DB8}"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231426" name="Rectangle 2">
            <a:extLst>
              <a:ext uri="{FF2B5EF4-FFF2-40B4-BE49-F238E27FC236}">
                <a16:creationId xmlns:a16="http://schemas.microsoft.com/office/drawing/2014/main" id="{0AEBDA22-CF13-7FBE-C28F-A68C6C997B0A}"/>
              </a:ext>
            </a:extLst>
          </p:cNvPr>
          <p:cNvSpPr>
            <a:spLocks noGrp="1" noChangeArrowheads="1"/>
          </p:cNvSpPr>
          <p:nvPr>
            <p:ph type="title"/>
          </p:nvPr>
        </p:nvSpPr>
        <p:spPr/>
        <p:txBody>
          <a:bodyPr/>
          <a:lstStyle/>
          <a:p>
            <a:pPr algn="l"/>
            <a:r>
              <a:rPr lang="en-US" altLang="en-US">
                <a:latin typeface="Copperplate Gothic Bold" panose="020E0705020206020404" pitchFamily="34" charset="0"/>
              </a:rPr>
              <a:t>The King</a:t>
            </a:r>
            <a:r>
              <a:rPr lang="en-US" altLang="en-US"/>
              <a:t> </a:t>
            </a:r>
            <a:r>
              <a:rPr lang="en-US" altLang="en-US" sz="2800"/>
              <a:t>(17:14-20)</a:t>
            </a:r>
          </a:p>
        </p:txBody>
      </p:sp>
      <p:sp>
        <p:nvSpPr>
          <p:cNvPr id="231427" name="Rectangle 3">
            <a:extLst>
              <a:ext uri="{FF2B5EF4-FFF2-40B4-BE49-F238E27FC236}">
                <a16:creationId xmlns:a16="http://schemas.microsoft.com/office/drawing/2014/main" id="{342B7EC0-9617-F47B-DBC6-0C85B8AA41DA}"/>
              </a:ext>
            </a:extLst>
          </p:cNvPr>
          <p:cNvSpPr>
            <a:spLocks noGrp="1" noChangeArrowheads="1"/>
          </p:cNvSpPr>
          <p:nvPr>
            <p:ph type="body" idx="1"/>
          </p:nvPr>
        </p:nvSpPr>
        <p:spPr>
          <a:xfrm>
            <a:off x="609599" y="1981200"/>
            <a:ext cx="10972799" cy="4572000"/>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idea of Israelite kingship is as old as God’s promises to Abraham (Ge. 17:6, 16).</a:t>
            </a:r>
          </a:p>
          <a:p>
            <a:pPr>
              <a:lnSpc>
                <a:spcPct val="90000"/>
              </a:lnSpc>
            </a:pPr>
            <a:r>
              <a:rPr lang="en-US" altLang="en-US" sz="2400" i="1" dirty="0"/>
              <a:t>Though attempted during the period of the judges (cf. Jg. 9), kingship was not successfully instituted before the time of Samuel (cf. 1 Sa. 8-10).</a:t>
            </a:r>
          </a:p>
          <a:p>
            <a:pPr>
              <a:lnSpc>
                <a:spcPct val="90000"/>
              </a:lnSpc>
            </a:pPr>
            <a:r>
              <a:rPr lang="en-US" altLang="en-US" sz="2400" i="1" dirty="0"/>
              <a:t>The </a:t>
            </a:r>
            <a:r>
              <a:rPr lang="en-US" altLang="en-US" sz="2400" i="1" u="sng" dirty="0"/>
              <a:t>primary criterion</a:t>
            </a:r>
            <a:r>
              <a:rPr lang="en-US" altLang="en-US" sz="2400" i="1" dirty="0"/>
              <a:t> for Israel’s kings was not popularity but divine approval.</a:t>
            </a:r>
          </a:p>
          <a:p>
            <a:pPr>
              <a:lnSpc>
                <a:spcPct val="90000"/>
              </a:lnSpc>
            </a:pPr>
            <a:r>
              <a:rPr lang="en-US" altLang="en-US" sz="2400" i="1" dirty="0"/>
              <a:t>Kings were restricted from building a large chariot corps, a large harem or a large treasury, which were the usual hallmarks of royal power in the ancient Near East.</a:t>
            </a:r>
          </a:p>
          <a:p>
            <a:pPr>
              <a:lnSpc>
                <a:spcPct val="90000"/>
              </a:lnSpc>
            </a:pPr>
            <a:r>
              <a:rPr lang="en-US" altLang="en-US" sz="2400" i="1" dirty="0"/>
              <a:t>The king must wholeheartedly follow the Torah, regularly reading it to refresh his memory as to its requirements.</a:t>
            </a:r>
          </a:p>
        </p:txBody>
      </p:sp>
    </p:spTree>
    <p:extLst>
      <p:ext uri="{BB962C8B-B14F-4D97-AF65-F5344CB8AC3E}">
        <p14:creationId xmlns:p14="http://schemas.microsoft.com/office/powerpoint/2010/main" val="1555892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p:cTn id="7" dur="500" fill="hold"/>
                                        <p:tgtEl>
                                          <p:spTgt spid="231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1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1427">
                                            <p:txEl>
                                              <p:pRg st="1" end="1"/>
                                            </p:txEl>
                                          </p:spTgt>
                                        </p:tgtEl>
                                        <p:attrNameLst>
                                          <p:attrName>style.visibility</p:attrName>
                                        </p:attrNameLst>
                                      </p:cBhvr>
                                      <p:to>
                                        <p:strVal val="visible"/>
                                      </p:to>
                                    </p:set>
                                    <p:anim calcmode="lin" valueType="num">
                                      <p:cBhvr additive="base">
                                        <p:cTn id="13" dur="500" fill="hold"/>
                                        <p:tgtEl>
                                          <p:spTgt spid="231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1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1427">
                                            <p:txEl>
                                              <p:pRg st="2" end="2"/>
                                            </p:txEl>
                                          </p:spTgt>
                                        </p:tgtEl>
                                        <p:attrNameLst>
                                          <p:attrName>style.visibility</p:attrName>
                                        </p:attrNameLst>
                                      </p:cBhvr>
                                      <p:to>
                                        <p:strVal val="visible"/>
                                      </p:to>
                                    </p:set>
                                    <p:anim calcmode="lin" valueType="num">
                                      <p:cBhvr additive="base">
                                        <p:cTn id="19" dur="500" fill="hold"/>
                                        <p:tgtEl>
                                          <p:spTgt spid="231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1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1427">
                                            <p:txEl>
                                              <p:pRg st="3" end="3"/>
                                            </p:txEl>
                                          </p:spTgt>
                                        </p:tgtEl>
                                        <p:attrNameLst>
                                          <p:attrName>style.visibility</p:attrName>
                                        </p:attrNameLst>
                                      </p:cBhvr>
                                      <p:to>
                                        <p:strVal val="visible"/>
                                      </p:to>
                                    </p:set>
                                    <p:anim calcmode="lin" valueType="num">
                                      <p:cBhvr additive="base">
                                        <p:cTn id="25" dur="500" fill="hold"/>
                                        <p:tgtEl>
                                          <p:spTgt spid="231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1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1427">
                                            <p:txEl>
                                              <p:pRg st="4" end="4"/>
                                            </p:txEl>
                                          </p:spTgt>
                                        </p:tgtEl>
                                        <p:attrNameLst>
                                          <p:attrName>style.visibility</p:attrName>
                                        </p:attrNameLst>
                                      </p:cBhvr>
                                      <p:to>
                                        <p:strVal val="visible"/>
                                      </p:to>
                                    </p:set>
                                    <p:anim calcmode="lin" valueType="num">
                                      <p:cBhvr additive="base">
                                        <p:cTn id="31" dur="500" fill="hold"/>
                                        <p:tgtEl>
                                          <p:spTgt spid="231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14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7AEDE68-9780-FB91-B45F-FE10DBADBC33}"/>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101379" name="Rectangle 3">
            <a:extLst>
              <a:ext uri="{FF2B5EF4-FFF2-40B4-BE49-F238E27FC236}">
                <a16:creationId xmlns:a16="http://schemas.microsoft.com/office/drawing/2014/main" id="{063E1304-94A0-C799-DA1F-69E41D215B21}"/>
              </a:ext>
            </a:extLst>
          </p:cNvPr>
          <p:cNvSpPr>
            <a:spLocks noGrp="1" noChangeArrowheads="1"/>
          </p:cNvSpPr>
          <p:nvPr>
            <p:ph type="body" sz="half" idx="1"/>
          </p:nvPr>
        </p:nvSpPr>
        <p:spPr>
          <a:xfrm>
            <a:off x="572655" y="1143001"/>
            <a:ext cx="4151745" cy="4084782"/>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4000">
                <a:solidFill>
                  <a:schemeClr val="hlink"/>
                </a:solidFill>
                <a:latin typeface="Agency FB" pitchFamily="2" charset="0"/>
              </a:rPr>
              <a:t>In Canaan</a:t>
            </a:r>
          </a:p>
          <a:p>
            <a:pPr eaLnBrk="1" hangingPunct="1">
              <a:lnSpc>
                <a:spcPct val="90000"/>
              </a:lnSpc>
              <a:buFont typeface="Wingdings" panose="05000000000000000000" pitchFamily="2" charset="2"/>
              <a:buNone/>
              <a:defRPr/>
            </a:pPr>
            <a:r>
              <a:rPr lang="en-US" altLang="en-US" sz="2400" i="1">
                <a:solidFill>
                  <a:schemeClr val="folHlink"/>
                </a:solidFill>
              </a:rPr>
              <a:t>Ugaritic myths focus not so much on origins as on how the universe operates.</a:t>
            </a:r>
          </a:p>
          <a:p>
            <a:pPr eaLnBrk="1" hangingPunct="1">
              <a:lnSpc>
                <a:spcPct val="90000"/>
              </a:lnSpc>
              <a:buFont typeface="Wingdings" panose="05000000000000000000" pitchFamily="2" charset="2"/>
              <a:buNone/>
              <a:defRPr/>
            </a:pPr>
            <a:r>
              <a:rPr lang="en-US" altLang="en-US" sz="2400" i="1">
                <a:solidFill>
                  <a:schemeClr val="folHlink"/>
                </a:solidFill>
              </a:rPr>
              <a:t>The gods are not the greatest power, but rather, magic can be brought to bear upon the gods, other humans, nature and events.</a:t>
            </a:r>
          </a:p>
        </p:txBody>
      </p:sp>
      <p:sp>
        <p:nvSpPr>
          <p:cNvPr id="101382" name="Rectangle 6">
            <a:extLst>
              <a:ext uri="{FF2B5EF4-FFF2-40B4-BE49-F238E27FC236}">
                <a16:creationId xmlns:a16="http://schemas.microsoft.com/office/drawing/2014/main" id="{CC56F14A-147B-760D-FB74-39CBC2533848}"/>
              </a:ext>
            </a:extLst>
          </p:cNvPr>
          <p:cNvSpPr>
            <a:spLocks noGrp="1" noChangeArrowheads="1"/>
          </p:cNvSpPr>
          <p:nvPr>
            <p:ph type="body" sz="half" idx="2"/>
          </p:nvPr>
        </p:nvSpPr>
        <p:spPr>
          <a:xfrm>
            <a:off x="4993407" y="1143001"/>
            <a:ext cx="4010891" cy="4267200"/>
          </a:xfrm>
        </p:spPr>
        <p:txBody>
          <a:bodyPr/>
          <a:lstStyle/>
          <a:p>
            <a:pPr eaLnBrk="1" hangingPunct="1">
              <a:lnSpc>
                <a:spcPct val="90000"/>
              </a:lnSpc>
              <a:buFont typeface="Wingdings" panose="05000000000000000000" pitchFamily="2" charset="2"/>
              <a:buNone/>
              <a:defRPr/>
            </a:pPr>
            <a:r>
              <a:rPr lang="en-US" altLang="en-US" sz="2400" dirty="0"/>
              <a:t>The primary myth depicts </a:t>
            </a:r>
            <a:r>
              <a:rPr lang="en-US" altLang="en-US" sz="2400" dirty="0" err="1"/>
              <a:t>Ba’al</a:t>
            </a:r>
            <a:r>
              <a:rPr lang="en-US" altLang="en-US" sz="2400" dirty="0"/>
              <a:t> (god of rain) and his consort Anath (goddess of fertility) building a palace.</a:t>
            </a:r>
          </a:p>
          <a:p>
            <a:pPr eaLnBrk="1" hangingPunct="1">
              <a:lnSpc>
                <a:spcPct val="90000"/>
              </a:lnSpc>
              <a:buFont typeface="Wingdings" panose="05000000000000000000" pitchFamily="2" charset="2"/>
              <a:buNone/>
              <a:defRPr/>
            </a:pPr>
            <a:r>
              <a:rPr lang="en-US" altLang="en-US" sz="2400" dirty="0"/>
              <a:t>Mot (god of death) slays </a:t>
            </a:r>
            <a:br>
              <a:rPr lang="en-US" altLang="en-US" sz="2400" dirty="0"/>
            </a:br>
            <a:r>
              <a:rPr lang="en-US" altLang="en-US" sz="2400" dirty="0" err="1"/>
              <a:t>Ba’al</a:t>
            </a:r>
            <a:r>
              <a:rPr lang="en-US" altLang="en-US" sz="2400" dirty="0"/>
              <a:t>, taking him to the underworld.</a:t>
            </a:r>
          </a:p>
          <a:p>
            <a:pPr eaLnBrk="1" hangingPunct="1">
              <a:lnSpc>
                <a:spcPct val="90000"/>
              </a:lnSpc>
              <a:buFont typeface="Wingdings" panose="05000000000000000000" pitchFamily="2" charset="2"/>
              <a:buNone/>
              <a:defRPr/>
            </a:pPr>
            <a:r>
              <a:rPr lang="en-US" altLang="en-US" sz="2400" dirty="0"/>
              <a:t>Anath retaliates by killing Mot, whereupon </a:t>
            </a:r>
            <a:r>
              <a:rPr lang="en-US" altLang="en-US" sz="2400" dirty="0" err="1"/>
              <a:t>Ba’al</a:t>
            </a:r>
            <a:r>
              <a:rPr lang="en-US" altLang="en-US" sz="2400" dirty="0"/>
              <a:t> rises again to reclaim his palace.</a:t>
            </a:r>
          </a:p>
        </p:txBody>
      </p:sp>
      <p:pic>
        <p:nvPicPr>
          <p:cNvPr id="101383" name="Picture 7" descr="ARS09">
            <a:extLst>
              <a:ext uri="{FF2B5EF4-FFF2-40B4-BE49-F238E27FC236}">
                <a16:creationId xmlns:a16="http://schemas.microsoft.com/office/drawing/2014/main" id="{29C24573-2480-3E80-CEC7-C7A725A73B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591"/>
          <a:stretch>
            <a:fillRect/>
          </a:stretch>
        </p:blipFill>
        <p:spPr bwMode="auto">
          <a:xfrm>
            <a:off x="9273305" y="1277649"/>
            <a:ext cx="2204460" cy="36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8">
            <a:extLst>
              <a:ext uri="{FF2B5EF4-FFF2-40B4-BE49-F238E27FC236}">
                <a16:creationId xmlns:a16="http://schemas.microsoft.com/office/drawing/2014/main" id="{7D26BF0B-7D15-593E-E649-0112F10F264A}"/>
              </a:ext>
            </a:extLst>
          </p:cNvPr>
          <p:cNvSpPr txBox="1">
            <a:spLocks noChangeArrowheads="1"/>
          </p:cNvSpPr>
          <p:nvPr/>
        </p:nvSpPr>
        <p:spPr bwMode="auto">
          <a:xfrm>
            <a:off x="572655" y="5491013"/>
            <a:ext cx="10982036" cy="1077218"/>
          </a:xfrm>
          <a:prstGeom prst="rect">
            <a:avLst/>
          </a:prstGeom>
          <a:solidFill>
            <a:srgbClr val="604000"/>
          </a:solidFill>
          <a:ln w="9525">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CC00"/>
              </a:buClr>
              <a:buSzPct val="75000"/>
              <a:buFontTx/>
              <a:buNone/>
              <a:tabLst/>
              <a:defRPr/>
            </a:pPr>
            <a:r>
              <a:rPr kumimoji="0" lang="en-US" altLang="en-US" sz="32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gency FB" pitchFamily="2" charset="0"/>
                <a:ea typeface="+mn-ea"/>
                <a:cs typeface="Arial" panose="020B0604020202020204" pitchFamily="34" charset="0"/>
              </a:rPr>
              <a:t>This mythology explains the cycles of the seasons, which could be controlled by magic ritual.</a:t>
            </a:r>
            <a:endParaRPr kumimoji="0" lang="en-US" altLang="en-US" sz="3200" b="0" i="0" u="none" strike="noStrike" kern="1200" cap="none" spc="0" normalizeH="0" baseline="0" noProof="0" dirty="0">
              <a:ln>
                <a:noFill/>
              </a:ln>
              <a:solidFill>
                <a:srgbClr val="FFFF00"/>
              </a:solidFill>
              <a:effectLst/>
              <a:uLnTx/>
              <a:uFillTx/>
              <a:latin typeface="Agency FB" pitchFamily="2" charset="0"/>
              <a:ea typeface="+mn-ea"/>
              <a:cs typeface="Arial" panose="020B0604020202020204" pitchFamily="34" charset="0"/>
            </a:endParaRPr>
          </a:p>
        </p:txBody>
      </p:sp>
      <p:sp>
        <p:nvSpPr>
          <p:cNvPr id="101385" name="Text Box 9">
            <a:extLst>
              <a:ext uri="{FF2B5EF4-FFF2-40B4-BE49-F238E27FC236}">
                <a16:creationId xmlns:a16="http://schemas.microsoft.com/office/drawing/2014/main" id="{F48454C3-7C4E-98E9-AF87-666FCCDE5F48}"/>
              </a:ext>
            </a:extLst>
          </p:cNvPr>
          <p:cNvSpPr txBox="1">
            <a:spLocks noChangeArrowheads="1"/>
          </p:cNvSpPr>
          <p:nvPr/>
        </p:nvSpPr>
        <p:spPr bwMode="auto">
          <a:xfrm>
            <a:off x="10011208" y="4923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1" u="none" strike="noStrike" kern="1200" cap="none" spc="0" normalizeH="0" baseline="0" noProof="0" dirty="0" err="1">
                <a:ln>
                  <a:noFill/>
                </a:ln>
                <a:solidFill>
                  <a:srgbClr val="FFC000"/>
                </a:solidFill>
                <a:effectLst/>
                <a:uLnTx/>
                <a:uFillTx/>
                <a:latin typeface="Arial Narrow" panose="020B0606020202030204" pitchFamily="34" charset="0"/>
                <a:ea typeface="+mn-ea"/>
                <a:cs typeface="Arial" panose="020B0604020202020204" pitchFamily="34" charset="0"/>
              </a:rPr>
              <a:t>Ba’al</a:t>
            </a:r>
            <a:endParaRPr kumimoji="0" lang="en-US" altLang="en-US" sz="1800" b="0" i="1" u="none" strike="noStrike" kern="1200" cap="none" spc="0" normalizeH="0" baseline="0" noProof="0" dirty="0">
              <a:ln>
                <a:noFill/>
              </a:ln>
              <a:solidFill>
                <a:srgbClr val="FFC000"/>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353480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1379">
                                            <p:bg/>
                                          </p:spTgt>
                                        </p:tgtEl>
                                        <p:attrNameLst>
                                          <p:attrName>style.visibility</p:attrName>
                                        </p:attrNameLst>
                                      </p:cBhvr>
                                      <p:to>
                                        <p:strVal val="visible"/>
                                      </p:to>
                                    </p:set>
                                    <p:animEffect transition="in" filter="randombar(horizontal)">
                                      <p:cBhvr>
                                        <p:cTn id="7" dur="500"/>
                                        <p:tgtEl>
                                          <p:spTgt spid="101379">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1379">
                                            <p:txEl>
                                              <p:pRg st="0" end="0"/>
                                            </p:txEl>
                                          </p:spTgt>
                                        </p:tgtEl>
                                        <p:attrNameLst>
                                          <p:attrName>style.visibility</p:attrName>
                                        </p:attrNameLst>
                                      </p:cBhvr>
                                      <p:to>
                                        <p:strVal val="visible"/>
                                      </p:to>
                                    </p:set>
                                    <p:animEffect transition="in" filter="randombar(horizontal)">
                                      <p:cBhvr>
                                        <p:cTn id="10" dur="500"/>
                                        <p:tgtEl>
                                          <p:spTgt spid="101379">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Effect transition="in" filter="randombar(horizontal)">
                                      <p:cBhvr>
                                        <p:cTn id="13" dur="500"/>
                                        <p:tgtEl>
                                          <p:spTgt spid="101379">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101379">
                                            <p:txEl>
                                              <p:pRg st="2" end="2"/>
                                            </p:txEl>
                                          </p:spTgt>
                                        </p:tgtEl>
                                        <p:attrNameLst>
                                          <p:attrName>style.visibility</p:attrName>
                                        </p:attrNameLst>
                                      </p:cBhvr>
                                      <p:to>
                                        <p:strVal val="visible"/>
                                      </p:to>
                                    </p:set>
                                    <p:animEffect transition="in" filter="randombar(horizontal)">
                                      <p:cBhvr>
                                        <p:cTn id="18" dur="500"/>
                                        <p:tgtEl>
                                          <p:spTgt spid="10137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01382">
                                            <p:txEl>
                                              <p:pRg st="0" end="0"/>
                                            </p:txEl>
                                          </p:spTgt>
                                        </p:tgtEl>
                                        <p:attrNameLst>
                                          <p:attrName>style.visibility</p:attrName>
                                        </p:attrNameLst>
                                      </p:cBhvr>
                                      <p:to>
                                        <p:strVal val="visible"/>
                                      </p:to>
                                    </p:set>
                                    <p:anim calcmode="lin" valueType="num">
                                      <p:cBhvr>
                                        <p:cTn id="23" dur="500" fill="hold"/>
                                        <p:tgtEl>
                                          <p:spTgt spid="10138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01382">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1383"/>
                                        </p:tgtEl>
                                        <p:attrNameLst>
                                          <p:attrName>style.visibility</p:attrName>
                                        </p:attrNameLst>
                                      </p:cBhvr>
                                      <p:to>
                                        <p:strVal val="visible"/>
                                      </p:to>
                                    </p:set>
                                    <p:anim calcmode="lin" valueType="num">
                                      <p:cBhvr>
                                        <p:cTn id="27" dur="500" fill="hold"/>
                                        <p:tgtEl>
                                          <p:spTgt spid="101383"/>
                                        </p:tgtEl>
                                        <p:attrNameLst>
                                          <p:attrName>ppt_w</p:attrName>
                                        </p:attrNameLst>
                                      </p:cBhvr>
                                      <p:tavLst>
                                        <p:tav tm="0">
                                          <p:val>
                                            <p:fltVal val="0"/>
                                          </p:val>
                                        </p:tav>
                                        <p:tav tm="100000">
                                          <p:val>
                                            <p:strVal val="#ppt_w"/>
                                          </p:val>
                                        </p:tav>
                                      </p:tavLst>
                                    </p:anim>
                                    <p:anim calcmode="lin" valueType="num">
                                      <p:cBhvr>
                                        <p:cTn id="28" dur="500" fill="hold"/>
                                        <p:tgtEl>
                                          <p:spTgt spid="10138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1385">
                                            <p:txEl>
                                              <p:pRg st="0" end="0"/>
                                            </p:txEl>
                                          </p:spTgt>
                                        </p:tgtEl>
                                        <p:attrNameLst>
                                          <p:attrName>style.visibility</p:attrName>
                                        </p:attrNameLst>
                                      </p:cBhvr>
                                      <p:to>
                                        <p:strVal val="visible"/>
                                      </p:to>
                                    </p:set>
                                    <p:anim calcmode="lin" valueType="num">
                                      <p:cBhvr>
                                        <p:cTn id="31" dur="500" fill="hold"/>
                                        <p:tgtEl>
                                          <p:spTgt spid="10138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13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1382">
                                            <p:txEl>
                                              <p:pRg st="1" end="1"/>
                                            </p:txEl>
                                          </p:spTgt>
                                        </p:tgtEl>
                                        <p:attrNameLst>
                                          <p:attrName>style.visibility</p:attrName>
                                        </p:attrNameLst>
                                      </p:cBhvr>
                                      <p:to>
                                        <p:strVal val="visible"/>
                                      </p:to>
                                    </p:set>
                                    <p:anim calcmode="lin" valueType="num">
                                      <p:cBhvr>
                                        <p:cTn id="37" dur="500" fill="hold"/>
                                        <p:tgtEl>
                                          <p:spTgt spid="101382">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013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01382">
                                            <p:txEl>
                                              <p:pRg st="2" end="2"/>
                                            </p:txEl>
                                          </p:spTgt>
                                        </p:tgtEl>
                                        <p:attrNameLst>
                                          <p:attrName>style.visibility</p:attrName>
                                        </p:attrNameLst>
                                      </p:cBhvr>
                                      <p:to>
                                        <p:strVal val="visible"/>
                                      </p:to>
                                    </p:set>
                                    <p:anim calcmode="lin" valueType="num">
                                      <p:cBhvr>
                                        <p:cTn id="43" dur="500" fill="hold"/>
                                        <p:tgtEl>
                                          <p:spTgt spid="101382">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10138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101384"/>
                                        </p:tgtEl>
                                        <p:attrNameLst>
                                          <p:attrName>style.visibility</p:attrName>
                                        </p:attrNameLst>
                                      </p:cBhvr>
                                      <p:to>
                                        <p:strVal val="visible"/>
                                      </p:to>
                                    </p:set>
                                    <p:animEffect transition="in" filter="randombar(horizontal)">
                                      <p:cBhvr>
                                        <p:cTn id="49"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animBg="1"/>
      <p:bldP spid="101384" grpId="0" animBg="1"/>
    </p:bld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C95D"/>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387156BF-CF97-BF6A-103C-51E875174DBB}"/>
              </a:ext>
            </a:extLst>
          </p:cNvPr>
          <p:cNvSpPr>
            <a:spLocks noGrp="1" noChangeArrowheads="1"/>
          </p:cNvSpPr>
          <p:nvPr>
            <p:ph type="title"/>
          </p:nvPr>
        </p:nvSpPr>
        <p:spPr/>
        <p:txBody>
          <a:bodyPr/>
          <a:lstStyle/>
          <a:p>
            <a:r>
              <a:rPr lang="en-US" altLang="en-US">
                <a:latin typeface="Impact" panose="020B0806030902050204" pitchFamily="34" charset="0"/>
              </a:rPr>
              <a:t>The Law of Divine Approval</a:t>
            </a:r>
          </a:p>
        </p:txBody>
      </p:sp>
      <p:sp>
        <p:nvSpPr>
          <p:cNvPr id="232452" name="Rectangle 4">
            <a:extLst>
              <a:ext uri="{FF2B5EF4-FFF2-40B4-BE49-F238E27FC236}">
                <a16:creationId xmlns:a16="http://schemas.microsoft.com/office/drawing/2014/main" id="{79B68B24-925C-9172-CAEC-9F90FB1AB8E5}"/>
              </a:ext>
            </a:extLst>
          </p:cNvPr>
          <p:cNvSpPr>
            <a:spLocks noGrp="1" noChangeArrowheads="1"/>
          </p:cNvSpPr>
          <p:nvPr>
            <p:ph type="body" sz="half" idx="1"/>
          </p:nvPr>
        </p:nvSpPr>
        <p:spPr>
          <a:xfrm>
            <a:off x="304800" y="1965158"/>
            <a:ext cx="5470358" cy="3649579"/>
          </a:xfrm>
          <a:solidFill>
            <a:schemeClr val="bg1"/>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800" b="1">
                <a:solidFill>
                  <a:srgbClr val="FF3300"/>
                </a:solidFill>
                <a:effectLst>
                  <a:outerShdw blurRad="38100" dist="38100" dir="2700000" algn="tl">
                    <a:srgbClr val="000000"/>
                  </a:outerShdw>
                </a:effectLst>
              </a:rPr>
              <a:t>Israel’s initial kings all were chosen by Yahweh:</a:t>
            </a:r>
          </a:p>
          <a:p>
            <a:pPr>
              <a:lnSpc>
                <a:spcPct val="90000"/>
              </a:lnSpc>
            </a:pPr>
            <a:r>
              <a:rPr lang="en-US" altLang="en-US" sz="2400" i="1">
                <a:effectLst/>
                <a:latin typeface="Arial Narrow" panose="020B0606020202030204" pitchFamily="34" charset="0"/>
              </a:rPr>
              <a:t>Saul (1 Sa. 9:15-17)</a:t>
            </a:r>
          </a:p>
          <a:p>
            <a:pPr>
              <a:lnSpc>
                <a:spcPct val="90000"/>
              </a:lnSpc>
            </a:pPr>
            <a:r>
              <a:rPr lang="en-US" altLang="en-US" sz="2400" i="1">
                <a:effectLst/>
                <a:latin typeface="Arial Narrow" panose="020B0606020202030204" pitchFamily="34" charset="0"/>
              </a:rPr>
              <a:t>David (1 Sa. 16:1, 10-13)</a:t>
            </a:r>
          </a:p>
          <a:p>
            <a:pPr>
              <a:lnSpc>
                <a:spcPct val="90000"/>
              </a:lnSpc>
            </a:pPr>
            <a:r>
              <a:rPr lang="en-US" altLang="en-US" sz="2400" i="1">
                <a:effectLst/>
                <a:latin typeface="Arial Narrow" panose="020B0606020202030204" pitchFamily="34" charset="0"/>
              </a:rPr>
              <a:t>Sons of David (2 Sa. 7:12-16), including Solomon (2 Chr. 28:5-7)</a:t>
            </a:r>
          </a:p>
          <a:p>
            <a:pPr>
              <a:lnSpc>
                <a:spcPct val="90000"/>
              </a:lnSpc>
              <a:buFont typeface="Wingdings" panose="05000000000000000000" pitchFamily="2" charset="2"/>
              <a:buNone/>
            </a:pPr>
            <a:endParaRPr lang="en-US" altLang="en-US" sz="800" i="1">
              <a:effectLst/>
              <a:latin typeface="Arial Narrow" panose="020B0606020202030204" pitchFamily="34" charset="0"/>
            </a:endParaRPr>
          </a:p>
          <a:p>
            <a:pPr>
              <a:lnSpc>
                <a:spcPct val="90000"/>
              </a:lnSpc>
              <a:buFont typeface="Wingdings" panose="05000000000000000000" pitchFamily="2" charset="2"/>
              <a:buNone/>
            </a:pPr>
            <a:r>
              <a:rPr lang="en-US" altLang="en-US" sz="2400" i="1">
                <a:effectLst/>
                <a:latin typeface="Arial Narrow" panose="020B0606020202030204" pitchFamily="34" charset="0"/>
              </a:rPr>
              <a:t>The kingdom of Judah would remain faithful to David’s sons for the duration of its national life.</a:t>
            </a:r>
          </a:p>
        </p:txBody>
      </p:sp>
      <p:sp>
        <p:nvSpPr>
          <p:cNvPr id="232453" name="Rectangle 5">
            <a:extLst>
              <a:ext uri="{FF2B5EF4-FFF2-40B4-BE49-F238E27FC236}">
                <a16:creationId xmlns:a16="http://schemas.microsoft.com/office/drawing/2014/main" id="{A33FC13D-5641-A060-DACA-2F04F77DF3DD}"/>
              </a:ext>
            </a:extLst>
          </p:cNvPr>
          <p:cNvSpPr>
            <a:spLocks noGrp="1" noChangeArrowheads="1"/>
          </p:cNvSpPr>
          <p:nvPr>
            <p:ph type="body" sz="half" idx="2"/>
          </p:nvPr>
        </p:nvSpPr>
        <p:spPr>
          <a:xfrm>
            <a:off x="5943600" y="1965158"/>
            <a:ext cx="5638800" cy="3264568"/>
          </a:xfrm>
        </p:spPr>
        <p:txBody>
          <a:bodyPr/>
          <a:lstStyle/>
          <a:p>
            <a:pPr>
              <a:lnSpc>
                <a:spcPct val="90000"/>
              </a:lnSpc>
              <a:buFont typeface="Wingdings" panose="05000000000000000000" pitchFamily="2" charset="2"/>
              <a:buNone/>
            </a:pPr>
            <a:r>
              <a:rPr lang="en-US" altLang="en-US" sz="2800" b="1" dirty="0">
                <a:solidFill>
                  <a:srgbClr val="FF3300"/>
                </a:solidFill>
                <a:effectLst>
                  <a:outerShdw blurRad="38100" dist="38100" dir="2700000" algn="tl">
                    <a:srgbClr val="000000"/>
                  </a:outerShdw>
                </a:effectLst>
              </a:rPr>
              <a:t>The northern kingdom’s monarchs were chosen by popular acclaim:</a:t>
            </a:r>
          </a:p>
          <a:p>
            <a:pPr>
              <a:lnSpc>
                <a:spcPct val="90000"/>
              </a:lnSpc>
            </a:pPr>
            <a:r>
              <a:rPr lang="en-US" altLang="en-US" sz="2400" i="1" dirty="0">
                <a:effectLst/>
                <a:latin typeface="Arial Narrow" panose="020B0606020202030204" pitchFamily="34" charset="0"/>
              </a:rPr>
              <a:t>Jeroboam I was called by the assembly and crowned (1 Kg. 12:20).</a:t>
            </a:r>
          </a:p>
          <a:p>
            <a:pPr>
              <a:lnSpc>
                <a:spcPct val="90000"/>
              </a:lnSpc>
            </a:pPr>
            <a:r>
              <a:rPr lang="en-US" altLang="en-US" sz="2400" i="1" dirty="0">
                <a:effectLst/>
                <a:latin typeface="Arial Narrow" panose="020B0606020202030204" pitchFamily="34" charset="0"/>
              </a:rPr>
              <a:t>All northern kings thereafter were either chosen by dynastic succession or emerged as rulers from military coup d’etats.</a:t>
            </a:r>
          </a:p>
        </p:txBody>
      </p:sp>
    </p:spTree>
    <p:extLst>
      <p:ext uri="{BB962C8B-B14F-4D97-AF65-F5344CB8AC3E}">
        <p14:creationId xmlns:p14="http://schemas.microsoft.com/office/powerpoint/2010/main" val="1283026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2452">
                                            <p:bg/>
                                          </p:spTgt>
                                        </p:tgtEl>
                                        <p:attrNameLst>
                                          <p:attrName>style.visibility</p:attrName>
                                        </p:attrNameLst>
                                      </p:cBhvr>
                                      <p:to>
                                        <p:strVal val="visible"/>
                                      </p:to>
                                    </p:set>
                                    <p:animEffect transition="in" filter="dissolve">
                                      <p:cBhvr>
                                        <p:cTn id="7" dur="500"/>
                                        <p:tgtEl>
                                          <p:spTgt spid="232452">
                                            <p:bg/>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32452">
                                            <p:txEl>
                                              <p:pRg st="0" end="0"/>
                                            </p:txEl>
                                          </p:spTgt>
                                        </p:tgtEl>
                                        <p:attrNameLst>
                                          <p:attrName>style.visibility</p:attrName>
                                        </p:attrNameLst>
                                      </p:cBhvr>
                                      <p:to>
                                        <p:strVal val="visible"/>
                                      </p:to>
                                    </p:set>
                                    <p:animEffect transition="in" filter="dissolve">
                                      <p:cBhvr>
                                        <p:cTn id="11" dur="500"/>
                                        <p:tgtEl>
                                          <p:spTgt spid="232452">
                                            <p:txEl>
                                              <p:pRg st="0" end="0"/>
                                            </p:txEl>
                                          </p:spTgt>
                                        </p:tgtEl>
                                      </p:cBhvr>
                                    </p:animEffect>
                                  </p:childTnLst>
                                </p:cTn>
                              </p:par>
                            </p:childTnLst>
                          </p:cTn>
                        </p:par>
                        <p:par>
                          <p:cTn id="12" fill="hold" nodeType="afterGroup">
                            <p:stCondLst>
                              <p:cond delay="1000"/>
                            </p:stCondLst>
                            <p:childTnLst>
                              <p:par>
                                <p:cTn id="13" presetID="39" presetClass="entr" presetSubtype="0" accel="100000" fill="hold" nodeType="afterEffect">
                                  <p:stCondLst>
                                    <p:cond delay="0"/>
                                  </p:stCondLst>
                                  <p:childTnLst>
                                    <p:set>
                                      <p:cBhvr>
                                        <p:cTn id="14" dur="1" fill="hold">
                                          <p:stCondLst>
                                            <p:cond delay="0"/>
                                          </p:stCondLst>
                                        </p:cTn>
                                        <p:tgtEl>
                                          <p:spTgt spid="232452">
                                            <p:txEl>
                                              <p:pRg st="1" end="1"/>
                                            </p:txEl>
                                          </p:spTgt>
                                        </p:tgtEl>
                                        <p:attrNameLst>
                                          <p:attrName>style.visibility</p:attrName>
                                        </p:attrNameLst>
                                      </p:cBhvr>
                                      <p:to>
                                        <p:strVal val="visible"/>
                                      </p:to>
                                    </p:set>
                                    <p:anim calcmode="lin" valueType="num">
                                      <p:cBhvr>
                                        <p:cTn id="15" dur="500" fill="hold"/>
                                        <p:tgtEl>
                                          <p:spTgt spid="23245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3245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3245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32452">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39" presetClass="entr" presetSubtype="0" accel="100000" fill="hold" nodeType="afterEffect">
                                  <p:stCondLst>
                                    <p:cond delay="0"/>
                                  </p:stCondLst>
                                  <p:childTnLst>
                                    <p:set>
                                      <p:cBhvr>
                                        <p:cTn id="21" dur="1" fill="hold">
                                          <p:stCondLst>
                                            <p:cond delay="0"/>
                                          </p:stCondLst>
                                        </p:cTn>
                                        <p:tgtEl>
                                          <p:spTgt spid="232452">
                                            <p:txEl>
                                              <p:pRg st="2" end="2"/>
                                            </p:txEl>
                                          </p:spTgt>
                                        </p:tgtEl>
                                        <p:attrNameLst>
                                          <p:attrName>style.visibility</p:attrName>
                                        </p:attrNameLst>
                                      </p:cBhvr>
                                      <p:to>
                                        <p:strVal val="visible"/>
                                      </p:to>
                                    </p:set>
                                    <p:anim calcmode="lin" valueType="num">
                                      <p:cBhvr>
                                        <p:cTn id="22" dur="500" fill="hold"/>
                                        <p:tgtEl>
                                          <p:spTgt spid="23245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23245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23245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232452">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000"/>
                            </p:stCondLst>
                            <p:childTnLst>
                              <p:par>
                                <p:cTn id="27" presetID="39" presetClass="entr" presetSubtype="0" accel="100000" fill="hold" nodeType="afterEffect">
                                  <p:stCondLst>
                                    <p:cond delay="0"/>
                                  </p:stCondLst>
                                  <p:childTnLst>
                                    <p:set>
                                      <p:cBhvr>
                                        <p:cTn id="28" dur="1" fill="hold">
                                          <p:stCondLst>
                                            <p:cond delay="0"/>
                                          </p:stCondLst>
                                        </p:cTn>
                                        <p:tgtEl>
                                          <p:spTgt spid="232452">
                                            <p:txEl>
                                              <p:pRg st="3" end="3"/>
                                            </p:txEl>
                                          </p:spTgt>
                                        </p:tgtEl>
                                        <p:attrNameLst>
                                          <p:attrName>style.visibility</p:attrName>
                                        </p:attrNameLst>
                                      </p:cBhvr>
                                      <p:to>
                                        <p:strVal val="visible"/>
                                      </p:to>
                                    </p:set>
                                    <p:anim calcmode="lin" valueType="num">
                                      <p:cBhvr>
                                        <p:cTn id="29" dur="500" fill="hold"/>
                                        <p:tgtEl>
                                          <p:spTgt spid="23245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3245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3245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324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32452">
                                            <p:txEl>
                                              <p:pRg st="5" end="5"/>
                                            </p:txEl>
                                          </p:spTgt>
                                        </p:tgtEl>
                                        <p:attrNameLst>
                                          <p:attrName>style.visibility</p:attrName>
                                        </p:attrNameLst>
                                      </p:cBhvr>
                                      <p:to>
                                        <p:strVal val="visible"/>
                                      </p:to>
                                    </p:set>
                                    <p:anim calcmode="lin" valueType="num">
                                      <p:cBhvr>
                                        <p:cTn id="37" dur="500" fill="hold"/>
                                        <p:tgtEl>
                                          <p:spTgt spid="2324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3245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32453">
                                            <p:txEl>
                                              <p:pRg st="0" end="0"/>
                                            </p:txEl>
                                          </p:spTgt>
                                        </p:tgtEl>
                                        <p:attrNameLst>
                                          <p:attrName>style.visibility</p:attrName>
                                        </p:attrNameLst>
                                      </p:cBhvr>
                                      <p:to>
                                        <p:strVal val="visible"/>
                                      </p:to>
                                    </p:set>
                                    <p:anim calcmode="lin" valueType="num">
                                      <p:cBhvr>
                                        <p:cTn id="43" dur="500" fill="hold"/>
                                        <p:tgtEl>
                                          <p:spTgt spid="23245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3245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32453">
                                            <p:txEl>
                                              <p:pRg st="1" end="1"/>
                                            </p:txEl>
                                          </p:spTgt>
                                        </p:tgtEl>
                                        <p:attrNameLst>
                                          <p:attrName>style.visibility</p:attrName>
                                        </p:attrNameLst>
                                      </p:cBhvr>
                                      <p:to>
                                        <p:strVal val="visible"/>
                                      </p:to>
                                    </p:set>
                                    <p:anim calcmode="lin" valueType="num">
                                      <p:cBhvr additive="base">
                                        <p:cTn id="49" dur="500" fill="hold"/>
                                        <p:tgtEl>
                                          <p:spTgt spid="23245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24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32453">
                                            <p:txEl>
                                              <p:pRg st="2" end="2"/>
                                            </p:txEl>
                                          </p:spTgt>
                                        </p:tgtEl>
                                        <p:attrNameLst>
                                          <p:attrName>style.visibility</p:attrName>
                                        </p:attrNameLst>
                                      </p:cBhvr>
                                      <p:to>
                                        <p:strVal val="visible"/>
                                      </p:to>
                                    </p:set>
                                    <p:anim calcmode="lin" valueType="num">
                                      <p:cBhvr additive="base">
                                        <p:cTn id="55" dur="500" fill="hold"/>
                                        <p:tgtEl>
                                          <p:spTgt spid="23245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24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uiExpand="1" build="p" animBg="1"/>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FFC95D"/>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E6CFA89-3DA2-EE44-BBA4-193F28E5B9A6}"/>
              </a:ext>
            </a:extLst>
          </p:cNvPr>
          <p:cNvSpPr>
            <a:spLocks noGrp="1" noChangeArrowheads="1"/>
          </p:cNvSpPr>
          <p:nvPr>
            <p:ph type="title"/>
          </p:nvPr>
        </p:nvSpPr>
        <p:spPr>
          <a:xfrm>
            <a:off x="1981200" y="533400"/>
            <a:ext cx="8229600" cy="914400"/>
          </a:xfrm>
        </p:spPr>
        <p:txBody>
          <a:bodyPr/>
          <a:lstStyle/>
          <a:p>
            <a:r>
              <a:rPr lang="en-US" altLang="en-US">
                <a:latin typeface="Impact" panose="020B0806030902050204" pitchFamily="34" charset="0"/>
              </a:rPr>
              <a:t>Solomon’s Dissolution</a:t>
            </a:r>
          </a:p>
        </p:txBody>
      </p:sp>
      <p:sp>
        <p:nvSpPr>
          <p:cNvPr id="235523" name="Rectangle 3">
            <a:extLst>
              <a:ext uri="{FF2B5EF4-FFF2-40B4-BE49-F238E27FC236}">
                <a16:creationId xmlns:a16="http://schemas.microsoft.com/office/drawing/2014/main" id="{299EA01D-A58B-8BE8-53C7-8778EE7014B2}"/>
              </a:ext>
            </a:extLst>
          </p:cNvPr>
          <p:cNvSpPr>
            <a:spLocks noGrp="1" noChangeArrowheads="1"/>
          </p:cNvSpPr>
          <p:nvPr>
            <p:ph type="body" idx="1"/>
          </p:nvPr>
        </p:nvSpPr>
        <p:spPr>
          <a:xfrm>
            <a:off x="882316" y="1752600"/>
            <a:ext cx="10700084" cy="4038600"/>
          </a:xfrm>
        </p:spPr>
        <p:txBody>
          <a:bodyPr/>
          <a:lstStyle/>
          <a:p>
            <a:pPr>
              <a:lnSpc>
                <a:spcPct val="80000"/>
              </a:lnSpc>
              <a:buFont typeface="Wingdings" panose="05000000000000000000" pitchFamily="2" charset="2"/>
              <a:buNone/>
            </a:pPr>
            <a:r>
              <a:rPr lang="en-US" altLang="en-US" sz="2800" b="1" dirty="0">
                <a:solidFill>
                  <a:srgbClr val="FF3300"/>
                </a:solidFill>
                <a:effectLst>
                  <a:outerShdw blurRad="38100" dist="38100" dir="2700000" algn="tl">
                    <a:srgbClr val="000000"/>
                  </a:outerShdw>
                </a:effectLst>
              </a:rPr>
              <a:t>Solomon would be the first Israelite king to flagrantly violate the Deuteronomic law of kingship (cf. Dt. 17:16-17; 7:3-4).</a:t>
            </a:r>
          </a:p>
          <a:p>
            <a:pPr>
              <a:lnSpc>
                <a:spcPct val="80000"/>
              </a:lnSpc>
            </a:pPr>
            <a:r>
              <a:rPr lang="en-US" altLang="en-US" sz="2400" i="1" dirty="0">
                <a:effectLst/>
              </a:rPr>
              <a:t>His accumulation of horses and chariots was a direct violation of the covenant (1 Kg. 9:22; 10:25-26, 28-29).</a:t>
            </a:r>
          </a:p>
          <a:p>
            <a:pPr>
              <a:lnSpc>
                <a:spcPct val="80000"/>
              </a:lnSpc>
            </a:pPr>
            <a:r>
              <a:rPr lang="en-US" altLang="en-US" sz="2400" i="1" dirty="0">
                <a:effectLst/>
              </a:rPr>
              <a:t>His royal coffers swelled with gold and silver, another violation (1 Kg. 9:11, 28; 10:14-15, 21-22, 25, 27).</a:t>
            </a:r>
          </a:p>
          <a:p>
            <a:pPr>
              <a:lnSpc>
                <a:spcPct val="80000"/>
              </a:lnSpc>
            </a:pPr>
            <a:r>
              <a:rPr lang="en-US" altLang="en-US" sz="2400" i="1" dirty="0">
                <a:effectLst/>
              </a:rPr>
              <a:t>He married a large harem of foreign and domestic wives, still another violation (1 Kg. 11:1-3).</a:t>
            </a:r>
          </a:p>
          <a:p>
            <a:pPr>
              <a:lnSpc>
                <a:spcPct val="80000"/>
              </a:lnSpc>
            </a:pPr>
            <a:r>
              <a:rPr lang="en-US" altLang="en-US" sz="2400" i="1" dirty="0">
                <a:effectLst/>
              </a:rPr>
              <a:t>He practiced pagan worship, building shrines to various foreign deities (11:4-8).</a:t>
            </a:r>
          </a:p>
        </p:txBody>
      </p:sp>
    </p:spTree>
    <p:extLst>
      <p:ext uri="{BB962C8B-B14F-4D97-AF65-F5344CB8AC3E}">
        <p14:creationId xmlns:p14="http://schemas.microsoft.com/office/powerpoint/2010/main" val="1895652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anim calcmode="lin" valueType="num">
                                      <p:cBhvr>
                                        <p:cTn id="13" dur="500" fill="hold"/>
                                        <p:tgtEl>
                                          <p:spTgt spid="2355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355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355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35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35523">
                                            <p:txEl>
                                              <p:pRg st="2" end="2"/>
                                            </p:txEl>
                                          </p:spTgt>
                                        </p:tgtEl>
                                        <p:attrNameLst>
                                          <p:attrName>style.visibility</p:attrName>
                                        </p:attrNameLst>
                                      </p:cBhvr>
                                      <p:to>
                                        <p:strVal val="visible"/>
                                      </p:to>
                                    </p:set>
                                    <p:anim calcmode="lin" valueType="num">
                                      <p:cBhvr>
                                        <p:cTn id="21" dur="500" fill="hold"/>
                                        <p:tgtEl>
                                          <p:spTgt spid="2355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355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355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35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35523">
                                            <p:txEl>
                                              <p:pRg st="3" end="3"/>
                                            </p:txEl>
                                          </p:spTgt>
                                        </p:tgtEl>
                                        <p:attrNameLst>
                                          <p:attrName>style.visibility</p:attrName>
                                        </p:attrNameLst>
                                      </p:cBhvr>
                                      <p:to>
                                        <p:strVal val="visible"/>
                                      </p:to>
                                    </p:set>
                                    <p:anim calcmode="lin" valueType="num">
                                      <p:cBhvr>
                                        <p:cTn id="29" dur="500" fill="hold"/>
                                        <p:tgtEl>
                                          <p:spTgt spid="2355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355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355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35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35523">
                                            <p:txEl>
                                              <p:pRg st="4" end="4"/>
                                            </p:txEl>
                                          </p:spTgt>
                                        </p:tgtEl>
                                        <p:attrNameLst>
                                          <p:attrName>style.visibility</p:attrName>
                                        </p:attrNameLst>
                                      </p:cBhvr>
                                      <p:to>
                                        <p:strVal val="visible"/>
                                      </p:to>
                                    </p:set>
                                    <p:anim calcmode="lin" valueType="num">
                                      <p:cBhvr>
                                        <p:cTn id="37" dur="500" fill="hold"/>
                                        <p:tgtEl>
                                          <p:spTgt spid="23552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3552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3552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355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a:buNone/>
            </a:pPr>
            <a:r>
              <a:rPr lang="en-US" altLang="en-US" i="1" dirty="0">
                <a:effectLst/>
              </a:rPr>
              <a:t>Why do you think God restricted Israel’s kings from the emblems of royal power (a chariot corps, a large treasury, a large harem, etc.)?</a:t>
            </a:r>
          </a:p>
          <a:p>
            <a:pPr>
              <a:buNone/>
            </a:pPr>
            <a:endParaRPr lang="en-US" altLang="en-US" i="1" dirty="0">
              <a:effectLst/>
            </a:endParaRPr>
          </a:p>
        </p:txBody>
      </p:sp>
    </p:spTree>
    <p:extLst>
      <p:ext uri="{BB962C8B-B14F-4D97-AF65-F5344CB8AC3E}">
        <p14:creationId xmlns:p14="http://schemas.microsoft.com/office/powerpoint/2010/main" val="22678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89DC820-5724-4E09-C56F-8BD30D8AA5C5}"/>
              </a:ext>
            </a:extLst>
          </p:cNvPr>
          <p:cNvSpPr>
            <a:spLocks noGrp="1"/>
          </p:cNvSpPr>
          <p:nvPr>
            <p:ph type="sldNum" sz="quarter" idx="12"/>
          </p:nvPr>
        </p:nvSpPr>
        <p:spPr/>
        <p:txBody>
          <a:bodyPr/>
          <a:lstStyle/>
          <a:p>
            <a:pPr fontAlgn="base">
              <a:spcBef>
                <a:spcPct val="0"/>
              </a:spcBef>
              <a:spcAft>
                <a:spcPct val="0"/>
              </a:spcAft>
            </a:pPr>
            <a:fld id="{74810E44-D05E-438F-BE1A-C0CB442E95CE}" type="slidenum">
              <a:rPr lang="en-US" altLang="en-US">
                <a:solidFill>
                  <a:srgbClr val="000000"/>
                </a:solidFill>
                <a:cs typeface="Arial" panose="020B0604020202020204" pitchFamily="34" charset="0"/>
              </a:rPr>
              <a:pPr fontAlgn="base">
                <a:spcBef>
                  <a:spcPct val="0"/>
                </a:spcBef>
                <a:spcAft>
                  <a:spcPct val="0"/>
                </a:spcAft>
              </a:pPr>
              <a:t>253</a:t>
            </a:fld>
            <a:endParaRPr lang="en-US" altLang="en-US">
              <a:solidFill>
                <a:srgbClr val="000000"/>
              </a:solidFill>
              <a:cs typeface="Arial" panose="020B0604020202020204" pitchFamily="34" charset="0"/>
            </a:endParaRPr>
          </a:p>
        </p:txBody>
      </p:sp>
      <p:sp>
        <p:nvSpPr>
          <p:cNvPr id="236546" name="Rectangle 2">
            <a:extLst>
              <a:ext uri="{FF2B5EF4-FFF2-40B4-BE49-F238E27FC236}">
                <a16:creationId xmlns:a16="http://schemas.microsoft.com/office/drawing/2014/main" id="{7EF66B13-4254-7D81-5710-BACF658BF81D}"/>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The Prophet</a:t>
            </a:r>
            <a:r>
              <a:rPr lang="en-US" altLang="en-US" dirty="0"/>
              <a:t> </a:t>
            </a:r>
            <a:r>
              <a:rPr lang="en-US" altLang="en-US" sz="2800" dirty="0"/>
              <a:t>(18:14-22)</a:t>
            </a:r>
          </a:p>
        </p:txBody>
      </p:sp>
      <p:sp>
        <p:nvSpPr>
          <p:cNvPr id="236547" name="Rectangle 3">
            <a:extLst>
              <a:ext uri="{FF2B5EF4-FFF2-40B4-BE49-F238E27FC236}">
                <a16:creationId xmlns:a16="http://schemas.microsoft.com/office/drawing/2014/main" id="{CDD7A6D9-9663-2CB1-450A-A7331C313389}"/>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Because prophets were widely known in the ancient Near East (cf. 13), the legitimacy of prophets succeeding Moses was to be assessed.</a:t>
            </a:r>
          </a:p>
          <a:p>
            <a:r>
              <a:rPr lang="en-US" altLang="en-US" sz="2400" i="1"/>
              <a:t>The essential quality was that the true prophet must speak the word of Yahweh (i.e., the emphasis was not on magic or ecstasy, but “the Word”).</a:t>
            </a:r>
          </a:p>
          <a:p>
            <a:r>
              <a:rPr lang="en-US" altLang="en-US" sz="2400" i="1"/>
              <a:t>The litmus test for true prophecy was fidelity to the covenant and accuracy of prediction.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p:cTn id="7" dur="500" fill="hold"/>
                                        <p:tgtEl>
                                          <p:spTgt spid="23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6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6547">
                                            <p:txEl>
                                              <p:pRg st="1" end="1"/>
                                            </p:txEl>
                                          </p:spTgt>
                                        </p:tgtEl>
                                        <p:attrNameLst>
                                          <p:attrName>style.visibility</p:attrName>
                                        </p:attrNameLst>
                                      </p:cBhvr>
                                      <p:to>
                                        <p:strVal val="visible"/>
                                      </p:to>
                                    </p:set>
                                    <p:anim calcmode="lin" valueType="num">
                                      <p:cBhvr additive="base">
                                        <p:cTn id="13" dur="500" fill="hold"/>
                                        <p:tgtEl>
                                          <p:spTgt spid="236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6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6547">
                                            <p:txEl>
                                              <p:pRg st="2" end="2"/>
                                            </p:txEl>
                                          </p:spTgt>
                                        </p:tgtEl>
                                        <p:attrNameLst>
                                          <p:attrName>style.visibility</p:attrName>
                                        </p:attrNameLst>
                                      </p:cBhvr>
                                      <p:to>
                                        <p:strVal val="visible"/>
                                      </p:to>
                                    </p:set>
                                    <p:anim calcmode="lin" valueType="num">
                                      <p:cBhvr additive="base">
                                        <p:cTn id="19" dur="500" fill="hold"/>
                                        <p:tgtEl>
                                          <p:spTgt spid="236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65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B11C2DC-3A63-7F46-61E8-36F8AABEAE3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1DD7CE-892D-4ADC-87E9-8E6032689500}"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212994" name="Rectangle 2">
            <a:extLst>
              <a:ext uri="{FF2B5EF4-FFF2-40B4-BE49-F238E27FC236}">
                <a16:creationId xmlns:a16="http://schemas.microsoft.com/office/drawing/2014/main" id="{2779B7C5-8F3E-8B2E-4074-E875BB9996B7}"/>
              </a:ext>
            </a:extLst>
          </p:cNvPr>
          <p:cNvSpPr>
            <a:spLocks noGrp="1" noChangeArrowheads="1"/>
          </p:cNvSpPr>
          <p:nvPr>
            <p:ph type="title"/>
          </p:nvPr>
        </p:nvSpPr>
        <p:spPr/>
        <p:txBody>
          <a:bodyPr/>
          <a:lstStyle/>
          <a:p>
            <a:pPr algn="l"/>
            <a:r>
              <a:rPr lang="en-US" altLang="en-US">
                <a:latin typeface="Copperplate Gothic Bold" panose="020E0705020206020404" pitchFamily="34" charset="0"/>
              </a:rPr>
              <a:t>False Prophets</a:t>
            </a:r>
            <a:r>
              <a:rPr lang="en-US" altLang="en-US"/>
              <a:t> </a:t>
            </a:r>
            <a:r>
              <a:rPr lang="en-US" altLang="en-US" sz="2800"/>
              <a:t>(13)</a:t>
            </a:r>
          </a:p>
        </p:txBody>
      </p:sp>
      <p:sp>
        <p:nvSpPr>
          <p:cNvPr id="212995" name="Rectangle 3">
            <a:extLst>
              <a:ext uri="{FF2B5EF4-FFF2-40B4-BE49-F238E27FC236}">
                <a16:creationId xmlns:a16="http://schemas.microsoft.com/office/drawing/2014/main" id="{BC7BD78B-0869-57C1-7AA7-B28CDF6F9096}"/>
              </a:ext>
            </a:extLst>
          </p:cNvPr>
          <p:cNvSpPr>
            <a:spLocks noGrp="1" noChangeArrowheads="1"/>
          </p:cNvSpPr>
          <p:nvPr>
            <p:ph type="body" idx="1"/>
          </p:nvPr>
        </p:nvSpPr>
        <p:spPr>
          <a:xfrm>
            <a:off x="737937" y="2013702"/>
            <a:ext cx="10844463" cy="3970421"/>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phenomenon of prophets was widespread in the ancient world, and prophetic texts are known from Mari, Ugarit, Hamath and other cities as far back as the 2</a:t>
            </a:r>
            <a:r>
              <a:rPr lang="en-US" altLang="en-US" sz="2800" b="1" baseline="30000" dirty="0">
                <a:solidFill>
                  <a:schemeClr val="hlink"/>
                </a:solidFill>
                <a:effectLst>
                  <a:outerShdw blurRad="38100" dist="38100" dir="2700000" algn="tl">
                    <a:srgbClr val="000000"/>
                  </a:outerShdw>
                </a:effectLst>
              </a:rPr>
              <a:t>nd</a:t>
            </a:r>
            <a:r>
              <a:rPr lang="en-US" altLang="en-US" sz="2800" b="1" dirty="0">
                <a:solidFill>
                  <a:schemeClr val="hlink"/>
                </a:solidFill>
                <a:effectLst>
                  <a:outerShdw blurRad="38100" dist="38100" dir="2700000" algn="tl">
                    <a:srgbClr val="000000"/>
                  </a:outerShdw>
                </a:effectLst>
              </a:rPr>
              <a:t> millennium BC.</a:t>
            </a:r>
          </a:p>
          <a:p>
            <a:pPr>
              <a:lnSpc>
                <a:spcPct val="90000"/>
              </a:lnSpc>
            </a:pPr>
            <a:r>
              <a:rPr lang="en-US" altLang="en-US" sz="2400" i="1" dirty="0"/>
              <a:t>Hence, not every prophet spoke for Yahweh, and not every claim to prophethood was genuine.</a:t>
            </a:r>
          </a:p>
          <a:p>
            <a:pPr>
              <a:lnSpc>
                <a:spcPct val="90000"/>
              </a:lnSpc>
            </a:pPr>
            <a:r>
              <a:rPr lang="en-US" altLang="en-US" sz="2400" i="1" dirty="0"/>
              <a:t>Prophets must be assessed, and that assessment must evaluate the compatibility of their message with the Torah.</a:t>
            </a:r>
          </a:p>
          <a:p>
            <a:pPr>
              <a:lnSpc>
                <a:spcPct val="90000"/>
              </a:lnSpc>
            </a:pPr>
            <a:r>
              <a:rPr lang="en-US" altLang="en-US" sz="2400" i="1" dirty="0"/>
              <a:t>False voices became a test for Israel’s faithfulness, and even family ties were not enough to excuse heresy.</a:t>
            </a:r>
          </a:p>
        </p:txBody>
      </p:sp>
    </p:spTree>
    <p:extLst>
      <p:ext uri="{BB962C8B-B14F-4D97-AF65-F5344CB8AC3E}">
        <p14:creationId xmlns:p14="http://schemas.microsoft.com/office/powerpoint/2010/main" val="272582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 calcmode="lin" valueType="num">
                                      <p:cBhvr>
                                        <p:cTn id="7" dur="500" fill="hold"/>
                                        <p:tgtEl>
                                          <p:spTgt spid="212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2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2995">
                                            <p:txEl>
                                              <p:pRg st="1" end="1"/>
                                            </p:txEl>
                                          </p:spTgt>
                                        </p:tgtEl>
                                        <p:attrNameLst>
                                          <p:attrName>style.visibility</p:attrName>
                                        </p:attrNameLst>
                                      </p:cBhvr>
                                      <p:to>
                                        <p:strVal val="visible"/>
                                      </p:to>
                                    </p:set>
                                    <p:anim calcmode="lin" valueType="num">
                                      <p:cBhvr additive="base">
                                        <p:cTn id="13" dur="500" fill="hold"/>
                                        <p:tgtEl>
                                          <p:spTgt spid="212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2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2995">
                                            <p:txEl>
                                              <p:pRg st="2" end="2"/>
                                            </p:txEl>
                                          </p:spTgt>
                                        </p:tgtEl>
                                        <p:attrNameLst>
                                          <p:attrName>style.visibility</p:attrName>
                                        </p:attrNameLst>
                                      </p:cBhvr>
                                      <p:to>
                                        <p:strVal val="visible"/>
                                      </p:to>
                                    </p:set>
                                    <p:anim calcmode="lin" valueType="num">
                                      <p:cBhvr additive="base">
                                        <p:cTn id="19" dur="500" fill="hold"/>
                                        <p:tgtEl>
                                          <p:spTgt spid="2129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2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2995">
                                            <p:txEl>
                                              <p:pRg st="3" end="3"/>
                                            </p:txEl>
                                          </p:spTgt>
                                        </p:tgtEl>
                                        <p:attrNameLst>
                                          <p:attrName>style.visibility</p:attrName>
                                        </p:attrNameLst>
                                      </p:cBhvr>
                                      <p:to>
                                        <p:strVal val="visible"/>
                                      </p:to>
                                    </p:set>
                                    <p:anim calcmode="lin" valueType="num">
                                      <p:cBhvr additive="base">
                                        <p:cTn id="25" dur="500" fill="hold"/>
                                        <p:tgtEl>
                                          <p:spTgt spid="2129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29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FFC95D"/>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422B7046-9A53-BB6B-27CC-7E8EAF0E9B1A}"/>
              </a:ext>
            </a:extLst>
          </p:cNvPr>
          <p:cNvSpPr>
            <a:spLocks noGrp="1" noChangeArrowheads="1"/>
          </p:cNvSpPr>
          <p:nvPr>
            <p:ph type="title"/>
          </p:nvPr>
        </p:nvSpPr>
        <p:spPr/>
        <p:txBody>
          <a:bodyPr/>
          <a:lstStyle/>
          <a:p>
            <a:r>
              <a:rPr lang="en-US" altLang="en-US"/>
              <a:t> </a:t>
            </a:r>
          </a:p>
        </p:txBody>
      </p:sp>
      <p:sp>
        <p:nvSpPr>
          <p:cNvPr id="240643" name="Rectangle 3">
            <a:extLst>
              <a:ext uri="{FF2B5EF4-FFF2-40B4-BE49-F238E27FC236}">
                <a16:creationId xmlns:a16="http://schemas.microsoft.com/office/drawing/2014/main" id="{F4EB37A0-5B0E-63E4-447E-0255B53A71E5}"/>
              </a:ext>
            </a:extLst>
          </p:cNvPr>
          <p:cNvSpPr>
            <a:spLocks noGrp="1" noChangeArrowheads="1"/>
          </p:cNvSpPr>
          <p:nvPr>
            <p:ph type="body" idx="1"/>
          </p:nvPr>
        </p:nvSpPr>
        <p:spPr>
          <a:xfrm>
            <a:off x="609599" y="1676400"/>
            <a:ext cx="10972799" cy="4953000"/>
          </a:xfrm>
        </p:spPr>
        <p:txBody>
          <a:bodyPr/>
          <a:lstStyle/>
          <a:p>
            <a:pPr>
              <a:lnSpc>
                <a:spcPct val="80000"/>
              </a:lnSpc>
            </a:pPr>
            <a:r>
              <a:rPr lang="en-US" altLang="en-US" sz="2800" dirty="0">
                <a:solidFill>
                  <a:srgbClr val="FF3300"/>
                </a:solidFill>
                <a:effectLst>
                  <a:outerShdw blurRad="38100" dist="38100" dir="2700000" algn="tl">
                    <a:srgbClr val="000000"/>
                  </a:outerShdw>
                </a:effectLst>
                <a:latin typeface="Narkisim" panose="020E0502050101010101" pitchFamily="34" charset="-79"/>
              </a:rPr>
              <a:t>Prophetic revelations typically were given as sermons, not visionary ecstasies.</a:t>
            </a:r>
          </a:p>
          <a:p>
            <a:pPr>
              <a:lnSpc>
                <a:spcPct val="80000"/>
              </a:lnSpc>
            </a:pPr>
            <a:r>
              <a:rPr lang="en-US" altLang="en-US" sz="2800" dirty="0">
                <a:solidFill>
                  <a:srgbClr val="FF3300"/>
                </a:solidFill>
                <a:effectLst>
                  <a:outerShdw blurRad="38100" dist="38100" dir="2700000" algn="tl">
                    <a:srgbClr val="000000"/>
                  </a:outerShdw>
                </a:effectLst>
                <a:latin typeface="Narkisim" panose="020E0502050101010101" pitchFamily="34" charset="-79"/>
              </a:rPr>
              <a:t>The </a:t>
            </a:r>
            <a:r>
              <a:rPr lang="en-US" altLang="en-US" sz="2800" u="sng" dirty="0">
                <a:solidFill>
                  <a:srgbClr val="FF3300"/>
                </a:solidFill>
                <a:effectLst>
                  <a:outerShdw blurRad="38100" dist="38100" dir="2700000" algn="tl">
                    <a:srgbClr val="000000"/>
                  </a:outerShdw>
                </a:effectLst>
                <a:latin typeface="Narkisim" panose="020E0502050101010101" pitchFamily="34" charset="-79"/>
              </a:rPr>
              <a:t>content</a:t>
            </a:r>
            <a:r>
              <a:rPr lang="en-US" altLang="en-US" sz="2800" dirty="0">
                <a:solidFill>
                  <a:srgbClr val="FF3300"/>
                </a:solidFill>
                <a:effectLst>
                  <a:outerShdw blurRad="38100" dist="38100" dir="2700000" algn="tl">
                    <a:srgbClr val="000000"/>
                  </a:outerShdw>
                </a:effectLst>
                <a:latin typeface="Narkisim" panose="020E0502050101010101" pitchFamily="34" charset="-79"/>
              </a:rPr>
              <a:t> was primary, not the psychic state of mind (the standard formula = “The </a:t>
            </a:r>
            <a:r>
              <a:rPr lang="en-US" altLang="en-US" sz="2800" i="1" u="sng" dirty="0">
                <a:solidFill>
                  <a:srgbClr val="FF3300"/>
                </a:solidFill>
                <a:effectLst>
                  <a:outerShdw blurRad="38100" dist="38100" dir="2700000" algn="tl">
                    <a:srgbClr val="000000"/>
                  </a:outerShdw>
                </a:effectLst>
                <a:latin typeface="Narkisim" panose="020E0502050101010101" pitchFamily="34" charset="-79"/>
              </a:rPr>
              <a:t>word </a:t>
            </a:r>
            <a:r>
              <a:rPr lang="en-US" altLang="en-US" sz="2800" dirty="0">
                <a:solidFill>
                  <a:srgbClr val="FF3300"/>
                </a:solidFill>
                <a:effectLst>
                  <a:outerShdw blurRad="38100" dist="38100" dir="2700000" algn="tl">
                    <a:srgbClr val="000000"/>
                  </a:outerShdw>
                </a:effectLst>
                <a:latin typeface="Narkisim" panose="020E0502050101010101" pitchFamily="34" charset="-79"/>
              </a:rPr>
              <a:t>of Yahweh came to ________”</a:t>
            </a:r>
          </a:p>
          <a:p>
            <a:pPr>
              <a:lnSpc>
                <a:spcPct val="80000"/>
              </a:lnSpc>
            </a:pPr>
            <a:r>
              <a:rPr lang="en-US" altLang="en-US" sz="2800" dirty="0">
                <a:solidFill>
                  <a:srgbClr val="FF3300"/>
                </a:solidFill>
                <a:effectLst>
                  <a:outerShdw blurRad="38100" dist="38100" dir="2700000" algn="tl">
                    <a:srgbClr val="000000"/>
                  </a:outerShdw>
                </a:effectLst>
                <a:latin typeface="Narkisim" panose="020E0502050101010101" pitchFamily="34" charset="-79"/>
              </a:rPr>
              <a:t>The tests of legitimate prophecy were:</a:t>
            </a:r>
          </a:p>
          <a:p>
            <a:pPr lvl="2">
              <a:lnSpc>
                <a:spcPct val="80000"/>
              </a:lnSpc>
              <a:buFont typeface="Wingdings" panose="05000000000000000000" pitchFamily="2" charset="2"/>
              <a:buChar char="ü"/>
            </a:pPr>
            <a:r>
              <a:rPr lang="en-US" altLang="en-US" b="1" i="1" dirty="0">
                <a:effectLst/>
                <a:latin typeface="Arial Narrow" panose="020B0606020202030204" pitchFamily="34" charset="0"/>
              </a:rPr>
              <a:t>Fidelity to the Torah, </a:t>
            </a:r>
            <a:r>
              <a:rPr lang="en-US" altLang="en-US" b="1" i="1" u="sng" dirty="0">
                <a:effectLst/>
                <a:latin typeface="Arial Narrow" panose="020B0606020202030204" pitchFamily="34" charset="0"/>
              </a:rPr>
              <a:t>not</a:t>
            </a:r>
            <a:r>
              <a:rPr lang="en-US" altLang="en-US" b="1" i="1" dirty="0">
                <a:effectLst/>
                <a:latin typeface="Arial Narrow" panose="020B0606020202030204" pitchFamily="34" charset="0"/>
              </a:rPr>
              <a:t> signs and wonders (Dt. 13:1-11)</a:t>
            </a:r>
          </a:p>
          <a:p>
            <a:pPr lvl="2">
              <a:lnSpc>
                <a:spcPct val="80000"/>
              </a:lnSpc>
              <a:buFont typeface="Wingdings" panose="05000000000000000000" pitchFamily="2" charset="2"/>
              <a:buChar char="ü"/>
            </a:pPr>
            <a:r>
              <a:rPr lang="en-US" altLang="en-US" b="1" i="1" dirty="0">
                <a:effectLst/>
                <a:latin typeface="Arial Narrow" panose="020B0606020202030204" pitchFamily="34" charset="0"/>
              </a:rPr>
              <a:t>Accuracy of prediction (Dt. 18:20-22; 1 Kg. 22:28)</a:t>
            </a:r>
          </a:p>
          <a:p>
            <a:pPr lvl="2">
              <a:lnSpc>
                <a:spcPct val="80000"/>
              </a:lnSpc>
              <a:buFont typeface="Wingdings" panose="05000000000000000000" pitchFamily="2" charset="2"/>
              <a:buChar char="ü"/>
            </a:pPr>
            <a:r>
              <a:rPr lang="en-US" altLang="en-US" b="1" i="1" dirty="0">
                <a:effectLst/>
                <a:latin typeface="Arial Narrow" panose="020B0606020202030204" pitchFamily="34" charset="0"/>
              </a:rPr>
              <a:t>Privileged inclusion in Yahweh’s heavenly council in order to speak his word (Je. 23:16-18, 21-22, 25-32; Eze. 13:2-7, 17)</a:t>
            </a:r>
          </a:p>
          <a:p>
            <a:pPr>
              <a:lnSpc>
                <a:spcPct val="80000"/>
              </a:lnSpc>
            </a:pPr>
            <a:r>
              <a:rPr lang="en-US" altLang="en-US" sz="2800" dirty="0">
                <a:solidFill>
                  <a:srgbClr val="FF3300"/>
                </a:solidFill>
                <a:effectLst>
                  <a:outerShdw blurRad="38100" dist="38100" dir="2700000" algn="tl">
                    <a:srgbClr val="000000"/>
                  </a:outerShdw>
                </a:effectLst>
                <a:latin typeface="Narkisim" panose="020E0502050101010101" pitchFamily="34" charset="-79"/>
              </a:rPr>
              <a:t>Israel’s prophets consciously distinguished themselves from the non-cognitive ancient Near Eastern style </a:t>
            </a:r>
            <a:r>
              <a:rPr lang="en-US" altLang="en-US" sz="2400" dirty="0">
                <a:solidFill>
                  <a:srgbClr val="FF3300"/>
                </a:solidFill>
                <a:effectLst>
                  <a:outerShdw blurRad="38100" dist="38100" dir="2700000" algn="tl">
                    <a:srgbClr val="000000"/>
                  </a:outerShdw>
                </a:effectLst>
                <a:latin typeface="Arial Narrow" panose="020B0606020202030204" pitchFamily="34" charset="0"/>
              </a:rPr>
              <a:t>(Am. 7:14; Is. 28:7-10; Je. 23:9-40; Eze. 13:1-13).</a:t>
            </a:r>
          </a:p>
        </p:txBody>
      </p:sp>
      <p:sp>
        <p:nvSpPr>
          <p:cNvPr id="240644" name="WordArt 4">
            <a:extLst>
              <a:ext uri="{FF2B5EF4-FFF2-40B4-BE49-F238E27FC236}">
                <a16:creationId xmlns:a16="http://schemas.microsoft.com/office/drawing/2014/main" id="{712FC5B8-9D7B-E9BB-DB30-E2CBCE43D8E7}"/>
              </a:ext>
            </a:extLst>
          </p:cNvPr>
          <p:cNvSpPr>
            <a:spLocks noChangeArrowheads="1" noChangeShapeType="1" noTextEdit="1"/>
          </p:cNvSpPr>
          <p:nvPr/>
        </p:nvSpPr>
        <p:spPr bwMode="auto">
          <a:xfrm>
            <a:off x="2286000" y="457200"/>
            <a:ext cx="76200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i="1" kern="10">
                <a:solidFill>
                  <a:srgbClr val="800000"/>
                </a:solidFill>
                <a:effectLst>
                  <a:outerShdw dist="35921" dir="2700000" algn="ctr" rotWithShape="0">
                    <a:srgbClr val="C0C0C0">
                      <a:alpha val="80000"/>
                    </a:srgbClr>
                  </a:outerShdw>
                </a:effectLst>
                <a:latin typeface="Impact" panose="020B0806030902050204" pitchFamily="34" charset="0"/>
                <a:cs typeface="Arial" panose="020B0604020202020204" pitchFamily="34" charset="0"/>
              </a:rPr>
              <a:t>UNIQUENESS OF ISRAEL’S PROPHETS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additive="base">
                                        <p:cTn id="7" dur="500" fill="hold"/>
                                        <p:tgtEl>
                                          <p:spTgt spid="240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0643">
                                            <p:txEl>
                                              <p:pRg st="1" end="1"/>
                                            </p:txEl>
                                          </p:spTgt>
                                        </p:tgtEl>
                                        <p:attrNameLst>
                                          <p:attrName>style.visibility</p:attrName>
                                        </p:attrNameLst>
                                      </p:cBhvr>
                                      <p:to>
                                        <p:strVal val="visible"/>
                                      </p:to>
                                    </p:set>
                                    <p:anim calcmode="lin" valueType="num">
                                      <p:cBhvr additive="base">
                                        <p:cTn id="13" dur="5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 calcmode="lin" valueType="num">
                                      <p:cBhvr additive="base">
                                        <p:cTn id="19" dur="5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064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0643">
                                            <p:txEl>
                                              <p:pRg st="3" end="3"/>
                                            </p:txEl>
                                          </p:spTgt>
                                        </p:tgtEl>
                                        <p:attrNameLst>
                                          <p:attrName>style.visibility</p:attrName>
                                        </p:attrNameLst>
                                      </p:cBhvr>
                                      <p:to>
                                        <p:strVal val="visible"/>
                                      </p:to>
                                    </p:set>
                                    <p:anim calcmode="lin" valueType="num">
                                      <p:cBhvr additive="base">
                                        <p:cTn id="23" dur="500" fill="hold"/>
                                        <p:tgtEl>
                                          <p:spTgt spid="24064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064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0643">
                                            <p:txEl>
                                              <p:pRg st="4" end="4"/>
                                            </p:txEl>
                                          </p:spTgt>
                                        </p:tgtEl>
                                        <p:attrNameLst>
                                          <p:attrName>style.visibility</p:attrName>
                                        </p:attrNameLst>
                                      </p:cBhvr>
                                      <p:to>
                                        <p:strVal val="visible"/>
                                      </p:to>
                                    </p:set>
                                    <p:anim calcmode="lin" valueType="num">
                                      <p:cBhvr additive="base">
                                        <p:cTn id="27" dur="500" fill="hold"/>
                                        <p:tgtEl>
                                          <p:spTgt spid="2406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064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0643">
                                            <p:txEl>
                                              <p:pRg st="5" end="5"/>
                                            </p:txEl>
                                          </p:spTgt>
                                        </p:tgtEl>
                                        <p:attrNameLst>
                                          <p:attrName>style.visibility</p:attrName>
                                        </p:attrNameLst>
                                      </p:cBhvr>
                                      <p:to>
                                        <p:strVal val="visible"/>
                                      </p:to>
                                    </p:set>
                                    <p:anim calcmode="lin" valueType="num">
                                      <p:cBhvr additive="base">
                                        <p:cTn id="31" dur="500" fill="hold"/>
                                        <p:tgtEl>
                                          <p:spTgt spid="24064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06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0643">
                                            <p:txEl>
                                              <p:pRg st="6" end="6"/>
                                            </p:txEl>
                                          </p:spTgt>
                                        </p:tgtEl>
                                        <p:attrNameLst>
                                          <p:attrName>style.visibility</p:attrName>
                                        </p:attrNameLst>
                                      </p:cBhvr>
                                      <p:to>
                                        <p:strVal val="visible"/>
                                      </p:to>
                                    </p:set>
                                    <p:anim calcmode="lin" valueType="num">
                                      <p:cBhvr additive="base">
                                        <p:cTn id="37" dur="500" fill="hold"/>
                                        <p:tgtEl>
                                          <p:spTgt spid="24064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06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B8128DB-0029-57B0-8E9C-9F0785E4323D}"/>
              </a:ext>
            </a:extLst>
          </p:cNvPr>
          <p:cNvSpPr>
            <a:spLocks noGrp="1"/>
          </p:cNvSpPr>
          <p:nvPr>
            <p:ph type="sldNum" sz="quarter" idx="12"/>
          </p:nvPr>
        </p:nvSpPr>
        <p:spPr/>
        <p:txBody>
          <a:bodyPr/>
          <a:lstStyle/>
          <a:p>
            <a:pPr fontAlgn="base">
              <a:spcBef>
                <a:spcPct val="0"/>
              </a:spcBef>
              <a:spcAft>
                <a:spcPct val="0"/>
              </a:spcAft>
            </a:pPr>
            <a:fld id="{A881B969-2C8C-4A4E-BB08-7F0469103752}" type="slidenum">
              <a:rPr lang="en-US" altLang="en-US">
                <a:solidFill>
                  <a:srgbClr val="000000"/>
                </a:solidFill>
                <a:cs typeface="Arial" panose="020B0604020202020204" pitchFamily="34" charset="0"/>
              </a:rPr>
              <a:pPr fontAlgn="base">
                <a:spcBef>
                  <a:spcPct val="0"/>
                </a:spcBef>
                <a:spcAft>
                  <a:spcPct val="0"/>
                </a:spcAft>
              </a:pPr>
              <a:t>256</a:t>
            </a:fld>
            <a:endParaRPr lang="en-US" altLang="en-US">
              <a:solidFill>
                <a:srgbClr val="000000"/>
              </a:solidFill>
              <a:cs typeface="Arial" panose="020B0604020202020204" pitchFamily="34" charset="0"/>
            </a:endParaRPr>
          </a:p>
        </p:txBody>
      </p:sp>
      <p:sp>
        <p:nvSpPr>
          <p:cNvPr id="241666" name="Rectangle 2">
            <a:extLst>
              <a:ext uri="{FF2B5EF4-FFF2-40B4-BE49-F238E27FC236}">
                <a16:creationId xmlns:a16="http://schemas.microsoft.com/office/drawing/2014/main" id="{8794850C-FE3A-FBA0-95E0-0DF7A3A2DE73}"/>
              </a:ext>
            </a:extLst>
          </p:cNvPr>
          <p:cNvSpPr>
            <a:spLocks noGrp="1" noChangeArrowheads="1"/>
          </p:cNvSpPr>
          <p:nvPr>
            <p:ph type="title"/>
          </p:nvPr>
        </p:nvSpPr>
        <p:spPr/>
        <p:txBody>
          <a:bodyPr/>
          <a:lstStyle/>
          <a:p>
            <a:r>
              <a:rPr lang="en-US" altLang="en-US" dirty="0">
                <a:latin typeface="Copperplate Gothic Bold" panose="020E0705020206020404" pitchFamily="34" charset="0"/>
              </a:rPr>
              <a:t>The Messianic Prophet</a:t>
            </a:r>
          </a:p>
        </p:txBody>
      </p:sp>
      <p:sp>
        <p:nvSpPr>
          <p:cNvPr id="241667" name="Rectangle 3">
            <a:extLst>
              <a:ext uri="{FF2B5EF4-FFF2-40B4-BE49-F238E27FC236}">
                <a16:creationId xmlns:a16="http://schemas.microsoft.com/office/drawing/2014/main" id="{43CF8A19-6FB4-7E3C-1852-6DE8F612F0CE}"/>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language “a prophet like Moses” came to be understood in messianic terms (18:18; 34:10-12).</a:t>
            </a:r>
          </a:p>
          <a:p>
            <a:r>
              <a:rPr lang="en-US" altLang="en-US" sz="2400" i="1" dirty="0"/>
              <a:t>This is why many centuries later the delegation from the temple asked John the Baptist if he was “</a:t>
            </a:r>
            <a:r>
              <a:rPr lang="en-US" altLang="en-US" sz="2400" i="1" u="sng" dirty="0"/>
              <a:t>the</a:t>
            </a:r>
            <a:r>
              <a:rPr lang="en-US" altLang="en-US" sz="2400" i="1" dirty="0"/>
              <a:t> prophet” (cf. Jn. 1:21).</a:t>
            </a:r>
          </a:p>
          <a:p>
            <a:r>
              <a:rPr lang="en-US" altLang="en-US" sz="2400" i="1" dirty="0"/>
              <a:t>Peter announced to his fellow Israelites that in Jesus this ideal had been fulfilled (Ac. 3:22-23).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 calcmode="lin" valueType="num">
                                      <p:cBhvr>
                                        <p:cTn id="7" dur="500" fill="hold"/>
                                        <p:tgtEl>
                                          <p:spTgt spid="2416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16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1667">
                                            <p:txEl>
                                              <p:pRg st="1" end="1"/>
                                            </p:txEl>
                                          </p:spTgt>
                                        </p:tgtEl>
                                        <p:attrNameLst>
                                          <p:attrName>style.visibility</p:attrName>
                                        </p:attrNameLst>
                                      </p:cBhvr>
                                      <p:to>
                                        <p:strVal val="visible"/>
                                      </p:to>
                                    </p:set>
                                    <p:anim calcmode="lin" valueType="num">
                                      <p:cBhvr additive="base">
                                        <p:cTn id="13" dur="500" fill="hold"/>
                                        <p:tgtEl>
                                          <p:spTgt spid="241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1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1667">
                                            <p:txEl>
                                              <p:pRg st="2" end="2"/>
                                            </p:txEl>
                                          </p:spTgt>
                                        </p:tgtEl>
                                        <p:attrNameLst>
                                          <p:attrName>style.visibility</p:attrName>
                                        </p:attrNameLst>
                                      </p:cBhvr>
                                      <p:to>
                                        <p:strVal val="visible"/>
                                      </p:to>
                                    </p:set>
                                    <p:anim calcmode="lin" valueType="num">
                                      <p:cBhvr additive="base">
                                        <p:cTn id="19" dur="500" fill="hold"/>
                                        <p:tgtEl>
                                          <p:spTgt spid="2416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16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96E0C61C-0D21-5407-42B5-F0419512B421}"/>
              </a:ext>
            </a:extLst>
          </p:cNvPr>
          <p:cNvSpPr>
            <a:spLocks noGrp="1" noChangeArrowheads="1"/>
          </p:cNvSpPr>
          <p:nvPr>
            <p:ph type="title"/>
          </p:nvPr>
        </p:nvSpPr>
        <p:spPr/>
        <p:txBody>
          <a:bodyPr/>
          <a:lstStyle/>
          <a:p>
            <a:pPr eaLnBrk="1" hangingPunct="1"/>
            <a:r>
              <a:rPr lang="en-US" altLang="en-US"/>
              <a:t>The Discovery of the Torah Scroll</a:t>
            </a:r>
          </a:p>
        </p:txBody>
      </p:sp>
      <p:sp>
        <p:nvSpPr>
          <p:cNvPr id="474115" name="Rectangle 3">
            <a:extLst>
              <a:ext uri="{FF2B5EF4-FFF2-40B4-BE49-F238E27FC236}">
                <a16:creationId xmlns:a16="http://schemas.microsoft.com/office/drawing/2014/main" id="{C7EC0B12-4A6D-AEAE-9145-31CA2C5F1E7E}"/>
              </a:ext>
            </a:extLst>
          </p:cNvPr>
          <p:cNvSpPr>
            <a:spLocks noGrp="1" noChangeArrowheads="1"/>
          </p:cNvSpPr>
          <p:nvPr>
            <p:ph type="body" idx="1"/>
          </p:nvPr>
        </p:nvSpPr>
        <p:spPr>
          <a:xfrm>
            <a:off x="609599" y="1828800"/>
            <a:ext cx="10972799" cy="4876800"/>
          </a:xfrm>
        </p:spPr>
        <p:txBody>
          <a:bodyPr/>
          <a:lstStyle/>
          <a:p>
            <a:pPr eaLnBrk="1" hangingPunct="1">
              <a:lnSpc>
                <a:spcPct val="90000"/>
              </a:lnSpc>
              <a:buFont typeface="Wingdings" panose="05000000000000000000" pitchFamily="2" charset="2"/>
              <a:buNone/>
            </a:pPr>
            <a:r>
              <a:rPr lang="en-US" altLang="en-US" b="1" dirty="0"/>
              <a:t>During temple repairs ordered by King Josiah, Hilkiah, the high priest, reported the discovery of a Torah scroll.</a:t>
            </a:r>
          </a:p>
          <a:p>
            <a:pPr eaLnBrk="1" hangingPunct="1">
              <a:lnSpc>
                <a:spcPct val="90000"/>
              </a:lnSpc>
            </a:pPr>
            <a:r>
              <a:rPr lang="en-US" altLang="en-US" sz="2800" i="1" dirty="0"/>
              <a:t>The distressed reaction of Josiah when it was read suggests that it may have been the scroll of Deuteronomy with its searing curses for covenant disobedience (2 Kg. 22:11; cf. Dt. 28).</a:t>
            </a:r>
          </a:p>
          <a:p>
            <a:pPr eaLnBrk="1" hangingPunct="1">
              <a:lnSpc>
                <a:spcPct val="90000"/>
              </a:lnSpc>
            </a:pPr>
            <a:r>
              <a:rPr lang="en-US" altLang="en-US" sz="2800" i="1" dirty="0"/>
              <a:t>The scroll was then sent to Huldah, the prophetess, and she confirmed that the predicted disaster due to covenant unfaithfulness would surely happen (2 Kg. 22:14-20).</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anim calcmode="lin" valueType="num">
                                      <p:cBhvr>
                                        <p:cTn id="7" dur="500" fill="hold"/>
                                        <p:tgtEl>
                                          <p:spTgt spid="474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4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4115">
                                            <p:txEl>
                                              <p:pRg st="1" end="1"/>
                                            </p:txEl>
                                          </p:spTgt>
                                        </p:tgtEl>
                                        <p:attrNameLst>
                                          <p:attrName>style.visibility</p:attrName>
                                        </p:attrNameLst>
                                      </p:cBhvr>
                                      <p:to>
                                        <p:strVal val="visible"/>
                                      </p:to>
                                    </p:set>
                                    <p:anim calcmode="lin" valueType="num">
                                      <p:cBhvr>
                                        <p:cTn id="13" dur="500" fill="hold"/>
                                        <p:tgtEl>
                                          <p:spTgt spid="4741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41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41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4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74115">
                                            <p:txEl>
                                              <p:pRg st="2" end="2"/>
                                            </p:txEl>
                                          </p:spTgt>
                                        </p:tgtEl>
                                        <p:attrNameLst>
                                          <p:attrName>style.visibility</p:attrName>
                                        </p:attrNameLst>
                                      </p:cBhvr>
                                      <p:to>
                                        <p:strVal val="visible"/>
                                      </p:to>
                                    </p:set>
                                    <p:anim calcmode="lin" valueType="num">
                                      <p:cBhvr>
                                        <p:cTn id="21" dur="500" fill="hold"/>
                                        <p:tgtEl>
                                          <p:spTgt spid="4741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741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741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74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66FB3DF9-E855-55F9-4572-C4C4A05BCB89}"/>
              </a:ext>
            </a:extLst>
          </p:cNvPr>
          <p:cNvSpPr>
            <a:spLocks noGrp="1" noChangeArrowheads="1"/>
          </p:cNvSpPr>
          <p:nvPr>
            <p:ph type="title"/>
          </p:nvPr>
        </p:nvSpPr>
        <p:spPr>
          <a:xfrm>
            <a:off x="8763000" y="76200"/>
            <a:ext cx="1676400" cy="2895600"/>
          </a:xfrm>
        </p:spPr>
        <p:txBody>
          <a:bodyPr/>
          <a:lstStyle/>
          <a:p>
            <a:pPr eaLnBrk="1" hangingPunct="1"/>
            <a:r>
              <a:rPr lang="en-US" altLang="en-US" sz="2800">
                <a:latin typeface="Impact" panose="020B0806030902050204" pitchFamily="34" charset="0"/>
              </a:rPr>
              <a:t>Hilkiah’s name surfaces on a sealing ring</a:t>
            </a:r>
          </a:p>
        </p:txBody>
      </p:sp>
      <p:sp>
        <p:nvSpPr>
          <p:cNvPr id="229379" name="Rectangle 8">
            <a:extLst>
              <a:ext uri="{FF2B5EF4-FFF2-40B4-BE49-F238E27FC236}">
                <a16:creationId xmlns:a16="http://schemas.microsoft.com/office/drawing/2014/main" id="{8EEF3A52-0302-AA9F-D2A2-B3CD38DB421E}"/>
              </a:ext>
            </a:extLst>
          </p:cNvPr>
          <p:cNvSpPr>
            <a:spLocks noGrp="1" noChangeArrowheads="1"/>
          </p:cNvSpPr>
          <p:nvPr>
            <p:ph type="body" sz="half" idx="1"/>
          </p:nvPr>
        </p:nvSpPr>
        <p:spPr>
          <a:xfrm>
            <a:off x="5867399" y="3352801"/>
            <a:ext cx="5923547" cy="3311525"/>
          </a:xfrm>
        </p:spPr>
        <p:txBody>
          <a:bodyPr/>
          <a:lstStyle/>
          <a:p>
            <a:pPr eaLnBrk="1" hangingPunct="1">
              <a:buFont typeface="Wingdings" panose="05000000000000000000" pitchFamily="2" charset="2"/>
              <a:buNone/>
            </a:pPr>
            <a:r>
              <a:rPr lang="en-US" altLang="en-US" sz="2800" dirty="0">
                <a:latin typeface="Arial Narrow" panose="020B0606020202030204" pitchFamily="34" charset="0"/>
              </a:rPr>
              <a:t>The three-line inscription…</a:t>
            </a:r>
          </a:p>
          <a:p>
            <a:pPr eaLnBrk="1" hangingPunct="1">
              <a:buFont typeface="Wingdings" panose="05000000000000000000" pitchFamily="2" charset="2"/>
              <a:buNone/>
            </a:pPr>
            <a:r>
              <a:rPr lang="en-US" altLang="en-US" sz="2800" i="1" dirty="0">
                <a:latin typeface="Arial Narrow" panose="020B0606020202030204" pitchFamily="34" charset="0"/>
              </a:rPr>
              <a:t>“[belonging] to Hanan, son [of] </a:t>
            </a:r>
            <a:r>
              <a:rPr lang="en-US" altLang="en-US" sz="2800" i="1" dirty="0" err="1">
                <a:latin typeface="Arial Narrow" panose="020B0606020202030204" pitchFamily="34" charset="0"/>
              </a:rPr>
              <a:t>Hilqiyahu</a:t>
            </a:r>
            <a:r>
              <a:rPr lang="en-US" altLang="en-US" sz="2800" i="1" dirty="0">
                <a:latin typeface="Arial Narrow" panose="020B0606020202030204" pitchFamily="34" charset="0"/>
              </a:rPr>
              <a:t>”</a:t>
            </a:r>
            <a:endParaRPr lang="en-US" altLang="en-US" sz="2800" dirty="0">
              <a:latin typeface="Arial Narrow" panose="020B0606020202030204" pitchFamily="34" charset="0"/>
            </a:endParaRPr>
          </a:p>
          <a:p>
            <a:pPr eaLnBrk="1" hangingPunct="1">
              <a:buFont typeface="Wingdings" panose="05000000000000000000" pitchFamily="2" charset="2"/>
              <a:buNone/>
            </a:pPr>
            <a:r>
              <a:rPr lang="en-US" altLang="en-US" sz="2800" dirty="0">
                <a:latin typeface="Arial Narrow" panose="020B0606020202030204" pitchFamily="34" charset="0"/>
              </a:rPr>
              <a:t>…may indicate that this ring belonged to the son of the priest who discovered the Torah scroll.</a:t>
            </a:r>
            <a:endParaRPr lang="en-US" altLang="en-US" sz="2800" i="1" dirty="0">
              <a:latin typeface="Arial Narrow" panose="020B0606020202030204" pitchFamily="34" charset="0"/>
            </a:endParaRPr>
          </a:p>
        </p:txBody>
      </p:sp>
      <p:pic>
        <p:nvPicPr>
          <p:cNvPr id="229380" name="Picture 11" descr="AIS232">
            <a:extLst>
              <a:ext uri="{FF2B5EF4-FFF2-40B4-BE49-F238E27FC236}">
                <a16:creationId xmlns:a16="http://schemas.microsoft.com/office/drawing/2014/main" id="{2437355C-3F7C-F917-B70A-832BF2DFF0F2}"/>
              </a:ext>
            </a:extLst>
          </p:cNvPr>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1676400" y="152400"/>
            <a:ext cx="3932238" cy="6553200"/>
          </a:xfrm>
          <a:noFill/>
          <a:extLst>
            <a:ext uri="{909E8E84-426E-40DD-AFC4-6F175D3DCCD1}">
              <a14:hiddenFill xmlns:a14="http://schemas.microsoft.com/office/drawing/2010/main">
                <a:solidFill>
                  <a:srgbClr val="FFFFFF"/>
                </a:solidFill>
              </a14:hiddenFill>
            </a:ext>
          </a:extLst>
        </p:spPr>
      </p:pic>
      <p:pic>
        <p:nvPicPr>
          <p:cNvPr id="229381" name="Picture 12" descr="AIS233">
            <a:extLst>
              <a:ext uri="{FF2B5EF4-FFF2-40B4-BE49-F238E27FC236}">
                <a16:creationId xmlns:a16="http://schemas.microsoft.com/office/drawing/2014/main" id="{A6E5D3A5-8A67-2BAD-3E8A-C3CE42B468D0}"/>
              </a:ext>
            </a:extLst>
          </p:cNvPr>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t="-842" b="-832"/>
          <a:stretch>
            <a:fillRect/>
          </a:stretch>
        </p:blipFill>
        <p:spPr>
          <a:xfrm>
            <a:off x="5715000" y="152400"/>
            <a:ext cx="2895600" cy="304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a:buNone/>
            </a:pPr>
            <a:r>
              <a:rPr lang="en-US" altLang="en-US" i="1" dirty="0">
                <a:effectLst/>
              </a:rPr>
              <a:t>Are any of the laws regarding OT prophets applicable to NT church leaders? </a:t>
            </a:r>
          </a:p>
          <a:p>
            <a:pPr>
              <a:buNone/>
            </a:pPr>
            <a:r>
              <a:rPr lang="en-US" altLang="en-US" i="1" dirty="0">
                <a:effectLst/>
              </a:rPr>
              <a:t>Is prophecy in the New Testament essentially the same as prophecy in the Old Testament?</a:t>
            </a:r>
          </a:p>
        </p:txBody>
      </p:sp>
    </p:spTree>
    <p:extLst>
      <p:ext uri="{BB962C8B-B14F-4D97-AF65-F5344CB8AC3E}">
        <p14:creationId xmlns:p14="http://schemas.microsoft.com/office/powerpoint/2010/main" val="10627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E283-42E6-1503-9FDB-F1D30D84E1C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2ED154-67E2-A2AC-48A0-E46998D1BB7E}"/>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8F97B8-7626-495B-AFB5-AC9677EE94DD}"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84002" name="Rectangle 2">
            <a:extLst>
              <a:ext uri="{FF2B5EF4-FFF2-40B4-BE49-F238E27FC236}">
                <a16:creationId xmlns:a16="http://schemas.microsoft.com/office/drawing/2014/main" id="{DA044795-B838-172D-2853-0CC2B47BA611}"/>
              </a:ext>
            </a:extLst>
          </p:cNvPr>
          <p:cNvSpPr>
            <a:spLocks noGrp="1" noChangeArrowheads="1"/>
          </p:cNvSpPr>
          <p:nvPr>
            <p:ph type="title"/>
          </p:nvPr>
        </p:nvSpPr>
        <p:spPr>
          <a:xfrm>
            <a:off x="1981200" y="76200"/>
            <a:ext cx="8229600" cy="1703388"/>
          </a:xfrm>
        </p:spPr>
        <p:txBody>
          <a:bodyPr/>
          <a:lstStyle/>
          <a:p>
            <a:pPr eaLnBrk="1" hangingPunct="1">
              <a:defRPr/>
            </a:pPr>
            <a:r>
              <a:rPr lang="en-US" altLang="en-US" sz="4000" dirty="0">
                <a:latin typeface="Berlin Sans FB Demi" pitchFamily="34" charset="0"/>
              </a:rPr>
              <a:t>The Genesis Account: as an </a:t>
            </a:r>
            <a:r>
              <a:rPr lang="en-US" altLang="en-US" sz="4000" i="1" dirty="0">
                <a:latin typeface="Berlin Sans FB Demi" pitchFamily="34" charset="0"/>
              </a:rPr>
              <a:t>apologia</a:t>
            </a:r>
            <a:r>
              <a:rPr lang="en-US" altLang="en-US" sz="4000" dirty="0">
                <a:latin typeface="Berlin Sans FB Demi" pitchFamily="34" charset="0"/>
              </a:rPr>
              <a:t> in view of the existing ancient Near Eastern  cosmogonies</a:t>
            </a:r>
          </a:p>
        </p:txBody>
      </p:sp>
      <p:sp>
        <p:nvSpPr>
          <p:cNvPr id="384004" name="Rectangle 4">
            <a:extLst>
              <a:ext uri="{FF2B5EF4-FFF2-40B4-BE49-F238E27FC236}">
                <a16:creationId xmlns:a16="http://schemas.microsoft.com/office/drawing/2014/main" id="{5324970E-1509-4B5A-254B-E15E27277C09}"/>
              </a:ext>
            </a:extLst>
          </p:cNvPr>
          <p:cNvSpPr>
            <a:spLocks noGrp="1" noChangeArrowheads="1"/>
          </p:cNvSpPr>
          <p:nvPr>
            <p:ph type="body" sz="half" idx="2"/>
          </p:nvPr>
        </p:nvSpPr>
        <p:spPr>
          <a:xfrm>
            <a:off x="449179" y="2181726"/>
            <a:ext cx="11373853" cy="4251158"/>
          </a:xfrm>
          <a:solidFill>
            <a:srgbClr val="FF9900"/>
          </a:solidFill>
          <a:ln w="28575">
            <a:solidFill>
              <a:schemeClr val="tx1"/>
            </a:solidFill>
            <a:miter lim="800000"/>
            <a:headEnd/>
            <a:tailEnd/>
          </a:ln>
        </p:spPr>
        <p:txBody>
          <a:bodyPr/>
          <a:lstStyle/>
          <a:p>
            <a:pPr eaLnBrk="1" hangingPunct="1">
              <a:buFont typeface="Wingdings" panose="05000000000000000000" pitchFamily="2" charset="2"/>
              <a:buNone/>
            </a:pPr>
            <a:r>
              <a:rPr lang="en-US" altLang="en-US" sz="4400" b="1" dirty="0">
                <a:solidFill>
                  <a:srgbClr val="000000"/>
                </a:solidFill>
                <a:effectLst/>
              </a:rPr>
              <a:t>The Genesis creation account of origins:</a:t>
            </a:r>
          </a:p>
          <a:p>
            <a:pPr eaLnBrk="1" hangingPunct="1"/>
            <a:r>
              <a:rPr lang="en-US" altLang="en-US" b="1" i="1" dirty="0">
                <a:solidFill>
                  <a:srgbClr val="000000"/>
                </a:solidFill>
                <a:effectLst/>
                <a:latin typeface="Arial Narrow" panose="020B0606020202030204" pitchFamily="34" charset="0"/>
              </a:rPr>
              <a:t>Yahweh alone is the Creator (and he has no consort)</a:t>
            </a:r>
          </a:p>
          <a:p>
            <a:pPr eaLnBrk="1" hangingPunct="1"/>
            <a:r>
              <a:rPr lang="en-US" altLang="en-US" b="1" i="1" dirty="0">
                <a:solidFill>
                  <a:srgbClr val="000000"/>
                </a:solidFill>
                <a:effectLst/>
                <a:latin typeface="Arial Narrow" panose="020B0606020202030204" pitchFamily="34" charset="0"/>
              </a:rPr>
              <a:t>The celestial bodies are neither gods nor goddesses; rather, they are simply things that God made</a:t>
            </a:r>
          </a:p>
          <a:p>
            <a:pPr eaLnBrk="1" hangingPunct="1"/>
            <a:r>
              <a:rPr lang="en-US" altLang="en-US" b="1" i="1" dirty="0">
                <a:solidFill>
                  <a:srgbClr val="000000"/>
                </a:solidFill>
                <a:effectLst/>
                <a:latin typeface="Arial Narrow" panose="020B0606020202030204" pitchFamily="34" charset="0"/>
              </a:rPr>
              <a:t>The creation of humans was not an afterthought—it was the climax of all creation.</a:t>
            </a:r>
          </a:p>
        </p:txBody>
      </p:sp>
    </p:spTree>
    <p:extLst>
      <p:ext uri="{BB962C8B-B14F-4D97-AF65-F5344CB8AC3E}">
        <p14:creationId xmlns:p14="http://schemas.microsoft.com/office/powerpoint/2010/main" val="256739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4004">
                                            <p:bg/>
                                          </p:spTgt>
                                        </p:tgtEl>
                                        <p:attrNameLst>
                                          <p:attrName>style.visibility</p:attrName>
                                        </p:attrNameLst>
                                      </p:cBhvr>
                                      <p:to>
                                        <p:strVal val="visible"/>
                                      </p:to>
                                    </p:set>
                                    <p:animEffect transition="in" filter="dissolve">
                                      <p:cBhvr>
                                        <p:cTn id="7" dur="500"/>
                                        <p:tgtEl>
                                          <p:spTgt spid="384004">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4004">
                                            <p:txEl>
                                              <p:pRg st="0" end="0"/>
                                            </p:txEl>
                                          </p:spTgt>
                                        </p:tgtEl>
                                        <p:attrNameLst>
                                          <p:attrName>style.visibility</p:attrName>
                                        </p:attrNameLst>
                                      </p:cBhvr>
                                      <p:to>
                                        <p:strVal val="visible"/>
                                      </p:to>
                                    </p:set>
                                    <p:animEffect transition="in" filter="dissolve">
                                      <p:cBhvr>
                                        <p:cTn id="10" dur="500"/>
                                        <p:tgtEl>
                                          <p:spTgt spid="38400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84004">
                                            <p:txEl>
                                              <p:pRg st="1" end="1"/>
                                            </p:txEl>
                                          </p:spTgt>
                                        </p:tgtEl>
                                        <p:attrNameLst>
                                          <p:attrName>style.visibility</p:attrName>
                                        </p:attrNameLst>
                                      </p:cBhvr>
                                      <p:to>
                                        <p:strVal val="visible"/>
                                      </p:to>
                                    </p:set>
                                    <p:anim calcmode="lin" valueType="num">
                                      <p:cBhvr additive="base">
                                        <p:cTn id="15" dur="500" fill="hold"/>
                                        <p:tgtEl>
                                          <p:spTgt spid="38400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40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84004">
                                            <p:txEl>
                                              <p:pRg st="2" end="2"/>
                                            </p:txEl>
                                          </p:spTgt>
                                        </p:tgtEl>
                                        <p:attrNameLst>
                                          <p:attrName>style.visibility</p:attrName>
                                        </p:attrNameLst>
                                      </p:cBhvr>
                                      <p:to>
                                        <p:strVal val="visible"/>
                                      </p:to>
                                    </p:set>
                                    <p:anim calcmode="lin" valueType="num">
                                      <p:cBhvr additive="base">
                                        <p:cTn id="21" dur="500" fill="hold"/>
                                        <p:tgtEl>
                                          <p:spTgt spid="38400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40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84004">
                                            <p:txEl>
                                              <p:pRg st="3" end="3"/>
                                            </p:txEl>
                                          </p:spTgt>
                                        </p:tgtEl>
                                        <p:attrNameLst>
                                          <p:attrName>style.visibility</p:attrName>
                                        </p:attrNameLst>
                                      </p:cBhvr>
                                      <p:to>
                                        <p:strVal val="visible"/>
                                      </p:to>
                                    </p:set>
                                    <p:anim calcmode="lin" valueType="num">
                                      <p:cBhvr additive="base">
                                        <p:cTn id="27" dur="500" fill="hold"/>
                                        <p:tgtEl>
                                          <p:spTgt spid="38400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400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build="p"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7BA5164-22EB-F7B5-FC7E-2BA572A744B1}"/>
              </a:ext>
            </a:extLst>
          </p:cNvPr>
          <p:cNvSpPr>
            <a:spLocks noGrp="1"/>
          </p:cNvSpPr>
          <p:nvPr>
            <p:ph type="sldNum" sz="quarter" idx="12"/>
          </p:nvPr>
        </p:nvSpPr>
        <p:spPr/>
        <p:txBody>
          <a:bodyPr/>
          <a:lstStyle/>
          <a:p>
            <a:pPr fontAlgn="base">
              <a:spcBef>
                <a:spcPct val="0"/>
              </a:spcBef>
              <a:spcAft>
                <a:spcPct val="0"/>
              </a:spcAft>
            </a:pPr>
            <a:fld id="{DC7A21A0-B367-475B-9EF6-F31F597AA021}" type="slidenum">
              <a:rPr lang="en-US" altLang="en-US">
                <a:solidFill>
                  <a:srgbClr val="000000"/>
                </a:solidFill>
                <a:cs typeface="Arial" panose="020B0604020202020204" pitchFamily="34" charset="0"/>
              </a:rPr>
              <a:pPr fontAlgn="base">
                <a:spcBef>
                  <a:spcPct val="0"/>
                </a:spcBef>
                <a:spcAft>
                  <a:spcPct val="0"/>
                </a:spcAft>
              </a:pPr>
              <a:t>260</a:t>
            </a:fld>
            <a:endParaRPr lang="en-US" altLang="en-US">
              <a:solidFill>
                <a:srgbClr val="000000"/>
              </a:solidFill>
              <a:cs typeface="Arial" panose="020B0604020202020204" pitchFamily="34" charset="0"/>
            </a:endParaRPr>
          </a:p>
        </p:txBody>
      </p:sp>
      <p:sp>
        <p:nvSpPr>
          <p:cNvPr id="266242" name="Rectangle 2">
            <a:extLst>
              <a:ext uri="{FF2B5EF4-FFF2-40B4-BE49-F238E27FC236}">
                <a16:creationId xmlns:a16="http://schemas.microsoft.com/office/drawing/2014/main" id="{140ED0B9-77B6-4DED-5B15-BDC2F0D4153A}"/>
              </a:ext>
            </a:extLst>
          </p:cNvPr>
          <p:cNvSpPr>
            <a:spLocks noGrp="1" noChangeArrowheads="1"/>
          </p:cNvSpPr>
          <p:nvPr>
            <p:ph type="title"/>
          </p:nvPr>
        </p:nvSpPr>
        <p:spPr/>
        <p:txBody>
          <a:bodyPr/>
          <a:lstStyle/>
          <a:p>
            <a:pPr algn="l"/>
            <a:r>
              <a:rPr lang="en-US" altLang="en-US">
                <a:latin typeface="Copperplate Gothic Bold" panose="020E0705020206020404" pitchFamily="34" charset="0"/>
              </a:rPr>
              <a:t>Humanitarian Laws</a:t>
            </a:r>
            <a:br>
              <a:rPr lang="en-US" altLang="en-US">
                <a:latin typeface="ELEGANCE" pitchFamily="2" charset="2"/>
              </a:rPr>
            </a:br>
            <a:r>
              <a:rPr lang="en-US" altLang="en-US" sz="3200"/>
              <a:t>(22:1-4, 6-8)</a:t>
            </a:r>
            <a:endParaRPr lang="en-US" altLang="en-US">
              <a:latin typeface="ELEGANCE" pitchFamily="2" charset="2"/>
            </a:endParaRPr>
          </a:p>
        </p:txBody>
      </p:sp>
      <p:sp>
        <p:nvSpPr>
          <p:cNvPr id="266244" name="Rectangle 4">
            <a:extLst>
              <a:ext uri="{FF2B5EF4-FFF2-40B4-BE49-F238E27FC236}">
                <a16:creationId xmlns:a16="http://schemas.microsoft.com/office/drawing/2014/main" id="{C1ACF927-A1FC-8CDD-F1CA-2B31F184276D}"/>
              </a:ext>
            </a:extLst>
          </p:cNvPr>
          <p:cNvSpPr>
            <a:spLocks noGrp="1" noChangeArrowheads="1"/>
          </p:cNvSpPr>
          <p:nvPr>
            <p:ph type="body" sz="half" idx="1"/>
          </p:nvPr>
        </p:nvSpPr>
        <p:spPr>
          <a:xfrm>
            <a:off x="1752600" y="1981200"/>
            <a:ext cx="2819400" cy="4343400"/>
          </a:xfrm>
          <a:solidFill>
            <a:srgbClr val="FFFFFF"/>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b="1">
                <a:solidFill>
                  <a:schemeClr val="hlink"/>
                </a:solidFill>
                <a:effectLst>
                  <a:outerShdw blurRad="38100" dist="38100" dir="2700000" algn="tl">
                    <a:srgbClr val="C0C0C0"/>
                  </a:outerShdw>
                </a:effectLst>
              </a:rPr>
              <a:t>Animals</a:t>
            </a:r>
          </a:p>
          <a:p>
            <a:pPr>
              <a:lnSpc>
                <a:spcPct val="90000"/>
              </a:lnSpc>
            </a:pPr>
            <a:r>
              <a:rPr lang="en-US" altLang="en-US" sz="2800" i="1">
                <a:effectLst>
                  <a:outerShdw blurRad="38100" dist="38100" dir="2700000" algn="tl">
                    <a:srgbClr val="C0C0C0"/>
                  </a:outerShdw>
                </a:effectLst>
              </a:rPr>
              <a:t>Straying animals should be cared for until the owner was found.</a:t>
            </a:r>
          </a:p>
          <a:p>
            <a:pPr>
              <a:lnSpc>
                <a:spcPct val="90000"/>
              </a:lnSpc>
            </a:pPr>
            <a:r>
              <a:rPr lang="en-US" altLang="en-US" sz="2800" i="1">
                <a:effectLst>
                  <a:outerShdw blurRad="38100" dist="38100" dir="2700000" algn="tl">
                    <a:srgbClr val="C0C0C0"/>
                  </a:outerShdw>
                </a:effectLst>
              </a:rPr>
              <a:t>Fallen animals should be assisted.</a:t>
            </a:r>
          </a:p>
        </p:txBody>
      </p:sp>
      <p:sp>
        <p:nvSpPr>
          <p:cNvPr id="266245" name="Rectangle 5">
            <a:extLst>
              <a:ext uri="{FF2B5EF4-FFF2-40B4-BE49-F238E27FC236}">
                <a16:creationId xmlns:a16="http://schemas.microsoft.com/office/drawing/2014/main" id="{6BC94613-8FCE-4579-1BBF-9E92CA3AF544}"/>
              </a:ext>
            </a:extLst>
          </p:cNvPr>
          <p:cNvSpPr>
            <a:spLocks noGrp="1" noChangeArrowheads="1"/>
          </p:cNvSpPr>
          <p:nvPr>
            <p:ph type="body" sz="half" idx="2"/>
          </p:nvPr>
        </p:nvSpPr>
        <p:spPr>
          <a:xfrm>
            <a:off x="4724400" y="1981200"/>
            <a:ext cx="2819400" cy="4343400"/>
          </a:xfrm>
          <a:solidFill>
            <a:srgbClr val="FFFFCC"/>
          </a:solidFill>
          <a:ln w="12700">
            <a:solidFill>
              <a:schemeClr val="tx1"/>
            </a:solidFill>
            <a:miter lim="800000"/>
            <a:headEnd/>
            <a:tailEnd/>
          </a:ln>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Bird Nests</a:t>
            </a:r>
          </a:p>
          <a:p>
            <a:r>
              <a:rPr lang="en-US" altLang="en-US" sz="2400" i="1"/>
              <a:t>Certain birds were kosher, but it was forbidden to take a mother bird along with the eggs or hatched young.</a:t>
            </a:r>
          </a:p>
        </p:txBody>
      </p:sp>
      <p:sp>
        <p:nvSpPr>
          <p:cNvPr id="266246" name="Rectangle 6">
            <a:extLst>
              <a:ext uri="{FF2B5EF4-FFF2-40B4-BE49-F238E27FC236}">
                <a16:creationId xmlns:a16="http://schemas.microsoft.com/office/drawing/2014/main" id="{CB058265-F3F7-5724-DC99-AE39CB44C87D}"/>
              </a:ext>
            </a:extLst>
          </p:cNvPr>
          <p:cNvSpPr>
            <a:spLocks noChangeArrowheads="1"/>
          </p:cNvSpPr>
          <p:nvPr/>
        </p:nvSpPr>
        <p:spPr bwMode="auto">
          <a:xfrm>
            <a:off x="7696200" y="1981200"/>
            <a:ext cx="2819400" cy="434340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pPr>
            <a:r>
              <a:rPr lang="en-US" altLang="en-US" b="1">
                <a:solidFill>
                  <a:srgbClr val="5B8800"/>
                </a:solidFill>
                <a:effectLst>
                  <a:outerShdw blurRad="38100" dist="38100" dir="2700000" algn="tl">
                    <a:srgbClr val="000000"/>
                  </a:outerShdw>
                </a:effectLst>
              </a:rPr>
              <a:t>Parapets</a:t>
            </a:r>
          </a:p>
          <a:p>
            <a:pPr fontAlgn="base">
              <a:spcAft>
                <a:spcPct val="0"/>
              </a:spcAft>
              <a:buClr>
                <a:srgbClr val="5B8800"/>
              </a:buClr>
            </a:pPr>
            <a:r>
              <a:rPr lang="en-US" altLang="en-US" sz="2400" i="1">
                <a:solidFill>
                  <a:srgbClr val="000000"/>
                </a:solidFill>
              </a:rPr>
              <a:t>Since rooftops were usable parts of the house, parapets were important as safety devices to prevent an accidental fall.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44">
                                            <p:bg/>
                                          </p:spTgt>
                                        </p:tgtEl>
                                        <p:attrNameLst>
                                          <p:attrName>style.visibility</p:attrName>
                                        </p:attrNameLst>
                                      </p:cBhvr>
                                      <p:to>
                                        <p:strVal val="visible"/>
                                      </p:to>
                                    </p:set>
                                    <p:animEffect transition="in" filter="dissolve">
                                      <p:cBhvr>
                                        <p:cTn id="7" dur="500"/>
                                        <p:tgtEl>
                                          <p:spTgt spid="266244">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6244">
                                            <p:txEl>
                                              <p:pRg st="0" end="0"/>
                                            </p:txEl>
                                          </p:spTgt>
                                        </p:tgtEl>
                                        <p:attrNameLst>
                                          <p:attrName>style.visibility</p:attrName>
                                        </p:attrNameLst>
                                      </p:cBhvr>
                                      <p:to>
                                        <p:strVal val="visible"/>
                                      </p:to>
                                    </p:set>
                                    <p:animEffect transition="in" filter="dissolve">
                                      <p:cBhvr>
                                        <p:cTn id="10" dur="500"/>
                                        <p:tgtEl>
                                          <p:spTgt spid="266244">
                                            <p:txEl>
                                              <p:pRg st="0" end="0"/>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266244">
                                            <p:txEl>
                                              <p:pRg st="1" end="1"/>
                                            </p:txEl>
                                          </p:spTgt>
                                        </p:tgtEl>
                                        <p:attrNameLst>
                                          <p:attrName>style.visibility</p:attrName>
                                        </p:attrNameLst>
                                      </p:cBhvr>
                                      <p:to>
                                        <p:strVal val="visible"/>
                                      </p:to>
                                    </p:set>
                                    <p:anim calcmode="lin" valueType="num">
                                      <p:cBhvr additive="base">
                                        <p:cTn id="13" dur="500" fill="hold"/>
                                        <p:tgtEl>
                                          <p:spTgt spid="2662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44">
                                            <p:txEl>
                                              <p:pRg st="2" end="2"/>
                                            </p:txEl>
                                          </p:spTgt>
                                        </p:tgtEl>
                                        <p:attrNameLst>
                                          <p:attrName>style.visibility</p:attrName>
                                        </p:attrNameLst>
                                      </p:cBhvr>
                                      <p:to>
                                        <p:strVal val="visible"/>
                                      </p:to>
                                    </p:set>
                                    <p:anim calcmode="lin" valueType="num">
                                      <p:cBhvr additive="base">
                                        <p:cTn id="19" dur="500" fill="hold"/>
                                        <p:tgtEl>
                                          <p:spTgt spid="2662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66245">
                                            <p:bg/>
                                          </p:spTgt>
                                        </p:tgtEl>
                                        <p:attrNameLst>
                                          <p:attrName>style.visibility</p:attrName>
                                        </p:attrNameLst>
                                      </p:cBhvr>
                                      <p:to>
                                        <p:strVal val="visible"/>
                                      </p:to>
                                    </p:set>
                                    <p:animEffect transition="in" filter="dissolve">
                                      <p:cBhvr>
                                        <p:cTn id="25" dur="500"/>
                                        <p:tgtEl>
                                          <p:spTgt spid="266245">
                                            <p:bg/>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66245">
                                            <p:txEl>
                                              <p:pRg st="0" end="0"/>
                                            </p:txEl>
                                          </p:spTgt>
                                        </p:tgtEl>
                                        <p:attrNameLst>
                                          <p:attrName>style.visibility</p:attrName>
                                        </p:attrNameLst>
                                      </p:cBhvr>
                                      <p:to>
                                        <p:strVal val="visible"/>
                                      </p:to>
                                    </p:set>
                                    <p:animEffect transition="in" filter="dissolve">
                                      <p:cBhvr>
                                        <p:cTn id="28" dur="500"/>
                                        <p:tgtEl>
                                          <p:spTgt spid="266245">
                                            <p:txEl>
                                              <p:pRg st="0" end="0"/>
                                            </p:txEl>
                                          </p:spTgt>
                                        </p:tgtEl>
                                      </p:cBhvr>
                                    </p:animEffect>
                                  </p:childTnLst>
                                </p:cTn>
                              </p:par>
                              <p:par>
                                <p:cTn id="29" presetID="2" presetClass="entr" presetSubtype="4" fill="hold" nodeType="withEffect">
                                  <p:stCondLst>
                                    <p:cond delay="0"/>
                                  </p:stCondLst>
                                  <p:childTnLst>
                                    <p:set>
                                      <p:cBhvr>
                                        <p:cTn id="30" dur="1" fill="hold">
                                          <p:stCondLst>
                                            <p:cond delay="0"/>
                                          </p:stCondLst>
                                        </p:cTn>
                                        <p:tgtEl>
                                          <p:spTgt spid="266245">
                                            <p:txEl>
                                              <p:pRg st="1" end="1"/>
                                            </p:txEl>
                                          </p:spTgt>
                                        </p:tgtEl>
                                        <p:attrNameLst>
                                          <p:attrName>style.visibility</p:attrName>
                                        </p:attrNameLst>
                                      </p:cBhvr>
                                      <p:to>
                                        <p:strVal val="visible"/>
                                      </p:to>
                                    </p:set>
                                    <p:anim calcmode="lin" valueType="num">
                                      <p:cBhvr additive="base">
                                        <p:cTn id="31" dur="500" fill="hold"/>
                                        <p:tgtEl>
                                          <p:spTgt spid="26624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66246">
                                            <p:bg/>
                                          </p:spTgt>
                                        </p:tgtEl>
                                        <p:attrNameLst>
                                          <p:attrName>style.visibility</p:attrName>
                                        </p:attrNameLst>
                                      </p:cBhvr>
                                      <p:to>
                                        <p:strVal val="visible"/>
                                      </p:to>
                                    </p:set>
                                    <p:animEffect transition="in" filter="dissolve">
                                      <p:cBhvr>
                                        <p:cTn id="37" dur="500"/>
                                        <p:tgtEl>
                                          <p:spTgt spid="266246">
                                            <p:bg/>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266246">
                                            <p:txEl>
                                              <p:pRg st="0" end="0"/>
                                            </p:txEl>
                                          </p:spTgt>
                                        </p:tgtEl>
                                        <p:attrNameLst>
                                          <p:attrName>style.visibility</p:attrName>
                                        </p:attrNameLst>
                                      </p:cBhvr>
                                      <p:to>
                                        <p:strVal val="visible"/>
                                      </p:to>
                                    </p:set>
                                    <p:animEffect transition="in" filter="dissolve">
                                      <p:cBhvr>
                                        <p:cTn id="40" dur="500"/>
                                        <p:tgtEl>
                                          <p:spTgt spid="266246">
                                            <p:txEl>
                                              <p:pRg st="0" end="0"/>
                                            </p:txEl>
                                          </p:spTgt>
                                        </p:tgtEl>
                                      </p:cBhvr>
                                    </p:animEffect>
                                  </p:childTnLst>
                                </p:cTn>
                              </p:par>
                              <p:par>
                                <p:cTn id="41" presetID="2" presetClass="entr" presetSubtype="4" fill="hold" nodeType="withEffect">
                                  <p:stCondLst>
                                    <p:cond delay="0"/>
                                  </p:stCondLst>
                                  <p:childTnLst>
                                    <p:set>
                                      <p:cBhvr>
                                        <p:cTn id="42" dur="1" fill="hold">
                                          <p:stCondLst>
                                            <p:cond delay="0"/>
                                          </p:stCondLst>
                                        </p:cTn>
                                        <p:tgtEl>
                                          <p:spTgt spid="266246">
                                            <p:txEl>
                                              <p:pRg st="1" end="1"/>
                                            </p:txEl>
                                          </p:spTgt>
                                        </p:tgtEl>
                                        <p:attrNameLst>
                                          <p:attrName>style.visibility</p:attrName>
                                        </p:attrNameLst>
                                      </p:cBhvr>
                                      <p:to>
                                        <p:strVal val="visible"/>
                                      </p:to>
                                    </p:set>
                                    <p:anim calcmode="lin" valueType="num">
                                      <p:cBhvr additive="base">
                                        <p:cTn id="43" dur="500" fill="hold"/>
                                        <p:tgtEl>
                                          <p:spTgt spid="26624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4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uiExpand="1" build="p" animBg="1"/>
      <p:bldP spid="266245" grpId="0" uiExpand="1" build="p" animBg="1"/>
      <p:bldP spid="266246" grpId="0" uiExpand="1" build="allAtOnce" animBg="1"/>
    </p:bld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E65AA757-6835-6329-B97D-975B7F24CD79}"/>
              </a:ext>
            </a:extLst>
          </p:cNvPr>
          <p:cNvSpPr>
            <a:spLocks noGrp="1" noChangeArrowheads="1"/>
          </p:cNvSpPr>
          <p:nvPr>
            <p:ph type="title"/>
          </p:nvPr>
        </p:nvSpPr>
        <p:spPr>
          <a:xfrm>
            <a:off x="5029200" y="76200"/>
            <a:ext cx="5105400" cy="838200"/>
          </a:xfrm>
        </p:spPr>
        <p:txBody>
          <a:bodyPr/>
          <a:lstStyle/>
          <a:p>
            <a:r>
              <a:rPr lang="en-US" altLang="en-US">
                <a:latin typeface="Impact" panose="020B0806030902050204" pitchFamily="34" charset="0"/>
              </a:rPr>
              <a:t>Rooftops</a:t>
            </a:r>
            <a:endParaRPr lang="en-US" altLang="en-US" sz="2800">
              <a:latin typeface="Arial Narrow" panose="020B0606020202030204" pitchFamily="34" charset="0"/>
            </a:endParaRPr>
          </a:p>
        </p:txBody>
      </p:sp>
      <p:sp>
        <p:nvSpPr>
          <p:cNvPr id="269315" name="Text Box 3">
            <a:extLst>
              <a:ext uri="{FF2B5EF4-FFF2-40B4-BE49-F238E27FC236}">
                <a16:creationId xmlns:a16="http://schemas.microsoft.com/office/drawing/2014/main" id="{A9B2654D-BA34-071C-684E-DAA4C4A36BD5}"/>
              </a:ext>
            </a:extLst>
          </p:cNvPr>
          <p:cNvSpPr txBox="1">
            <a:spLocks noChangeArrowheads="1"/>
          </p:cNvSpPr>
          <p:nvPr/>
        </p:nvSpPr>
        <p:spPr bwMode="auto">
          <a:xfrm>
            <a:off x="1524000" y="457201"/>
            <a:ext cx="27432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a:solidFill>
                  <a:srgbClr val="000000"/>
                </a:solidFill>
                <a:latin typeface="Arial Narrow" panose="020B0606020202030204" pitchFamily="34" charset="0"/>
                <a:cs typeface="Arial" panose="020B0604020202020204" pitchFamily="34" charset="0"/>
              </a:rPr>
              <a:t>Iron-age Israelites typically lived in homes not greatly different than modern farming homes in Israel.</a:t>
            </a:r>
          </a:p>
          <a:p>
            <a:pPr algn="r" fontAlgn="base">
              <a:spcBef>
                <a:spcPct val="50000"/>
              </a:spcBef>
              <a:spcAft>
                <a:spcPct val="0"/>
              </a:spcAft>
            </a:pPr>
            <a:r>
              <a:rPr lang="en-US" altLang="en-US" sz="2400">
                <a:solidFill>
                  <a:srgbClr val="000000"/>
                </a:solidFill>
                <a:latin typeface="Arial Narrow" panose="020B0606020202030204" pitchFamily="34" charset="0"/>
                <a:cs typeface="Arial" panose="020B0604020202020204" pitchFamily="34" charset="0"/>
              </a:rPr>
              <a:t>Outside stairways gave access to a flat roof, which served as extra living quarters. Mud walls on the roof offered shade from the sun as well as breeze for comfort. Notice the parapets with air circulation holes.</a:t>
            </a:r>
          </a:p>
        </p:txBody>
      </p:sp>
      <p:pic>
        <p:nvPicPr>
          <p:cNvPr id="269316" name="Picture 4">
            <a:extLst>
              <a:ext uri="{FF2B5EF4-FFF2-40B4-BE49-F238E27FC236}">
                <a16:creationId xmlns:a16="http://schemas.microsoft.com/office/drawing/2014/main" id="{6EE4F1C3-3210-1038-1E0C-704C65AB6B5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4419600" y="990601"/>
            <a:ext cx="6248400" cy="5864225"/>
          </a:xfrm>
        </p:spPr>
      </p:pic>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3B66668-F3D6-4FB7-C147-637A4ED8B53B}"/>
              </a:ext>
            </a:extLst>
          </p:cNvPr>
          <p:cNvSpPr>
            <a:spLocks noGrp="1"/>
          </p:cNvSpPr>
          <p:nvPr>
            <p:ph type="sldNum" sz="quarter" idx="12"/>
          </p:nvPr>
        </p:nvSpPr>
        <p:spPr/>
        <p:txBody>
          <a:bodyPr/>
          <a:lstStyle/>
          <a:p>
            <a:pPr fontAlgn="base">
              <a:spcBef>
                <a:spcPct val="0"/>
              </a:spcBef>
              <a:spcAft>
                <a:spcPct val="0"/>
              </a:spcAft>
            </a:pPr>
            <a:fld id="{814C58A2-5678-42EB-9EE6-BE7064DD5E71}" type="slidenum">
              <a:rPr lang="en-US" altLang="en-US">
                <a:solidFill>
                  <a:srgbClr val="000000"/>
                </a:solidFill>
                <a:cs typeface="Arial" panose="020B0604020202020204" pitchFamily="34" charset="0"/>
              </a:rPr>
              <a:pPr fontAlgn="base">
                <a:spcBef>
                  <a:spcPct val="0"/>
                </a:spcBef>
                <a:spcAft>
                  <a:spcPct val="0"/>
                </a:spcAft>
              </a:pPr>
              <a:t>262</a:t>
            </a:fld>
            <a:endParaRPr lang="en-US" altLang="en-US">
              <a:solidFill>
                <a:srgbClr val="000000"/>
              </a:solidFill>
              <a:cs typeface="Arial" panose="020B0604020202020204" pitchFamily="34" charset="0"/>
            </a:endParaRPr>
          </a:p>
        </p:txBody>
      </p:sp>
      <p:sp>
        <p:nvSpPr>
          <p:cNvPr id="352258" name="Rectangle 2">
            <a:extLst>
              <a:ext uri="{FF2B5EF4-FFF2-40B4-BE49-F238E27FC236}">
                <a16:creationId xmlns:a16="http://schemas.microsoft.com/office/drawing/2014/main" id="{5541FA13-F761-DB9F-942B-B2D0562CC715}"/>
              </a:ext>
            </a:extLst>
          </p:cNvPr>
          <p:cNvSpPr>
            <a:spLocks noGrp="1" noChangeArrowheads="1"/>
          </p:cNvSpPr>
          <p:nvPr>
            <p:ph type="title"/>
          </p:nvPr>
        </p:nvSpPr>
        <p:spPr/>
        <p:txBody>
          <a:bodyPr/>
          <a:lstStyle/>
          <a:p>
            <a:pPr algn="l"/>
            <a:r>
              <a:rPr lang="en-US" altLang="en-US">
                <a:latin typeface="Copperplate Gothic Bold" panose="020E0705020206020404" pitchFamily="34" charset="0"/>
              </a:rPr>
              <a:t>The Song of Moses</a:t>
            </a:r>
            <a:r>
              <a:rPr lang="en-US" altLang="en-US"/>
              <a:t> </a:t>
            </a:r>
            <a:br>
              <a:rPr lang="en-US" altLang="en-US"/>
            </a:br>
            <a:r>
              <a:rPr lang="en-US" altLang="en-US" sz="3200"/>
              <a:t>(31:30—32:6)</a:t>
            </a:r>
          </a:p>
        </p:txBody>
      </p:sp>
      <p:sp>
        <p:nvSpPr>
          <p:cNvPr id="352259" name="Rectangle 3">
            <a:extLst>
              <a:ext uri="{FF2B5EF4-FFF2-40B4-BE49-F238E27FC236}">
                <a16:creationId xmlns:a16="http://schemas.microsoft.com/office/drawing/2014/main" id="{92BF4949-71DC-02FE-9A4C-2FB3F5A3B7E1}"/>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This song was intended to be a teaching instrument for the nation.</a:t>
            </a:r>
          </a:p>
          <a:p>
            <a:r>
              <a:rPr lang="en-US" altLang="en-US" sz="2400" i="1"/>
              <a:t>Various elements in the song parallel the elements of a covenant lawsuit.</a:t>
            </a:r>
          </a:p>
          <a:p>
            <a:r>
              <a:rPr lang="en-US" altLang="en-US" sz="2400" i="1"/>
              <a:t>The initial accusation is short but potent (32:5-6).</a:t>
            </a:r>
          </a:p>
          <a:p>
            <a:r>
              <a:rPr lang="en-US" altLang="en-US" sz="2400" i="1"/>
              <a:t>Later accusations will be offered in more detail.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p:cTn id="7" dur="500" fill="hold"/>
                                        <p:tgtEl>
                                          <p:spTgt spid="352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2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2259">
                                            <p:txEl>
                                              <p:pRg st="1" end="1"/>
                                            </p:txEl>
                                          </p:spTgt>
                                        </p:tgtEl>
                                        <p:attrNameLst>
                                          <p:attrName>style.visibility</p:attrName>
                                        </p:attrNameLst>
                                      </p:cBhvr>
                                      <p:to>
                                        <p:strVal val="visible"/>
                                      </p:to>
                                    </p:set>
                                    <p:anim calcmode="lin" valueType="num">
                                      <p:cBhvr additive="base">
                                        <p:cTn id="13" dur="5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2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2259">
                                            <p:txEl>
                                              <p:pRg st="2" end="2"/>
                                            </p:txEl>
                                          </p:spTgt>
                                        </p:tgtEl>
                                        <p:attrNameLst>
                                          <p:attrName>style.visibility</p:attrName>
                                        </p:attrNameLst>
                                      </p:cBhvr>
                                      <p:to>
                                        <p:strVal val="visible"/>
                                      </p:to>
                                    </p:set>
                                    <p:anim calcmode="lin" valueType="num">
                                      <p:cBhvr additive="base">
                                        <p:cTn id="19" dur="5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2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2259">
                                            <p:txEl>
                                              <p:pRg st="3" end="3"/>
                                            </p:txEl>
                                          </p:spTgt>
                                        </p:tgtEl>
                                        <p:attrNameLst>
                                          <p:attrName>style.visibility</p:attrName>
                                        </p:attrNameLst>
                                      </p:cBhvr>
                                      <p:to>
                                        <p:strVal val="visible"/>
                                      </p:to>
                                    </p:set>
                                    <p:anim calcmode="lin" valueType="num">
                                      <p:cBhvr additive="base">
                                        <p:cTn id="25" dur="5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E5872280-A023-3C31-BEA1-F75D866FF4A4}"/>
              </a:ext>
            </a:extLst>
          </p:cNvPr>
          <p:cNvSpPr>
            <a:spLocks noGrp="1" noChangeArrowheads="1"/>
          </p:cNvSpPr>
          <p:nvPr>
            <p:ph type="title"/>
          </p:nvPr>
        </p:nvSpPr>
        <p:spPr>
          <a:xfrm>
            <a:off x="1905000" y="397042"/>
            <a:ext cx="8229600" cy="1447800"/>
          </a:xfrm>
        </p:spPr>
        <p:txBody>
          <a:bodyPr/>
          <a:lstStyle/>
          <a:p>
            <a:r>
              <a:rPr lang="en-US" altLang="en-US" sz="3600" b="1" dirty="0">
                <a:solidFill>
                  <a:srgbClr val="663300"/>
                </a:solidFill>
                <a:latin typeface="Lucida Bright" panose="02040602050505020304" pitchFamily="18" charset="0"/>
              </a:rPr>
              <a:t>USE OF COURTROOM LANGUAGE</a:t>
            </a:r>
            <a:r>
              <a:rPr lang="en-US" altLang="en-US" sz="3600" dirty="0">
                <a:latin typeface="Lucida Bright" panose="02040602050505020304" pitchFamily="18" charset="0"/>
              </a:rPr>
              <a:t> </a:t>
            </a:r>
            <a:br>
              <a:rPr lang="en-US" altLang="en-US" sz="4000" dirty="0">
                <a:latin typeface="Lucida Bright" panose="02040602050505020304" pitchFamily="18" charset="0"/>
              </a:rPr>
            </a:br>
            <a:r>
              <a:rPr lang="en-US" altLang="en-US" sz="4000" b="1" dirty="0">
                <a:effectLst/>
                <a:latin typeface="Lucida Bright" panose="02040602050505020304" pitchFamily="18" charset="0"/>
              </a:rPr>
              <a:t> </a:t>
            </a:r>
            <a:r>
              <a:rPr lang="en-US" altLang="en-US" sz="2400" b="1" i="1" dirty="0">
                <a:effectLst/>
                <a:latin typeface="Arial" panose="020B0604020202020204" pitchFamily="34" charset="0"/>
              </a:rPr>
              <a:t>The discovery of A.N.E. vassal treaties included the discovery of the covenant lawsuit.</a:t>
            </a:r>
          </a:p>
        </p:txBody>
      </p:sp>
      <p:sp>
        <p:nvSpPr>
          <p:cNvPr id="354307" name="Rectangle 3">
            <a:extLst>
              <a:ext uri="{FF2B5EF4-FFF2-40B4-BE49-F238E27FC236}">
                <a16:creationId xmlns:a16="http://schemas.microsoft.com/office/drawing/2014/main" id="{052F79CC-9798-932B-61FA-B0B598A68255}"/>
              </a:ext>
            </a:extLst>
          </p:cNvPr>
          <p:cNvSpPr>
            <a:spLocks noGrp="1" noChangeArrowheads="1"/>
          </p:cNvSpPr>
          <p:nvPr>
            <p:ph type="body" sz="half" idx="2"/>
          </p:nvPr>
        </p:nvSpPr>
        <p:spPr>
          <a:xfrm>
            <a:off x="685800" y="2294022"/>
            <a:ext cx="5334000" cy="3138488"/>
          </a:xfrm>
        </p:spPr>
        <p:txBody>
          <a:bodyPr/>
          <a:lstStyle/>
          <a:p>
            <a:pPr>
              <a:lnSpc>
                <a:spcPct val="90000"/>
              </a:lnSpc>
              <a:buFont typeface="Wingdings" panose="05000000000000000000" pitchFamily="2" charset="2"/>
              <a:buNone/>
            </a:pPr>
            <a:r>
              <a:rPr lang="en-US" altLang="en-US" sz="3600" dirty="0">
                <a:solidFill>
                  <a:srgbClr val="663300"/>
                </a:solidFill>
                <a:effectLst>
                  <a:outerShdw blurRad="38100" dist="38100" dir="2700000" algn="tl">
                    <a:srgbClr val="000000"/>
                  </a:outerShdw>
                </a:effectLst>
                <a:latin typeface="Arial Rounded MT Bold" panose="020F0704030504030204" pitchFamily="34" charset="0"/>
              </a:rPr>
              <a:t>The form holds true:</a:t>
            </a:r>
            <a:endParaRPr lang="en-US" altLang="en-US" sz="2800" dirty="0">
              <a:solidFill>
                <a:srgbClr val="663300"/>
              </a:solidFill>
              <a:effectLst>
                <a:outerShdw blurRad="38100" dist="38100" dir="2700000" algn="tl">
                  <a:srgbClr val="000000"/>
                </a:outerShdw>
              </a:effectLst>
              <a:latin typeface="Arial Narrow" panose="020B0606020202030204" pitchFamily="34" charset="0"/>
            </a:endParaRPr>
          </a:p>
          <a:p>
            <a:pPr>
              <a:lnSpc>
                <a:spcPct val="90000"/>
              </a:lnSpc>
            </a:pPr>
            <a:r>
              <a:rPr lang="en-US" altLang="en-US" sz="2800" i="1" dirty="0">
                <a:effectLst/>
                <a:latin typeface="Arial Narrow" panose="020B0606020202030204" pitchFamily="34" charset="0"/>
              </a:rPr>
              <a:t>Arraignment (Dt. 31:30)</a:t>
            </a:r>
          </a:p>
          <a:p>
            <a:pPr>
              <a:lnSpc>
                <a:spcPct val="90000"/>
              </a:lnSpc>
            </a:pPr>
            <a:r>
              <a:rPr lang="en-US" altLang="en-US" sz="2800" i="1" dirty="0">
                <a:effectLst/>
                <a:latin typeface="Arial Narrow" panose="020B0606020202030204" pitchFamily="34" charset="0"/>
              </a:rPr>
              <a:t>Appeal to witnesses (Dt. 32:1)</a:t>
            </a:r>
          </a:p>
          <a:p>
            <a:pPr>
              <a:lnSpc>
                <a:spcPct val="90000"/>
              </a:lnSpc>
            </a:pPr>
            <a:r>
              <a:rPr lang="en-US" altLang="en-US" sz="2800" i="1" dirty="0">
                <a:effectLst/>
                <a:latin typeface="Arial Narrow" panose="020B0606020202030204" pitchFamily="34" charset="0"/>
              </a:rPr>
              <a:t>Past benefits reviewed (Dt. 32:7-14)</a:t>
            </a:r>
          </a:p>
          <a:p>
            <a:pPr>
              <a:lnSpc>
                <a:spcPct val="90000"/>
              </a:lnSpc>
            </a:pPr>
            <a:r>
              <a:rPr lang="en-US" altLang="en-US" sz="2800" i="1" dirty="0">
                <a:effectLst/>
                <a:latin typeface="Arial Narrow" panose="020B0606020202030204" pitchFamily="34" charset="0"/>
              </a:rPr>
              <a:t>Indictments given (Dt. 32:5-6, 15-18)</a:t>
            </a:r>
          </a:p>
          <a:p>
            <a:pPr>
              <a:lnSpc>
                <a:spcPct val="90000"/>
              </a:lnSpc>
            </a:pPr>
            <a:r>
              <a:rPr lang="en-US" altLang="en-US" sz="2800" i="1" dirty="0">
                <a:effectLst/>
                <a:latin typeface="Arial Narrow" panose="020B0606020202030204" pitchFamily="34" charset="0"/>
              </a:rPr>
              <a:t>Judgment declared (Dt. 32:19-25)</a:t>
            </a:r>
          </a:p>
        </p:txBody>
      </p:sp>
      <p:sp>
        <p:nvSpPr>
          <p:cNvPr id="354308" name="Text Box 4">
            <a:extLst>
              <a:ext uri="{FF2B5EF4-FFF2-40B4-BE49-F238E27FC236}">
                <a16:creationId xmlns:a16="http://schemas.microsoft.com/office/drawing/2014/main" id="{8F142A99-58DD-4184-4AAB-CAF6EA2146D2}"/>
              </a:ext>
            </a:extLst>
          </p:cNvPr>
          <p:cNvSpPr txBox="1">
            <a:spLocks noChangeArrowheads="1"/>
          </p:cNvSpPr>
          <p:nvPr/>
        </p:nvSpPr>
        <p:spPr bwMode="auto">
          <a:xfrm>
            <a:off x="6541169" y="2496303"/>
            <a:ext cx="4038600" cy="3138487"/>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996600"/>
                </a:solidFill>
                <a:latin typeface="Eras Demi ITC" panose="020B0805030504020804" pitchFamily="34" charset="0"/>
                <a:cs typeface="Arial" panose="020B0604020202020204" pitchFamily="34" charset="0"/>
              </a:rPr>
              <a:t>Here, however, the song contains an element not typically found in a covenant lawsuit—a vision of hope for the future (32:36, 39, 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p:cTn id="7" dur="500" fill="hold"/>
                                        <p:tgtEl>
                                          <p:spTgt spid="354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4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4307">
                                            <p:txEl>
                                              <p:pRg st="1" end="1"/>
                                            </p:txEl>
                                          </p:spTgt>
                                        </p:tgtEl>
                                        <p:attrNameLst>
                                          <p:attrName>style.visibility</p:attrName>
                                        </p:attrNameLst>
                                      </p:cBhvr>
                                      <p:to>
                                        <p:strVal val="visible"/>
                                      </p:to>
                                    </p:set>
                                    <p:anim calcmode="lin" valueType="num">
                                      <p:cBhvr additive="base">
                                        <p:cTn id="13" dur="500" fill="hold"/>
                                        <p:tgtEl>
                                          <p:spTgt spid="354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4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4307">
                                            <p:txEl>
                                              <p:pRg st="2" end="2"/>
                                            </p:txEl>
                                          </p:spTgt>
                                        </p:tgtEl>
                                        <p:attrNameLst>
                                          <p:attrName>style.visibility</p:attrName>
                                        </p:attrNameLst>
                                      </p:cBhvr>
                                      <p:to>
                                        <p:strVal val="visible"/>
                                      </p:to>
                                    </p:set>
                                    <p:anim calcmode="lin" valueType="num">
                                      <p:cBhvr additive="base">
                                        <p:cTn id="19" dur="500" fill="hold"/>
                                        <p:tgtEl>
                                          <p:spTgt spid="354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4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4307">
                                            <p:txEl>
                                              <p:pRg st="3" end="3"/>
                                            </p:txEl>
                                          </p:spTgt>
                                        </p:tgtEl>
                                        <p:attrNameLst>
                                          <p:attrName>style.visibility</p:attrName>
                                        </p:attrNameLst>
                                      </p:cBhvr>
                                      <p:to>
                                        <p:strVal val="visible"/>
                                      </p:to>
                                    </p:set>
                                    <p:anim calcmode="lin" valueType="num">
                                      <p:cBhvr additive="base">
                                        <p:cTn id="25" dur="500" fill="hold"/>
                                        <p:tgtEl>
                                          <p:spTgt spid="354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4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4307">
                                            <p:txEl>
                                              <p:pRg st="4" end="4"/>
                                            </p:txEl>
                                          </p:spTgt>
                                        </p:tgtEl>
                                        <p:attrNameLst>
                                          <p:attrName>style.visibility</p:attrName>
                                        </p:attrNameLst>
                                      </p:cBhvr>
                                      <p:to>
                                        <p:strVal val="visible"/>
                                      </p:to>
                                    </p:set>
                                    <p:anim calcmode="lin" valueType="num">
                                      <p:cBhvr additive="base">
                                        <p:cTn id="31" dur="500" fill="hold"/>
                                        <p:tgtEl>
                                          <p:spTgt spid="354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4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4307">
                                            <p:txEl>
                                              <p:pRg st="5" end="5"/>
                                            </p:txEl>
                                          </p:spTgt>
                                        </p:tgtEl>
                                        <p:attrNameLst>
                                          <p:attrName>style.visibility</p:attrName>
                                        </p:attrNameLst>
                                      </p:cBhvr>
                                      <p:to>
                                        <p:strVal val="visible"/>
                                      </p:to>
                                    </p:set>
                                    <p:anim calcmode="lin" valueType="num">
                                      <p:cBhvr additive="base">
                                        <p:cTn id="37" dur="500" fill="hold"/>
                                        <p:tgtEl>
                                          <p:spTgt spid="354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4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354308"/>
                                        </p:tgtEl>
                                        <p:attrNameLst>
                                          <p:attrName>style.visibility</p:attrName>
                                        </p:attrNameLst>
                                      </p:cBhvr>
                                      <p:to>
                                        <p:strVal val="visible"/>
                                      </p:to>
                                    </p:set>
                                    <p:animEffect transition="in" filter="dissolve">
                                      <p:cBhvr>
                                        <p:cTn id="43" dur="5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8BA1B30-B6EB-ACA8-9892-786C16D831C3}"/>
              </a:ext>
            </a:extLst>
          </p:cNvPr>
          <p:cNvSpPr>
            <a:spLocks noGrp="1"/>
          </p:cNvSpPr>
          <p:nvPr>
            <p:ph type="sldNum" sz="quarter" idx="12"/>
          </p:nvPr>
        </p:nvSpPr>
        <p:spPr/>
        <p:txBody>
          <a:bodyPr/>
          <a:lstStyle/>
          <a:p>
            <a:pPr fontAlgn="base">
              <a:spcBef>
                <a:spcPct val="0"/>
              </a:spcBef>
              <a:spcAft>
                <a:spcPct val="0"/>
              </a:spcAft>
            </a:pPr>
            <a:fld id="{34A3F4C7-992E-4D8B-9637-89AD57BB9841}" type="slidenum">
              <a:rPr lang="en-US" altLang="en-US">
                <a:solidFill>
                  <a:srgbClr val="000000"/>
                </a:solidFill>
                <a:cs typeface="Arial" panose="020B0604020202020204" pitchFamily="34" charset="0"/>
              </a:rPr>
              <a:pPr fontAlgn="base">
                <a:spcBef>
                  <a:spcPct val="0"/>
                </a:spcBef>
                <a:spcAft>
                  <a:spcPct val="0"/>
                </a:spcAft>
              </a:pPr>
              <a:t>264</a:t>
            </a:fld>
            <a:endParaRPr lang="en-US" altLang="en-US">
              <a:solidFill>
                <a:srgbClr val="000000"/>
              </a:solidFill>
              <a:cs typeface="Arial" panose="020B0604020202020204" pitchFamily="34" charset="0"/>
            </a:endParaRPr>
          </a:p>
        </p:txBody>
      </p:sp>
      <p:sp>
        <p:nvSpPr>
          <p:cNvPr id="359426" name="Rectangle 2">
            <a:extLst>
              <a:ext uri="{FF2B5EF4-FFF2-40B4-BE49-F238E27FC236}">
                <a16:creationId xmlns:a16="http://schemas.microsoft.com/office/drawing/2014/main" id="{80426DDB-9252-0948-368B-7E3C6C9D939C}"/>
              </a:ext>
            </a:extLst>
          </p:cNvPr>
          <p:cNvSpPr>
            <a:spLocks noGrp="1" noChangeArrowheads="1"/>
          </p:cNvSpPr>
          <p:nvPr>
            <p:ph type="title"/>
          </p:nvPr>
        </p:nvSpPr>
        <p:spPr>
          <a:xfrm>
            <a:off x="1981200" y="228600"/>
            <a:ext cx="8229600" cy="1371600"/>
          </a:xfrm>
        </p:spPr>
        <p:txBody>
          <a:bodyPr/>
          <a:lstStyle/>
          <a:p>
            <a:pPr algn="l"/>
            <a:r>
              <a:rPr lang="en-US" altLang="en-US" dirty="0">
                <a:latin typeface="Copperplate Gothic Bold" panose="020E0705020206020404" pitchFamily="34" charset="0"/>
              </a:rPr>
              <a:t>The Blessing of Moses</a:t>
            </a:r>
            <a:r>
              <a:rPr lang="en-US" altLang="en-US" dirty="0"/>
              <a:t> </a:t>
            </a:r>
            <a:r>
              <a:rPr lang="en-US" altLang="en-US" sz="2800" dirty="0"/>
              <a:t>(33:1-29)</a:t>
            </a:r>
          </a:p>
        </p:txBody>
      </p:sp>
      <p:sp>
        <p:nvSpPr>
          <p:cNvPr id="359427" name="Rectangle 3">
            <a:extLst>
              <a:ext uri="{FF2B5EF4-FFF2-40B4-BE49-F238E27FC236}">
                <a16:creationId xmlns:a16="http://schemas.microsoft.com/office/drawing/2014/main" id="{E03AAF58-58C1-4A66-2980-9BB675AEAB22}"/>
              </a:ext>
            </a:extLst>
          </p:cNvPr>
          <p:cNvSpPr>
            <a:spLocks noGrp="1" noChangeArrowheads="1"/>
          </p:cNvSpPr>
          <p:nvPr>
            <p:ph type="body" idx="1"/>
          </p:nvPr>
        </p:nvSpPr>
        <p:spPr>
          <a:xfrm>
            <a:off x="609600" y="1824789"/>
            <a:ext cx="10972800" cy="3805989"/>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death blessing derives from the patriarchs—a prophetic announcement given shortly before death.</a:t>
            </a:r>
          </a:p>
          <a:p>
            <a:pPr>
              <a:lnSpc>
                <a:spcPct val="90000"/>
              </a:lnSpc>
            </a:pPr>
            <a:r>
              <a:rPr lang="en-US" altLang="en-US" sz="2400" i="1" dirty="0"/>
              <a:t>It begins with a description of God on Mt. Sinai with the heavenly hosts (33:1-2) and follows with an affirmation of Yahweh’s love for Israel (33:3-4).</a:t>
            </a:r>
          </a:p>
          <a:p>
            <a:pPr>
              <a:lnSpc>
                <a:spcPct val="90000"/>
              </a:lnSpc>
            </a:pPr>
            <a:r>
              <a:rPr lang="en-US" altLang="en-US" sz="2400" i="1" dirty="0"/>
              <a:t>Then follows an address to each of the tribes (the Simeon tribe is missing, but both Ephraim and Manasseh as well as Levi are included).</a:t>
            </a:r>
          </a:p>
          <a:p>
            <a:pPr>
              <a:lnSpc>
                <a:spcPct val="90000"/>
              </a:lnSpc>
            </a:pPr>
            <a:r>
              <a:rPr lang="en-US" altLang="en-US" sz="2400" i="1" dirty="0"/>
              <a:t>Clearly prophetic, some of the blessings reflect later developments (e.g., the migration of Dan, disappearance of Simeon).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9427">
                                            <p:txEl>
                                              <p:pRg st="0" end="0"/>
                                            </p:txEl>
                                          </p:spTgt>
                                        </p:tgtEl>
                                        <p:attrNameLst>
                                          <p:attrName>style.visibility</p:attrName>
                                        </p:attrNameLst>
                                      </p:cBhvr>
                                      <p:to>
                                        <p:strVal val="visible"/>
                                      </p:to>
                                    </p:set>
                                    <p:anim calcmode="lin" valueType="num">
                                      <p:cBhvr>
                                        <p:cTn id="7" dur="500" fill="hold"/>
                                        <p:tgtEl>
                                          <p:spTgt spid="359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9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9427">
                                            <p:txEl>
                                              <p:pRg st="1" end="1"/>
                                            </p:txEl>
                                          </p:spTgt>
                                        </p:tgtEl>
                                        <p:attrNameLst>
                                          <p:attrName>style.visibility</p:attrName>
                                        </p:attrNameLst>
                                      </p:cBhvr>
                                      <p:to>
                                        <p:strVal val="visible"/>
                                      </p:to>
                                    </p:set>
                                    <p:anim calcmode="lin" valueType="num">
                                      <p:cBhvr additive="base">
                                        <p:cTn id="13" dur="500" fill="hold"/>
                                        <p:tgtEl>
                                          <p:spTgt spid="359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9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9427">
                                            <p:txEl>
                                              <p:pRg st="2" end="2"/>
                                            </p:txEl>
                                          </p:spTgt>
                                        </p:tgtEl>
                                        <p:attrNameLst>
                                          <p:attrName>style.visibility</p:attrName>
                                        </p:attrNameLst>
                                      </p:cBhvr>
                                      <p:to>
                                        <p:strVal val="visible"/>
                                      </p:to>
                                    </p:set>
                                    <p:anim calcmode="lin" valueType="num">
                                      <p:cBhvr additive="base">
                                        <p:cTn id="19" dur="500" fill="hold"/>
                                        <p:tgtEl>
                                          <p:spTgt spid="359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9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9427">
                                            <p:txEl>
                                              <p:pRg st="3" end="3"/>
                                            </p:txEl>
                                          </p:spTgt>
                                        </p:tgtEl>
                                        <p:attrNameLst>
                                          <p:attrName>style.visibility</p:attrName>
                                        </p:attrNameLst>
                                      </p:cBhvr>
                                      <p:to>
                                        <p:strVal val="visible"/>
                                      </p:to>
                                    </p:set>
                                    <p:anim calcmode="lin" valueType="num">
                                      <p:cBhvr additive="base">
                                        <p:cTn id="25" dur="500" fill="hold"/>
                                        <p:tgtEl>
                                          <p:spTgt spid="359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94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8D76EE3-433B-3A88-D19E-6FE5C1FA81E3}"/>
              </a:ext>
            </a:extLst>
          </p:cNvPr>
          <p:cNvSpPr>
            <a:spLocks noGrp="1"/>
          </p:cNvSpPr>
          <p:nvPr>
            <p:ph type="sldNum" sz="quarter" idx="12"/>
          </p:nvPr>
        </p:nvSpPr>
        <p:spPr/>
        <p:txBody>
          <a:bodyPr/>
          <a:lstStyle/>
          <a:p>
            <a:pPr fontAlgn="base">
              <a:spcBef>
                <a:spcPct val="0"/>
              </a:spcBef>
              <a:spcAft>
                <a:spcPct val="0"/>
              </a:spcAft>
            </a:pPr>
            <a:fld id="{F8C83BBC-D3C1-4EF1-945A-2A5F2A24409A}" type="slidenum">
              <a:rPr lang="en-US" altLang="en-US">
                <a:solidFill>
                  <a:srgbClr val="000000"/>
                </a:solidFill>
                <a:cs typeface="Arial" panose="020B0604020202020204" pitchFamily="34" charset="0"/>
              </a:rPr>
              <a:pPr fontAlgn="base">
                <a:spcBef>
                  <a:spcPct val="0"/>
                </a:spcBef>
                <a:spcAft>
                  <a:spcPct val="0"/>
                </a:spcAft>
              </a:pPr>
              <a:t>265</a:t>
            </a:fld>
            <a:endParaRPr lang="en-US" altLang="en-US">
              <a:solidFill>
                <a:srgbClr val="000000"/>
              </a:solidFill>
              <a:cs typeface="Arial" panose="020B0604020202020204" pitchFamily="34" charset="0"/>
            </a:endParaRPr>
          </a:p>
        </p:txBody>
      </p:sp>
      <p:sp>
        <p:nvSpPr>
          <p:cNvPr id="360450" name="Rectangle 2">
            <a:extLst>
              <a:ext uri="{FF2B5EF4-FFF2-40B4-BE49-F238E27FC236}">
                <a16:creationId xmlns:a16="http://schemas.microsoft.com/office/drawing/2014/main" id="{D7A72D54-FA7F-F940-9792-5DF472C295BE}"/>
              </a:ext>
            </a:extLst>
          </p:cNvPr>
          <p:cNvSpPr>
            <a:spLocks noGrp="1" noChangeArrowheads="1"/>
          </p:cNvSpPr>
          <p:nvPr>
            <p:ph type="title"/>
          </p:nvPr>
        </p:nvSpPr>
        <p:spPr/>
        <p:txBody>
          <a:bodyPr/>
          <a:lstStyle/>
          <a:p>
            <a:pPr algn="l"/>
            <a:r>
              <a:rPr lang="en-US" altLang="en-US">
                <a:latin typeface="Copperplate Gothic Bold" panose="020E0705020206020404" pitchFamily="34" charset="0"/>
              </a:rPr>
              <a:t>The Death of Moses</a:t>
            </a:r>
            <a:r>
              <a:rPr lang="en-US" altLang="en-US"/>
              <a:t> </a:t>
            </a:r>
            <a:r>
              <a:rPr lang="en-US" altLang="en-US" sz="2800"/>
              <a:t>(34:1-12)</a:t>
            </a:r>
          </a:p>
        </p:txBody>
      </p:sp>
      <p:sp>
        <p:nvSpPr>
          <p:cNvPr id="360451" name="Rectangle 3">
            <a:extLst>
              <a:ext uri="{FF2B5EF4-FFF2-40B4-BE49-F238E27FC236}">
                <a16:creationId xmlns:a16="http://schemas.microsoft.com/office/drawing/2014/main" id="{2C49C68A-4109-A9A6-D3D1-EBF0CF43EDB6}"/>
              </a:ext>
            </a:extLst>
          </p:cNvPr>
          <p:cNvSpPr>
            <a:spLocks noGrp="1" noChangeArrowheads="1"/>
          </p:cNvSpPr>
          <p:nvPr>
            <p:ph type="body" idx="1"/>
          </p:nvPr>
        </p:nvSpPr>
        <p:spPr>
          <a:xfrm>
            <a:off x="609599" y="1752600"/>
            <a:ext cx="11085095" cy="4648200"/>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Earlier, Yahweh had told Moses that the time of his death had arrived (cf. 32:48-52).</a:t>
            </a:r>
          </a:p>
          <a:p>
            <a:pPr>
              <a:lnSpc>
                <a:spcPct val="90000"/>
              </a:lnSpc>
            </a:pPr>
            <a:r>
              <a:rPr lang="en-US" altLang="en-US" sz="2400" i="1" dirty="0"/>
              <a:t>As instructed, Moses climbed Mt. Nebo (Pisgah) and from its summit he surveyed the land of Canaan.</a:t>
            </a:r>
          </a:p>
          <a:p>
            <a:pPr>
              <a:lnSpc>
                <a:spcPct val="90000"/>
              </a:lnSpc>
            </a:pPr>
            <a:r>
              <a:rPr lang="en-US" altLang="en-US" sz="2400" i="1" dirty="0"/>
              <a:t>Here Moses died.</a:t>
            </a:r>
          </a:p>
          <a:p>
            <a:pPr>
              <a:lnSpc>
                <a:spcPct val="90000"/>
              </a:lnSpc>
            </a:pPr>
            <a:r>
              <a:rPr lang="en-US" altLang="en-US" sz="2400" i="1" dirty="0"/>
              <a:t>An ancient </a:t>
            </a:r>
            <a:r>
              <a:rPr lang="en-US" altLang="en-US" sz="2400" i="1" dirty="0" err="1"/>
              <a:t>pseudepigraphical</a:t>
            </a:r>
            <a:r>
              <a:rPr lang="en-US" altLang="en-US" sz="2400" i="1" dirty="0"/>
              <a:t> text called </a:t>
            </a:r>
            <a:r>
              <a:rPr lang="en-US" altLang="en-US" sz="2400" i="1" u="sng" dirty="0"/>
              <a:t>The Assumption of Moses</a:t>
            </a:r>
            <a:r>
              <a:rPr lang="en-US" altLang="en-US" sz="2400" i="1" dirty="0"/>
              <a:t> (cited in Jude 9) recounts that when Michael, the archangel, was sent to bury Moses, Satan claimed the corpse, arguing that Moses was a murderer (cf. Ex. 2:11-12). Michael did not retaliate in his own authority but deferred to God.</a:t>
            </a:r>
          </a:p>
          <a:p>
            <a:pPr>
              <a:lnSpc>
                <a:spcPct val="90000"/>
              </a:lnSpc>
            </a:pPr>
            <a:r>
              <a:rPr lang="en-US" altLang="en-US" sz="2400" i="1" dirty="0"/>
              <a:t>Joshua now assumed leadership of the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 calcmode="lin" valueType="num">
                                      <p:cBhvr additive="base">
                                        <p:cTn id="13" dur="500" fill="hold"/>
                                        <p:tgtEl>
                                          <p:spTgt spid="360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0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0451">
                                            <p:txEl>
                                              <p:pRg st="2" end="2"/>
                                            </p:txEl>
                                          </p:spTgt>
                                        </p:tgtEl>
                                        <p:attrNameLst>
                                          <p:attrName>style.visibility</p:attrName>
                                        </p:attrNameLst>
                                      </p:cBhvr>
                                      <p:to>
                                        <p:strVal val="visible"/>
                                      </p:to>
                                    </p:set>
                                    <p:anim calcmode="lin" valueType="num">
                                      <p:cBhvr additive="base">
                                        <p:cTn id="19" dur="500" fill="hold"/>
                                        <p:tgtEl>
                                          <p:spTgt spid="360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0451">
                                            <p:txEl>
                                              <p:pRg st="3" end="3"/>
                                            </p:txEl>
                                          </p:spTgt>
                                        </p:tgtEl>
                                        <p:attrNameLst>
                                          <p:attrName>style.visibility</p:attrName>
                                        </p:attrNameLst>
                                      </p:cBhvr>
                                      <p:to>
                                        <p:strVal val="visible"/>
                                      </p:to>
                                    </p:set>
                                    <p:anim calcmode="lin" valueType="num">
                                      <p:cBhvr additive="base">
                                        <p:cTn id="25" dur="500" fill="hold"/>
                                        <p:tgtEl>
                                          <p:spTgt spid="360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0451">
                                            <p:txEl>
                                              <p:pRg st="4" end="4"/>
                                            </p:txEl>
                                          </p:spTgt>
                                        </p:tgtEl>
                                        <p:attrNameLst>
                                          <p:attrName>style.visibility</p:attrName>
                                        </p:attrNameLst>
                                      </p:cBhvr>
                                      <p:to>
                                        <p:strVal val="visible"/>
                                      </p:to>
                                    </p:set>
                                    <p:anim calcmode="lin" valueType="num">
                                      <p:cBhvr additive="base">
                                        <p:cTn id="31" dur="500" fill="hold"/>
                                        <p:tgtEl>
                                          <p:spTgt spid="360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0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942BB6E-ADD9-D13A-0920-CBF33BC79CD4}"/>
              </a:ext>
            </a:extLst>
          </p:cNvPr>
          <p:cNvSpPr>
            <a:spLocks noGrp="1"/>
          </p:cNvSpPr>
          <p:nvPr>
            <p:ph type="sldNum" sz="quarter" idx="12"/>
          </p:nvPr>
        </p:nvSpPr>
        <p:spPr/>
        <p:txBody>
          <a:bodyPr/>
          <a:lstStyle/>
          <a:p>
            <a:pPr fontAlgn="base">
              <a:spcBef>
                <a:spcPct val="0"/>
              </a:spcBef>
              <a:spcAft>
                <a:spcPct val="0"/>
              </a:spcAft>
            </a:pPr>
            <a:fld id="{01FA7769-8B63-4B72-8E35-2F388A0AD06E}" type="slidenum">
              <a:rPr lang="en-US" altLang="en-US">
                <a:solidFill>
                  <a:srgbClr val="000000"/>
                </a:solidFill>
                <a:cs typeface="Arial" panose="020B0604020202020204" pitchFamily="34" charset="0"/>
              </a:rPr>
              <a:pPr fontAlgn="base">
                <a:spcBef>
                  <a:spcPct val="0"/>
                </a:spcBef>
                <a:spcAft>
                  <a:spcPct val="0"/>
                </a:spcAft>
              </a:pPr>
              <a:t>266</a:t>
            </a:fld>
            <a:endParaRPr lang="en-US" altLang="en-US">
              <a:solidFill>
                <a:srgbClr val="000000"/>
              </a:solidFill>
              <a:cs typeface="Arial" panose="020B0604020202020204" pitchFamily="34" charset="0"/>
            </a:endParaRPr>
          </a:p>
        </p:txBody>
      </p:sp>
      <p:pic>
        <p:nvPicPr>
          <p:cNvPr id="361476" name="Picture 4">
            <a:extLst>
              <a:ext uri="{FF2B5EF4-FFF2-40B4-BE49-F238E27FC236}">
                <a16:creationId xmlns:a16="http://schemas.microsoft.com/office/drawing/2014/main" id="{9ED5D362-37AD-3604-B61D-8DACA72D39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1477" name="Text Box 5">
            <a:extLst>
              <a:ext uri="{FF2B5EF4-FFF2-40B4-BE49-F238E27FC236}">
                <a16:creationId xmlns:a16="http://schemas.microsoft.com/office/drawing/2014/main" id="{8682621D-D72F-E882-596D-CC958D1B5AD2}"/>
              </a:ext>
            </a:extLst>
          </p:cNvPr>
          <p:cNvSpPr txBox="1">
            <a:spLocks noChangeArrowheads="1"/>
          </p:cNvSpPr>
          <p:nvPr/>
        </p:nvSpPr>
        <p:spPr bwMode="auto">
          <a:xfrm>
            <a:off x="2286000" y="62484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The view of Canaan from the top of Mt. Nebo.</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8D81-B605-D2E3-A424-9A11C942F405}"/>
              </a:ext>
            </a:extLst>
          </p:cNvPr>
          <p:cNvSpPr>
            <a:spLocks noGrp="1"/>
          </p:cNvSpPr>
          <p:nvPr>
            <p:ph type="ctrTitle" sz="quarter"/>
          </p:nvPr>
        </p:nvSpPr>
        <p:spPr/>
        <p:txBody>
          <a:bodyPr/>
          <a:lstStyle/>
          <a:p>
            <a:r>
              <a:rPr lang="en-US" sz="9600" dirty="0">
                <a:latin typeface="Bodoni MT Poster Compressed" panose="02070706080601050204" pitchFamily="18" charset="0"/>
              </a:rPr>
              <a:t>Jesus, Paul, and the Torah</a:t>
            </a:r>
          </a:p>
        </p:txBody>
      </p:sp>
      <p:sp>
        <p:nvSpPr>
          <p:cNvPr id="4" name="Slide Number Placeholder 3">
            <a:extLst>
              <a:ext uri="{FF2B5EF4-FFF2-40B4-BE49-F238E27FC236}">
                <a16:creationId xmlns:a16="http://schemas.microsoft.com/office/drawing/2014/main" id="{40888DA3-9730-9F07-034A-080418B5C5BD}"/>
              </a:ext>
            </a:extLst>
          </p:cNvPr>
          <p:cNvSpPr>
            <a:spLocks noGrp="1"/>
          </p:cNvSpPr>
          <p:nvPr>
            <p:ph type="sldNum" sz="quarter" idx="12"/>
          </p:nvPr>
        </p:nvSpPr>
        <p:spPr/>
        <p:txBody>
          <a:bodyPr/>
          <a:lstStyle/>
          <a:p>
            <a:pPr>
              <a:defRPr/>
            </a:pPr>
            <a:fld id="{82B6FA19-7123-4AEB-89FF-0CC62A7DDD7B}" type="slidenum">
              <a:rPr lang="en-US" altLang="en-US" smtClean="0"/>
              <a:pPr>
                <a:defRPr/>
              </a:pPr>
              <a:t>267</a:t>
            </a:fld>
            <a:endParaRPr lang="en-US" altLang="en-US"/>
          </a:p>
        </p:txBody>
      </p:sp>
    </p:spTree>
    <p:extLst>
      <p:ext uri="{BB962C8B-B14F-4D97-AF65-F5344CB8AC3E}">
        <p14:creationId xmlns:p14="http://schemas.microsoft.com/office/powerpoint/2010/main" val="107347597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7FF7EA9-0FAD-8E86-E4D0-EE80911394D5}"/>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F82866-3C96-4D1B-B391-62CF256C22EC}" type="slidenum">
              <a:rPr lang="en-US" altLang="en-US"/>
              <a:pPr/>
              <a:t>268</a:t>
            </a:fld>
            <a:endParaRPr lang="en-US" altLang="en-US"/>
          </a:p>
        </p:txBody>
      </p:sp>
      <p:sp>
        <p:nvSpPr>
          <p:cNvPr id="266242" name="Rectangle 2">
            <a:extLst>
              <a:ext uri="{FF2B5EF4-FFF2-40B4-BE49-F238E27FC236}">
                <a16:creationId xmlns:a16="http://schemas.microsoft.com/office/drawing/2014/main" id="{2A931C8B-4BE1-738E-D97E-039B990E41F2}"/>
              </a:ext>
            </a:extLst>
          </p:cNvPr>
          <p:cNvSpPr>
            <a:spLocks noGrp="1" noChangeArrowheads="1"/>
          </p:cNvSpPr>
          <p:nvPr>
            <p:ph type="title"/>
          </p:nvPr>
        </p:nvSpPr>
        <p:spPr>
          <a:xfrm>
            <a:off x="320040" y="76201"/>
            <a:ext cx="11658600" cy="1401763"/>
          </a:xfrm>
        </p:spPr>
        <p:txBody>
          <a:bodyPr/>
          <a:lstStyle/>
          <a:p>
            <a:pPr eaLnBrk="1" hangingPunct="1">
              <a:defRPr/>
            </a:pPr>
            <a:r>
              <a:rPr lang="en-US" altLang="en-US" sz="2800" dirty="0">
                <a:latin typeface="Eras Demi ITC" pitchFamily="34" charset="0"/>
              </a:rPr>
              <a:t>SOMEWHERE NEAR THIS SPOT, JESUS SAID: </a:t>
            </a:r>
            <a:r>
              <a:rPr lang="en-US" altLang="en-US" sz="2400" i="1" dirty="0">
                <a:latin typeface="Arial Narrow" panose="020B0606020202030204" pitchFamily="34" charset="0"/>
              </a:rPr>
              <a:t>“Do you see all these things? Amen I tell you, not one stone here will be left on another; every one will be thrown down.” </a:t>
            </a:r>
            <a:r>
              <a:rPr lang="en-US" altLang="en-US" sz="2400" dirty="0">
                <a:latin typeface="Arial Narrow" panose="020B0606020202030204" pitchFamily="34" charset="0"/>
              </a:rPr>
              <a:t>(Mt. 24:1-3).</a:t>
            </a:r>
            <a:endParaRPr lang="en-US" altLang="en-US" sz="2800" dirty="0">
              <a:latin typeface="Eras Demi ITC" pitchFamily="34" charset="0"/>
            </a:endParaRPr>
          </a:p>
        </p:txBody>
      </p:sp>
      <p:pic>
        <p:nvPicPr>
          <p:cNvPr id="168964" name="Picture 3" descr="NTA77">
            <a:extLst>
              <a:ext uri="{FF2B5EF4-FFF2-40B4-BE49-F238E27FC236}">
                <a16:creationId xmlns:a16="http://schemas.microsoft.com/office/drawing/2014/main" id="{289DDF5D-BF63-A5AD-D0DD-897F02222387}"/>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095500" y="1397001"/>
            <a:ext cx="8001000" cy="5303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B70F-62DC-E186-5A9B-00864E02E6EE}"/>
              </a:ext>
            </a:extLst>
          </p:cNvPr>
          <p:cNvSpPr>
            <a:spLocks noGrp="1"/>
          </p:cNvSpPr>
          <p:nvPr>
            <p:ph type="title"/>
          </p:nvPr>
        </p:nvSpPr>
        <p:spPr>
          <a:xfrm>
            <a:off x="6898104" y="277814"/>
            <a:ext cx="4684295" cy="6235281"/>
          </a:xfrm>
        </p:spPr>
        <p:txBody>
          <a:bodyPr/>
          <a:lstStyle/>
          <a:p>
            <a:pPr algn="l"/>
            <a:r>
              <a:rPr lang="en-US" sz="3200" dirty="0"/>
              <a:t>These excavated stones from the wall of the 2</a:t>
            </a:r>
            <a:r>
              <a:rPr lang="en-US" sz="3200" baseline="30000" dirty="0"/>
              <a:t>nd</a:t>
            </a:r>
            <a:r>
              <a:rPr lang="en-US" sz="3200" dirty="0"/>
              <a:t> Temple were knocked down onto the 1</a:t>
            </a:r>
            <a:r>
              <a:rPr lang="en-US" sz="3200" baseline="30000" dirty="0"/>
              <a:t>st</a:t>
            </a:r>
            <a:r>
              <a:rPr lang="en-US" sz="3200" dirty="0"/>
              <a:t> century street by Roman battering rams in AD 70.</a:t>
            </a:r>
            <a:br>
              <a:rPr lang="en-US" sz="3200" dirty="0"/>
            </a:br>
            <a:br>
              <a:rPr lang="en-US" sz="3200" dirty="0"/>
            </a:br>
            <a:r>
              <a:rPr lang="en-US" sz="3200" dirty="0"/>
              <a:t>They form a vivid historical verification of Jesus’ words, “…not one stone will be left on another…”</a:t>
            </a:r>
          </a:p>
        </p:txBody>
      </p:sp>
      <p:sp>
        <p:nvSpPr>
          <p:cNvPr id="4" name="Slide Number Placeholder 3">
            <a:extLst>
              <a:ext uri="{FF2B5EF4-FFF2-40B4-BE49-F238E27FC236}">
                <a16:creationId xmlns:a16="http://schemas.microsoft.com/office/drawing/2014/main" id="{3880BF25-93BD-B69D-4B01-CC3342BFFF44}"/>
              </a:ext>
            </a:extLst>
          </p:cNvPr>
          <p:cNvSpPr>
            <a:spLocks noGrp="1"/>
          </p:cNvSpPr>
          <p:nvPr>
            <p:ph type="sldNum" sz="quarter" idx="12"/>
          </p:nvPr>
        </p:nvSpPr>
        <p:spPr/>
        <p:txBody>
          <a:bodyPr/>
          <a:lstStyle/>
          <a:p>
            <a:pPr>
              <a:defRPr/>
            </a:pPr>
            <a:fld id="{F3E6E3D5-ADE1-4A0D-9EFD-D2F4F87702B5}" type="slidenum">
              <a:rPr lang="en-US" altLang="en-US" smtClean="0"/>
              <a:pPr>
                <a:defRPr/>
              </a:pPr>
              <a:t>269</a:t>
            </a:fld>
            <a:endParaRPr lang="en-US" altLang="en-US"/>
          </a:p>
        </p:txBody>
      </p:sp>
      <p:pic>
        <p:nvPicPr>
          <p:cNvPr id="5" name="Content Placeholder 4" descr="Stones from the Western Wall thrown down by Roman soldiers in 70 CE">
            <a:extLst>
              <a:ext uri="{FF2B5EF4-FFF2-40B4-BE49-F238E27FC236}">
                <a16:creationId xmlns:a16="http://schemas.microsoft.com/office/drawing/2014/main" id="{6610A017-6A4F-51F6-BBE4-5BF1E03A9732}"/>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929173" y="0"/>
            <a:ext cx="5139541" cy="6858000"/>
          </a:xfrm>
          <a:prstGeom prst="rect">
            <a:avLst/>
          </a:prstGeom>
          <a:noFill/>
          <a:ln>
            <a:noFill/>
          </a:ln>
        </p:spPr>
      </p:pic>
    </p:spTree>
    <p:extLst>
      <p:ext uri="{BB962C8B-B14F-4D97-AF65-F5344CB8AC3E}">
        <p14:creationId xmlns:p14="http://schemas.microsoft.com/office/powerpoint/2010/main" val="1598696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altLang="en-US" sz="2800" i="1" dirty="0">
                <a:effectLst/>
              </a:rPr>
              <a:t>How might the creation story have been perceived by non-Israelites in the ancient world?</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What might be the effects of accepting a universe with an unguided origin as opposed to a universe created by a personal God?</a:t>
            </a:r>
          </a:p>
        </p:txBody>
      </p:sp>
    </p:spTree>
    <p:extLst>
      <p:ext uri="{BB962C8B-B14F-4D97-AF65-F5344CB8AC3E}">
        <p14:creationId xmlns:p14="http://schemas.microsoft.com/office/powerpoint/2010/main" val="2860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FF8868-81DE-CE2D-24F9-D5D2AB47D008}"/>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E4C912-0B12-44E3-9046-12985CA494FA}" type="slidenum">
              <a:rPr lang="en-US" altLang="en-US"/>
              <a:pPr/>
              <a:t>270</a:t>
            </a:fld>
            <a:endParaRPr lang="en-US" altLang="en-US"/>
          </a:p>
        </p:txBody>
      </p:sp>
      <p:sp>
        <p:nvSpPr>
          <p:cNvPr id="268290" name="Rectangle 2">
            <a:extLst>
              <a:ext uri="{FF2B5EF4-FFF2-40B4-BE49-F238E27FC236}">
                <a16:creationId xmlns:a16="http://schemas.microsoft.com/office/drawing/2014/main" id="{40A83B81-1CF8-9637-3491-85B31DE79BF9}"/>
              </a:ext>
            </a:extLst>
          </p:cNvPr>
          <p:cNvSpPr>
            <a:spLocks noGrp="1" noChangeArrowheads="1"/>
          </p:cNvSpPr>
          <p:nvPr>
            <p:ph type="title"/>
          </p:nvPr>
        </p:nvSpPr>
        <p:spPr>
          <a:xfrm>
            <a:off x="3505200" y="0"/>
            <a:ext cx="7010400" cy="1447800"/>
          </a:xfrm>
        </p:spPr>
        <p:txBody>
          <a:bodyPr/>
          <a:lstStyle/>
          <a:p>
            <a:pPr eaLnBrk="1" hangingPunct="1">
              <a:defRPr/>
            </a:pPr>
            <a:r>
              <a:rPr lang="en-US" altLang="en-US" sz="7200">
                <a:solidFill>
                  <a:srgbClr val="FF3300"/>
                </a:solidFill>
                <a:latin typeface="Freestyle Script" panose="030804020302050B0404" pitchFamily="66" charset="0"/>
              </a:rPr>
              <a:t>Two Paths into the Future</a:t>
            </a:r>
            <a:br>
              <a:rPr lang="en-US" altLang="en-US" sz="6000">
                <a:solidFill>
                  <a:srgbClr val="FF3300"/>
                </a:solidFill>
                <a:latin typeface="Freestyle Script" panose="030804020302050B0404" pitchFamily="66" charset="0"/>
              </a:rPr>
            </a:br>
            <a:r>
              <a:rPr lang="en-US" altLang="en-US" sz="2400" b="1" i="1">
                <a:solidFill>
                  <a:srgbClr val="FF3300"/>
                </a:solidFill>
              </a:rPr>
              <a:t>without temple, land or Jewish sovereignty</a:t>
            </a:r>
            <a:endParaRPr lang="en-US" altLang="en-US" sz="6000" b="1">
              <a:solidFill>
                <a:srgbClr val="FF3300"/>
              </a:solidFill>
              <a:latin typeface="Freestyle Script" panose="030804020302050B0404" pitchFamily="66" charset="0"/>
            </a:endParaRPr>
          </a:p>
        </p:txBody>
      </p:sp>
      <p:sp>
        <p:nvSpPr>
          <p:cNvPr id="268291" name="Rectangle 3">
            <a:extLst>
              <a:ext uri="{FF2B5EF4-FFF2-40B4-BE49-F238E27FC236}">
                <a16:creationId xmlns:a16="http://schemas.microsoft.com/office/drawing/2014/main" id="{4433A08C-D705-F31A-5BD7-285B70507C12}"/>
              </a:ext>
            </a:extLst>
          </p:cNvPr>
          <p:cNvSpPr>
            <a:spLocks noGrp="1" noChangeArrowheads="1"/>
          </p:cNvSpPr>
          <p:nvPr>
            <p:ph type="body" sz="half" idx="1"/>
          </p:nvPr>
        </p:nvSpPr>
        <p:spPr>
          <a:xfrm>
            <a:off x="609600" y="1926920"/>
            <a:ext cx="5410200" cy="4210833"/>
          </a:xfrm>
          <a:solidFill>
            <a:srgbClr val="000099"/>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latin typeface="Impact" panose="020B0806030902050204" pitchFamily="34" charset="0"/>
              </a:rPr>
              <a:t>Jesus</a:t>
            </a:r>
          </a:p>
          <a:p>
            <a:pPr eaLnBrk="1" hangingPunct="1">
              <a:lnSpc>
                <a:spcPct val="90000"/>
              </a:lnSpc>
              <a:buFont typeface="Wingdings" panose="05000000000000000000" pitchFamily="2" charset="2"/>
              <a:buNone/>
              <a:defRPr/>
            </a:pPr>
            <a:r>
              <a:rPr lang="en-US" altLang="en-US" sz="2800" dirty="0">
                <a:solidFill>
                  <a:srgbClr val="FFFF00"/>
                </a:solidFill>
                <a:latin typeface="Eras Demi ITC" pitchFamily="34" charset="0"/>
              </a:rPr>
              <a:t>Prediction: the temple will be destroyed!</a:t>
            </a:r>
          </a:p>
          <a:p>
            <a:pPr eaLnBrk="1" hangingPunct="1">
              <a:lnSpc>
                <a:spcPct val="90000"/>
              </a:lnSpc>
              <a:defRPr/>
            </a:pPr>
            <a:r>
              <a:rPr lang="en-US" altLang="en-US" sz="2400" i="1" dirty="0">
                <a:latin typeface="Arial Narrow" panose="020B0606020202030204" pitchFamily="34" charset="0"/>
              </a:rPr>
              <a:t>The body of Christians become the temple of the Holy Spirit.</a:t>
            </a:r>
          </a:p>
          <a:p>
            <a:pPr eaLnBrk="1" hangingPunct="1">
              <a:lnSpc>
                <a:spcPct val="90000"/>
              </a:lnSpc>
              <a:defRPr/>
            </a:pPr>
            <a:r>
              <a:rPr lang="en-US" altLang="en-US" sz="2400" i="1" dirty="0">
                <a:latin typeface="Arial Narrow" panose="020B0606020202030204" pitchFamily="34" charset="0"/>
              </a:rPr>
              <a:t>Worship and good deeds become the daily sacrifice.</a:t>
            </a:r>
          </a:p>
          <a:p>
            <a:pPr eaLnBrk="1" hangingPunct="1">
              <a:lnSpc>
                <a:spcPct val="90000"/>
              </a:lnSpc>
              <a:defRPr/>
            </a:pPr>
            <a:r>
              <a:rPr lang="en-US" altLang="en-US" sz="2400" i="1" dirty="0">
                <a:latin typeface="Arial Narrow" panose="020B0606020202030204" pitchFamily="34" charset="0"/>
              </a:rPr>
              <a:t>Every believer is a priest before God.</a:t>
            </a:r>
          </a:p>
          <a:p>
            <a:pPr eaLnBrk="1" hangingPunct="1">
              <a:lnSpc>
                <a:spcPct val="90000"/>
              </a:lnSpc>
              <a:defRPr/>
            </a:pPr>
            <a:r>
              <a:rPr lang="en-US" altLang="en-US" sz="2400" i="1" dirty="0">
                <a:latin typeface="Arial Narrow" panose="020B0606020202030204" pitchFamily="34" charset="0"/>
              </a:rPr>
              <a:t>Atonement for sin has been completed once, for all, on the cross.</a:t>
            </a:r>
          </a:p>
        </p:txBody>
      </p:sp>
      <p:sp>
        <p:nvSpPr>
          <p:cNvPr id="268292" name="Rectangle 4">
            <a:extLst>
              <a:ext uri="{FF2B5EF4-FFF2-40B4-BE49-F238E27FC236}">
                <a16:creationId xmlns:a16="http://schemas.microsoft.com/office/drawing/2014/main" id="{27A5C45D-F3A8-4941-B1E3-65C405350284}"/>
              </a:ext>
            </a:extLst>
          </p:cNvPr>
          <p:cNvSpPr>
            <a:spLocks noGrp="1" noChangeArrowheads="1"/>
          </p:cNvSpPr>
          <p:nvPr>
            <p:ph type="body" sz="half" idx="2"/>
          </p:nvPr>
        </p:nvSpPr>
        <p:spPr>
          <a:xfrm>
            <a:off x="6248400" y="1926920"/>
            <a:ext cx="5334000" cy="4210833"/>
          </a:xfrm>
          <a:solidFill>
            <a:srgbClr val="003300"/>
          </a:solidFill>
          <a:ln w="285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latin typeface="Impact" panose="020B0806030902050204" pitchFamily="34" charset="0"/>
              </a:rPr>
              <a:t>Judaism</a:t>
            </a:r>
          </a:p>
          <a:p>
            <a:pPr eaLnBrk="1" hangingPunct="1">
              <a:lnSpc>
                <a:spcPct val="90000"/>
              </a:lnSpc>
              <a:buFont typeface="Wingdings" panose="05000000000000000000" pitchFamily="2" charset="2"/>
              <a:buNone/>
              <a:defRPr/>
            </a:pPr>
            <a:r>
              <a:rPr lang="en-US" altLang="en-US" sz="2800" dirty="0">
                <a:solidFill>
                  <a:srgbClr val="FFFF00"/>
                </a:solidFill>
                <a:latin typeface="Eras Demi ITC" pitchFamily="34" charset="0"/>
              </a:rPr>
              <a:t>The reality: the temple WAS destroyed!</a:t>
            </a:r>
          </a:p>
          <a:p>
            <a:pPr eaLnBrk="1" hangingPunct="1">
              <a:lnSpc>
                <a:spcPct val="90000"/>
              </a:lnSpc>
              <a:defRPr/>
            </a:pPr>
            <a:r>
              <a:rPr lang="en-US" altLang="en-US" sz="2400" i="1" dirty="0">
                <a:latin typeface="Arial Narrow" panose="020B0606020202030204" pitchFamily="34" charset="0"/>
              </a:rPr>
              <a:t>The synagogue succeeds the temple.</a:t>
            </a:r>
          </a:p>
          <a:p>
            <a:pPr eaLnBrk="1" hangingPunct="1">
              <a:lnSpc>
                <a:spcPct val="90000"/>
              </a:lnSpc>
              <a:defRPr/>
            </a:pPr>
            <a:r>
              <a:rPr lang="en-US" altLang="en-US" sz="2400" i="1" dirty="0">
                <a:latin typeface="Arial Narrow" panose="020B0606020202030204" pitchFamily="34" charset="0"/>
              </a:rPr>
              <a:t>Daily prayer replaces the daily sacrifice.</a:t>
            </a:r>
          </a:p>
          <a:p>
            <a:pPr eaLnBrk="1" hangingPunct="1">
              <a:lnSpc>
                <a:spcPct val="90000"/>
              </a:lnSpc>
              <a:defRPr/>
            </a:pPr>
            <a:r>
              <a:rPr lang="en-US" altLang="en-US" sz="2400" i="1" dirty="0">
                <a:latin typeface="Arial Narrow" panose="020B0606020202030204" pitchFamily="34" charset="0"/>
              </a:rPr>
              <a:t>The rabbis inherit the authority of the priests.</a:t>
            </a:r>
          </a:p>
          <a:p>
            <a:pPr eaLnBrk="1" hangingPunct="1">
              <a:lnSpc>
                <a:spcPct val="90000"/>
              </a:lnSpc>
              <a:defRPr/>
            </a:pPr>
            <a:r>
              <a:rPr lang="en-US" altLang="en-US" sz="2400" i="1" dirty="0">
                <a:latin typeface="Arial Narrow" panose="020B0606020202030204" pitchFamily="34" charset="0"/>
              </a:rPr>
              <a:t>Altar of atonement is replaced by the family table.</a:t>
            </a:r>
          </a:p>
        </p:txBody>
      </p:sp>
      <p:pic>
        <p:nvPicPr>
          <p:cNvPr id="169990" name="Picture 5" descr="MCBD07756_0000[1]">
            <a:extLst>
              <a:ext uri="{FF2B5EF4-FFF2-40B4-BE49-F238E27FC236}">
                <a16:creationId xmlns:a16="http://schemas.microsoft.com/office/drawing/2014/main" id="{DC0F8D24-7761-32B6-F48C-FDF0360D5F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7401" y="112714"/>
            <a:ext cx="1585913"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8291">
                                            <p:bg/>
                                          </p:spTgt>
                                        </p:tgtEl>
                                        <p:attrNameLst>
                                          <p:attrName>style.visibility</p:attrName>
                                        </p:attrNameLst>
                                      </p:cBhvr>
                                      <p:to>
                                        <p:strVal val="visible"/>
                                      </p:to>
                                    </p:set>
                                    <p:anim calcmode="lin" valueType="num">
                                      <p:cBhvr>
                                        <p:cTn id="7" dur="500" fill="hold"/>
                                        <p:tgtEl>
                                          <p:spTgt spid="268291">
                                            <p:bg/>
                                          </p:spTgt>
                                        </p:tgtEl>
                                        <p:attrNameLst>
                                          <p:attrName>ppt_w</p:attrName>
                                        </p:attrNameLst>
                                      </p:cBhvr>
                                      <p:tavLst>
                                        <p:tav tm="0">
                                          <p:val>
                                            <p:fltVal val="0"/>
                                          </p:val>
                                        </p:tav>
                                        <p:tav tm="100000">
                                          <p:val>
                                            <p:strVal val="#ppt_w"/>
                                          </p:val>
                                        </p:tav>
                                      </p:tavLst>
                                    </p:anim>
                                    <p:anim calcmode="lin" valueType="num">
                                      <p:cBhvr>
                                        <p:cTn id="8" dur="500" fill="hold"/>
                                        <p:tgtEl>
                                          <p:spTgt spid="268291">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 calcmode="lin" valueType="num">
                                      <p:cBhvr>
                                        <p:cTn id="11"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829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68291">
                                            <p:txEl>
                                              <p:pRg st="2" end="2"/>
                                            </p:txEl>
                                          </p:spTgt>
                                        </p:tgtEl>
                                        <p:attrNameLst>
                                          <p:attrName>style.visibility</p:attrName>
                                        </p:attrNameLst>
                                      </p:cBhvr>
                                      <p:to>
                                        <p:strVal val="visible"/>
                                      </p:to>
                                    </p:set>
                                    <p:anim calcmode="lin" valueType="num">
                                      <p:cBhvr additive="base">
                                        <p:cTn id="21" dur="500" fill="hold"/>
                                        <p:tgtEl>
                                          <p:spTgt spid="26829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8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8291">
                                            <p:txEl>
                                              <p:pRg st="3" end="3"/>
                                            </p:txEl>
                                          </p:spTgt>
                                        </p:tgtEl>
                                        <p:attrNameLst>
                                          <p:attrName>style.visibility</p:attrName>
                                        </p:attrNameLst>
                                      </p:cBhvr>
                                      <p:to>
                                        <p:strVal val="visible"/>
                                      </p:to>
                                    </p:set>
                                    <p:anim calcmode="lin" valueType="num">
                                      <p:cBhvr additive="base">
                                        <p:cTn id="27" dur="500" fill="hold"/>
                                        <p:tgtEl>
                                          <p:spTgt spid="26829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8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68291">
                                            <p:txEl>
                                              <p:pRg st="4" end="4"/>
                                            </p:txEl>
                                          </p:spTgt>
                                        </p:tgtEl>
                                        <p:attrNameLst>
                                          <p:attrName>style.visibility</p:attrName>
                                        </p:attrNameLst>
                                      </p:cBhvr>
                                      <p:to>
                                        <p:strVal val="visible"/>
                                      </p:to>
                                    </p:set>
                                    <p:anim calcmode="lin" valueType="num">
                                      <p:cBhvr additive="base">
                                        <p:cTn id="33" dur="500" fill="hold"/>
                                        <p:tgtEl>
                                          <p:spTgt spid="26829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8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8291">
                                            <p:txEl>
                                              <p:pRg st="5" end="5"/>
                                            </p:txEl>
                                          </p:spTgt>
                                        </p:tgtEl>
                                        <p:attrNameLst>
                                          <p:attrName>style.visibility</p:attrName>
                                        </p:attrNameLst>
                                      </p:cBhvr>
                                      <p:to>
                                        <p:strVal val="visible"/>
                                      </p:to>
                                    </p:set>
                                    <p:anim calcmode="lin" valueType="num">
                                      <p:cBhvr additive="base">
                                        <p:cTn id="39" dur="500" fill="hold"/>
                                        <p:tgtEl>
                                          <p:spTgt spid="26829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8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68292">
                                            <p:bg/>
                                          </p:spTgt>
                                        </p:tgtEl>
                                        <p:attrNameLst>
                                          <p:attrName>style.visibility</p:attrName>
                                        </p:attrNameLst>
                                      </p:cBhvr>
                                      <p:to>
                                        <p:strVal val="visible"/>
                                      </p:to>
                                    </p:set>
                                    <p:anim calcmode="lin" valueType="num">
                                      <p:cBhvr>
                                        <p:cTn id="45" dur="500" fill="hold"/>
                                        <p:tgtEl>
                                          <p:spTgt spid="268292">
                                            <p:bg/>
                                          </p:spTgt>
                                        </p:tgtEl>
                                        <p:attrNameLst>
                                          <p:attrName>ppt_w</p:attrName>
                                        </p:attrNameLst>
                                      </p:cBhvr>
                                      <p:tavLst>
                                        <p:tav tm="0">
                                          <p:val>
                                            <p:fltVal val="0"/>
                                          </p:val>
                                        </p:tav>
                                        <p:tav tm="100000">
                                          <p:val>
                                            <p:strVal val="#ppt_w"/>
                                          </p:val>
                                        </p:tav>
                                      </p:tavLst>
                                    </p:anim>
                                    <p:anim calcmode="lin" valueType="num">
                                      <p:cBhvr>
                                        <p:cTn id="46" dur="500" fill="hold"/>
                                        <p:tgtEl>
                                          <p:spTgt spid="268292">
                                            <p:bg/>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68292">
                                            <p:txEl>
                                              <p:pRg st="0" end="0"/>
                                            </p:txEl>
                                          </p:spTgt>
                                        </p:tgtEl>
                                        <p:attrNameLst>
                                          <p:attrName>style.visibility</p:attrName>
                                        </p:attrNameLst>
                                      </p:cBhvr>
                                      <p:to>
                                        <p:strVal val="visible"/>
                                      </p:to>
                                    </p:set>
                                    <p:anim calcmode="lin" valueType="num">
                                      <p:cBhvr>
                                        <p:cTn id="49" dur="500" fill="hold"/>
                                        <p:tgtEl>
                                          <p:spTgt spid="268292">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68292">
                                            <p:txEl>
                                              <p:pRg st="0" end="0"/>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68292">
                                            <p:txEl>
                                              <p:pRg st="1" end="1"/>
                                            </p:txEl>
                                          </p:spTgt>
                                        </p:tgtEl>
                                        <p:attrNameLst>
                                          <p:attrName>style.visibility</p:attrName>
                                        </p:attrNameLst>
                                      </p:cBhvr>
                                      <p:to>
                                        <p:strVal val="visible"/>
                                      </p:to>
                                    </p:set>
                                    <p:anim calcmode="lin" valueType="num">
                                      <p:cBhvr>
                                        <p:cTn id="53" dur="500" fill="hold"/>
                                        <p:tgtEl>
                                          <p:spTgt spid="268292">
                                            <p:txEl>
                                              <p:pRg st="1" end="1"/>
                                            </p:txEl>
                                          </p:spTgt>
                                        </p:tgtEl>
                                        <p:attrNameLst>
                                          <p:attrName>ppt_w</p:attrName>
                                        </p:attrNameLst>
                                      </p:cBhvr>
                                      <p:tavLst>
                                        <p:tav tm="0">
                                          <p:val>
                                            <p:fltVal val="0"/>
                                          </p:val>
                                        </p:tav>
                                        <p:tav tm="100000">
                                          <p:val>
                                            <p:strVal val="#ppt_w"/>
                                          </p:val>
                                        </p:tav>
                                      </p:tavLst>
                                    </p:anim>
                                    <p:anim calcmode="lin" valueType="num">
                                      <p:cBhvr>
                                        <p:cTn id="54" dur="500" fill="hold"/>
                                        <p:tgtEl>
                                          <p:spTgt spid="2682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68292">
                                            <p:txEl>
                                              <p:pRg st="2" end="2"/>
                                            </p:txEl>
                                          </p:spTgt>
                                        </p:tgtEl>
                                        <p:attrNameLst>
                                          <p:attrName>style.visibility</p:attrName>
                                        </p:attrNameLst>
                                      </p:cBhvr>
                                      <p:to>
                                        <p:strVal val="visible"/>
                                      </p:to>
                                    </p:set>
                                    <p:anim calcmode="lin" valueType="num">
                                      <p:cBhvr additive="base">
                                        <p:cTn id="59" dur="500" fill="hold"/>
                                        <p:tgtEl>
                                          <p:spTgt spid="268292">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8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68292">
                                            <p:txEl>
                                              <p:pRg st="3" end="3"/>
                                            </p:txEl>
                                          </p:spTgt>
                                        </p:tgtEl>
                                        <p:attrNameLst>
                                          <p:attrName>style.visibility</p:attrName>
                                        </p:attrNameLst>
                                      </p:cBhvr>
                                      <p:to>
                                        <p:strVal val="visible"/>
                                      </p:to>
                                    </p:set>
                                    <p:anim calcmode="lin" valueType="num">
                                      <p:cBhvr additive="base">
                                        <p:cTn id="65" dur="500" fill="hold"/>
                                        <p:tgtEl>
                                          <p:spTgt spid="26829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68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268292">
                                            <p:txEl>
                                              <p:pRg st="4" end="4"/>
                                            </p:txEl>
                                          </p:spTgt>
                                        </p:tgtEl>
                                        <p:attrNameLst>
                                          <p:attrName>style.visibility</p:attrName>
                                        </p:attrNameLst>
                                      </p:cBhvr>
                                      <p:to>
                                        <p:strVal val="visible"/>
                                      </p:to>
                                    </p:set>
                                    <p:anim calcmode="lin" valueType="num">
                                      <p:cBhvr additive="base">
                                        <p:cTn id="71" dur="500" fill="hold"/>
                                        <p:tgtEl>
                                          <p:spTgt spid="268292">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68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268292">
                                            <p:txEl>
                                              <p:pRg st="5" end="5"/>
                                            </p:txEl>
                                          </p:spTgt>
                                        </p:tgtEl>
                                        <p:attrNameLst>
                                          <p:attrName>style.visibility</p:attrName>
                                        </p:attrNameLst>
                                      </p:cBhvr>
                                      <p:to>
                                        <p:strVal val="visible"/>
                                      </p:to>
                                    </p:set>
                                    <p:anim calcmode="lin" valueType="num">
                                      <p:cBhvr additive="base">
                                        <p:cTn id="77" dur="500" fill="hold"/>
                                        <p:tgtEl>
                                          <p:spTgt spid="268292">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682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animBg="1"/>
      <p:bldP spid="268292" grpId="0" uiExpand="1" build="p"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898C-31CE-DE9B-5E66-B9E2380C919D}"/>
              </a:ext>
            </a:extLst>
          </p:cNvPr>
          <p:cNvSpPr>
            <a:spLocks noGrp="1"/>
          </p:cNvSpPr>
          <p:nvPr>
            <p:ph type="title"/>
          </p:nvPr>
        </p:nvSpPr>
        <p:spPr/>
        <p:txBody>
          <a:bodyPr/>
          <a:lstStyle/>
          <a:p>
            <a:r>
              <a:rPr lang="en-US" dirty="0">
                <a:latin typeface="Impact" panose="020B0806030902050204" pitchFamily="34" charset="0"/>
              </a:rPr>
              <a:t>The Loss of the Temple Raised Basic Questions About the Torah</a:t>
            </a:r>
          </a:p>
        </p:txBody>
      </p:sp>
      <p:sp>
        <p:nvSpPr>
          <p:cNvPr id="6" name="Content Placeholder 5">
            <a:extLst>
              <a:ext uri="{FF2B5EF4-FFF2-40B4-BE49-F238E27FC236}">
                <a16:creationId xmlns:a16="http://schemas.microsoft.com/office/drawing/2014/main" id="{43FA12F9-6DFA-3E90-5CE0-EA2F978DB122}"/>
              </a:ext>
            </a:extLst>
          </p:cNvPr>
          <p:cNvSpPr>
            <a:spLocks noGrp="1"/>
          </p:cNvSpPr>
          <p:nvPr>
            <p:ph idx="1"/>
          </p:nvPr>
        </p:nvSpPr>
        <p:spPr>
          <a:xfrm>
            <a:off x="609600" y="1850065"/>
            <a:ext cx="10972800" cy="4280861"/>
          </a:xfrm>
        </p:spPr>
        <p:txBody>
          <a:bodyPr/>
          <a:lstStyle/>
          <a:p>
            <a:pPr marL="0" indent="0">
              <a:buNone/>
            </a:pPr>
            <a:r>
              <a:rPr lang="en-US" b="1" dirty="0">
                <a:solidFill>
                  <a:srgbClr val="FFC000"/>
                </a:solidFill>
              </a:rPr>
              <a:t>The earliest Christians fully accepted the canon of Hebrew Scriptures.</a:t>
            </a:r>
          </a:p>
          <a:p>
            <a:r>
              <a:rPr lang="en-US" sz="2800" i="1" dirty="0"/>
              <a:t>Still, they had to grapple with how the Torah was to be understood.</a:t>
            </a:r>
          </a:p>
          <a:p>
            <a:r>
              <a:rPr lang="en-US" sz="2800" i="1" dirty="0"/>
              <a:t>It would be Jesus’ teachings about the Torah, and later the teachings of St. Paul, that would guide them into the future—a path for affirming the Torah without following the path of traditional Judaism.</a:t>
            </a:r>
          </a:p>
        </p:txBody>
      </p:sp>
      <p:sp>
        <p:nvSpPr>
          <p:cNvPr id="5" name="Slide Number Placeholder 4">
            <a:extLst>
              <a:ext uri="{FF2B5EF4-FFF2-40B4-BE49-F238E27FC236}">
                <a16:creationId xmlns:a16="http://schemas.microsoft.com/office/drawing/2014/main" id="{E3031D63-4E3B-64BC-C0D6-E4B174ED03B0}"/>
              </a:ext>
            </a:extLst>
          </p:cNvPr>
          <p:cNvSpPr>
            <a:spLocks noGrp="1"/>
          </p:cNvSpPr>
          <p:nvPr>
            <p:ph type="sldNum" sz="quarter" idx="12"/>
          </p:nvPr>
        </p:nvSpPr>
        <p:spPr/>
        <p:txBody>
          <a:bodyPr/>
          <a:lstStyle/>
          <a:p>
            <a:pPr>
              <a:defRPr/>
            </a:pPr>
            <a:fld id="{A38C14BC-3C31-427E-A51C-FC52D202D576}" type="slidenum">
              <a:rPr lang="en-US" altLang="en-US" smtClean="0"/>
              <a:pPr>
                <a:defRPr/>
              </a:pPr>
              <a:t>271</a:t>
            </a:fld>
            <a:endParaRPr lang="en-US" altLang="en-US"/>
          </a:p>
        </p:txBody>
      </p:sp>
    </p:spTree>
    <p:extLst>
      <p:ext uri="{BB962C8B-B14F-4D97-AF65-F5344CB8AC3E}">
        <p14:creationId xmlns:p14="http://schemas.microsoft.com/office/powerpoint/2010/main" val="5413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CC72-97EC-4873-B2D0-D140FEDB0328}"/>
              </a:ext>
            </a:extLst>
          </p:cNvPr>
          <p:cNvSpPr>
            <a:spLocks noGrp="1"/>
          </p:cNvSpPr>
          <p:nvPr>
            <p:ph type="title"/>
          </p:nvPr>
        </p:nvSpPr>
        <p:spPr/>
        <p:txBody>
          <a:bodyPr/>
          <a:lstStyle/>
          <a:p>
            <a:r>
              <a:rPr lang="en-US" dirty="0">
                <a:latin typeface="Impact" panose="020B0806030902050204" pitchFamily="34" charset="0"/>
              </a:rPr>
              <a:t>Jesus and the Torah</a:t>
            </a:r>
          </a:p>
        </p:txBody>
      </p:sp>
      <p:sp>
        <p:nvSpPr>
          <p:cNvPr id="3" name="Content Placeholder 2">
            <a:extLst>
              <a:ext uri="{FF2B5EF4-FFF2-40B4-BE49-F238E27FC236}">
                <a16:creationId xmlns:a16="http://schemas.microsoft.com/office/drawing/2014/main" id="{C5CD76D0-9FBF-862C-B782-45BD8FA61469}"/>
              </a:ext>
            </a:extLst>
          </p:cNvPr>
          <p:cNvSpPr>
            <a:spLocks noGrp="1"/>
          </p:cNvSpPr>
          <p:nvPr>
            <p:ph idx="1"/>
          </p:nvPr>
        </p:nvSpPr>
        <p:spPr/>
        <p:txBody>
          <a:bodyPr/>
          <a:lstStyle/>
          <a:p>
            <a:pPr marL="0" indent="0">
              <a:buNone/>
            </a:pPr>
            <a:r>
              <a:rPr lang="en-US" b="1" dirty="0">
                <a:solidFill>
                  <a:srgbClr val="FFC000"/>
                </a:solidFill>
              </a:rPr>
              <a:t>Jesus himself was thoroughly Jewish and thoroughly Torah-observant:</a:t>
            </a:r>
          </a:p>
          <a:p>
            <a:r>
              <a:rPr lang="en-US" sz="2800" i="1" dirty="0"/>
              <a:t>He attended the required festivals in Jerusalem.</a:t>
            </a:r>
          </a:p>
          <a:p>
            <a:r>
              <a:rPr lang="en-US" sz="2800" i="1" dirty="0"/>
              <a:t>He instructed lepers he healed to go to a priest for examination and offer sacrifice (Lk. 5:13-14; Lv. 13-14).</a:t>
            </a:r>
          </a:p>
          <a:p>
            <a:r>
              <a:rPr lang="en-US" sz="2800" i="1" dirty="0"/>
              <a:t>He attended the synagogue services “as was his custom.”</a:t>
            </a:r>
          </a:p>
          <a:p>
            <a:r>
              <a:rPr lang="en-US" sz="2800" i="1" dirty="0"/>
              <a:t>He upheld the Hebrew canon of Scripture, often referencing it by the introductory clause, “It is written…”</a:t>
            </a:r>
          </a:p>
          <a:p>
            <a:r>
              <a:rPr lang="en-US" sz="2800" i="1" dirty="0"/>
              <a:t>He urged obedience to the commandments (Mt. 19:17).</a:t>
            </a:r>
          </a:p>
        </p:txBody>
      </p:sp>
      <p:sp>
        <p:nvSpPr>
          <p:cNvPr id="4" name="Slide Number Placeholder 3">
            <a:extLst>
              <a:ext uri="{FF2B5EF4-FFF2-40B4-BE49-F238E27FC236}">
                <a16:creationId xmlns:a16="http://schemas.microsoft.com/office/drawing/2014/main" id="{52180FE3-31BE-DF86-51CC-837F499F0C06}"/>
              </a:ext>
            </a:extLst>
          </p:cNvPr>
          <p:cNvSpPr>
            <a:spLocks noGrp="1"/>
          </p:cNvSpPr>
          <p:nvPr>
            <p:ph type="sldNum" sz="quarter" idx="12"/>
          </p:nvPr>
        </p:nvSpPr>
        <p:spPr/>
        <p:txBody>
          <a:bodyPr/>
          <a:lstStyle/>
          <a:p>
            <a:pPr>
              <a:defRPr/>
            </a:pPr>
            <a:fld id="{F3E6E3D5-ADE1-4A0D-9EFD-D2F4F87702B5}" type="slidenum">
              <a:rPr lang="en-US" altLang="en-US" smtClean="0"/>
              <a:pPr>
                <a:defRPr/>
              </a:pPr>
              <a:t>272</a:t>
            </a:fld>
            <a:endParaRPr lang="en-US" altLang="en-US"/>
          </a:p>
        </p:txBody>
      </p:sp>
    </p:spTree>
    <p:extLst>
      <p:ext uri="{BB962C8B-B14F-4D97-AF65-F5344CB8AC3E}">
        <p14:creationId xmlns:p14="http://schemas.microsoft.com/office/powerpoint/2010/main" val="3068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A50B-3293-2ECD-ECF6-0149103B18E7}"/>
              </a:ext>
            </a:extLst>
          </p:cNvPr>
          <p:cNvSpPr>
            <a:spLocks noGrp="1"/>
          </p:cNvSpPr>
          <p:nvPr>
            <p:ph type="title"/>
          </p:nvPr>
        </p:nvSpPr>
        <p:spPr/>
        <p:txBody>
          <a:bodyPr/>
          <a:lstStyle/>
          <a:p>
            <a:r>
              <a:rPr lang="en-US" dirty="0">
                <a:latin typeface="Impact" panose="020B0806030902050204" pitchFamily="34" charset="0"/>
              </a:rPr>
              <a:t>Fulfilment!</a:t>
            </a:r>
          </a:p>
        </p:txBody>
      </p:sp>
      <p:sp>
        <p:nvSpPr>
          <p:cNvPr id="3" name="Content Placeholder 2">
            <a:extLst>
              <a:ext uri="{FF2B5EF4-FFF2-40B4-BE49-F238E27FC236}">
                <a16:creationId xmlns:a16="http://schemas.microsoft.com/office/drawing/2014/main" id="{9114FF35-6BD4-34D8-3517-18A4A470F121}"/>
              </a:ext>
            </a:extLst>
          </p:cNvPr>
          <p:cNvSpPr>
            <a:spLocks noGrp="1"/>
          </p:cNvSpPr>
          <p:nvPr>
            <p:ph idx="1"/>
          </p:nvPr>
        </p:nvSpPr>
        <p:spPr>
          <a:xfrm>
            <a:off x="609600" y="1440181"/>
            <a:ext cx="10972800" cy="4530725"/>
          </a:xfrm>
        </p:spPr>
        <p:txBody>
          <a:bodyPr/>
          <a:lstStyle/>
          <a:p>
            <a:pPr marL="0" indent="0">
              <a:buNone/>
            </a:pPr>
            <a:r>
              <a:rPr lang="en-US" b="1" dirty="0">
                <a:solidFill>
                  <a:srgbClr val="FFC000"/>
                </a:solidFill>
              </a:rPr>
              <a:t>Unlike other rabbis, Jesus did not teach by citing previous authorities: he was entirely comfortable offering his own judgments about the Torah so that, as was said of him, “He taught with authority, not as the scribes” (Mk. 1:22).</a:t>
            </a:r>
          </a:p>
          <a:p>
            <a:r>
              <a:rPr lang="en-US" sz="2800" i="1" dirty="0"/>
              <a:t>He also spoke of the Torah as something that would be “fulfilled.”</a:t>
            </a:r>
          </a:p>
          <a:p>
            <a:r>
              <a:rPr lang="en-US" sz="2800" i="1" dirty="0"/>
              <a:t>This language immediately suggested that the Torah was not an end in itself.</a:t>
            </a:r>
          </a:p>
        </p:txBody>
      </p:sp>
      <p:sp>
        <p:nvSpPr>
          <p:cNvPr id="4" name="Slide Number Placeholder 3">
            <a:extLst>
              <a:ext uri="{FF2B5EF4-FFF2-40B4-BE49-F238E27FC236}">
                <a16:creationId xmlns:a16="http://schemas.microsoft.com/office/drawing/2014/main" id="{8AA44DB8-D4D5-F2FD-A22C-5AD371C1412A}"/>
              </a:ext>
            </a:extLst>
          </p:cNvPr>
          <p:cNvSpPr>
            <a:spLocks noGrp="1"/>
          </p:cNvSpPr>
          <p:nvPr>
            <p:ph type="sldNum" sz="quarter" idx="12"/>
          </p:nvPr>
        </p:nvSpPr>
        <p:spPr/>
        <p:txBody>
          <a:bodyPr/>
          <a:lstStyle/>
          <a:p>
            <a:pPr>
              <a:defRPr/>
            </a:pPr>
            <a:fld id="{F3E6E3D5-ADE1-4A0D-9EFD-D2F4F87702B5}" type="slidenum">
              <a:rPr lang="en-US" altLang="en-US" smtClean="0"/>
              <a:pPr>
                <a:defRPr/>
              </a:pPr>
              <a:t>273</a:t>
            </a:fld>
            <a:endParaRPr lang="en-US" altLang="en-US"/>
          </a:p>
        </p:txBody>
      </p:sp>
    </p:spTree>
    <p:extLst>
      <p:ext uri="{BB962C8B-B14F-4D97-AF65-F5344CB8AC3E}">
        <p14:creationId xmlns:p14="http://schemas.microsoft.com/office/powerpoint/2010/main" val="36021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CF4EBD4-DFF6-0EA8-A56E-18942E0D3D1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DB4354-3D4E-4C0E-9DDB-63592DF67BDE}" type="slidenum">
              <a:rPr lang="en-US" altLang="en-US"/>
              <a:pPr/>
              <a:t>274</a:t>
            </a:fld>
            <a:endParaRPr lang="en-US" altLang="en-US"/>
          </a:p>
        </p:txBody>
      </p:sp>
      <p:sp>
        <p:nvSpPr>
          <p:cNvPr id="156674" name="Rectangle 2">
            <a:extLst>
              <a:ext uri="{FF2B5EF4-FFF2-40B4-BE49-F238E27FC236}">
                <a16:creationId xmlns:a16="http://schemas.microsoft.com/office/drawing/2014/main" id="{37ECE02D-A98C-90CC-2B43-1D27149F9CBC}"/>
              </a:ext>
            </a:extLst>
          </p:cNvPr>
          <p:cNvSpPr>
            <a:spLocks noGrp="1" noChangeArrowheads="1"/>
          </p:cNvSpPr>
          <p:nvPr>
            <p:ph type="title"/>
          </p:nvPr>
        </p:nvSpPr>
        <p:spPr>
          <a:xfrm>
            <a:off x="1981200" y="76200"/>
            <a:ext cx="8229600" cy="1143000"/>
          </a:xfrm>
        </p:spPr>
        <p:txBody>
          <a:bodyPr/>
          <a:lstStyle/>
          <a:p>
            <a:pPr eaLnBrk="1" hangingPunct="1">
              <a:defRPr/>
            </a:pPr>
            <a:r>
              <a:rPr lang="en-US" altLang="en-US" dirty="0">
                <a:latin typeface="Impact" panose="020B0806030902050204" pitchFamily="34" charset="0"/>
              </a:rPr>
              <a:t>Jesus’ Use of the Torah</a:t>
            </a:r>
            <a:br>
              <a:rPr lang="en-US" altLang="en-US" sz="4000" dirty="0">
                <a:latin typeface="Eras Demi ITC" pitchFamily="34" charset="0"/>
              </a:rPr>
            </a:br>
            <a:r>
              <a:rPr lang="en-US" altLang="en-US" sz="2800" dirty="0">
                <a:latin typeface="Arial Narrow" panose="020B0606020202030204" pitchFamily="34" charset="0"/>
              </a:rPr>
              <a:t>(Mt. 5:17-48)</a:t>
            </a:r>
            <a:endParaRPr lang="en-US" altLang="en-US" sz="4000" dirty="0">
              <a:latin typeface="Eras Demi ITC" pitchFamily="34" charset="0"/>
            </a:endParaRPr>
          </a:p>
        </p:txBody>
      </p:sp>
      <p:sp>
        <p:nvSpPr>
          <p:cNvPr id="156675" name="Rectangle 3">
            <a:extLst>
              <a:ext uri="{FF2B5EF4-FFF2-40B4-BE49-F238E27FC236}">
                <a16:creationId xmlns:a16="http://schemas.microsoft.com/office/drawing/2014/main" id="{EF9E8C2B-C42D-229F-B5EB-72B2708B8709}"/>
              </a:ext>
            </a:extLst>
          </p:cNvPr>
          <p:cNvSpPr>
            <a:spLocks noGrp="1" noChangeArrowheads="1"/>
          </p:cNvSpPr>
          <p:nvPr>
            <p:ph type="body" idx="1"/>
          </p:nvPr>
        </p:nvSpPr>
        <p:spPr>
          <a:xfrm>
            <a:off x="609600" y="1371600"/>
            <a:ext cx="10972800" cy="5334000"/>
          </a:xfrm>
        </p:spPr>
        <p:txBody>
          <a:bodyPr/>
          <a:lstStyle/>
          <a:p>
            <a:pPr eaLnBrk="1" hangingPunct="1">
              <a:lnSpc>
                <a:spcPct val="90000"/>
              </a:lnSpc>
              <a:buFont typeface="Wingdings" panose="05000000000000000000" pitchFamily="2" charset="2"/>
              <a:buNone/>
              <a:defRPr/>
            </a:pPr>
            <a:r>
              <a:rPr lang="en-US" altLang="en-US" b="1" dirty="0">
                <a:solidFill>
                  <a:srgbClr val="FFCC00"/>
                </a:solidFill>
              </a:rPr>
              <a:t>Jesus unequivocally declared that he was not abrogating the Torah nor the prophets (5:17-18).</a:t>
            </a:r>
          </a:p>
          <a:p>
            <a:pPr eaLnBrk="1" hangingPunct="1">
              <a:lnSpc>
                <a:spcPct val="90000"/>
              </a:lnSpc>
              <a:defRPr/>
            </a:pPr>
            <a:r>
              <a:rPr lang="en-US" altLang="en-US" sz="2800" i="1" dirty="0">
                <a:latin typeface="Arial Narrow" panose="020B0606020202030204" pitchFamily="34" charset="0"/>
              </a:rPr>
              <a:t>Rather, his mission was to see the Torah and the prophets filled out to their full meaning.</a:t>
            </a:r>
          </a:p>
          <a:p>
            <a:pPr eaLnBrk="1" hangingPunct="1">
              <a:lnSpc>
                <a:spcPct val="90000"/>
              </a:lnSpc>
              <a:defRPr/>
            </a:pPr>
            <a:r>
              <a:rPr lang="en-US" altLang="en-US" sz="2800" i="1" dirty="0">
                <a:latin typeface="Arial Narrow" panose="020B0606020202030204" pitchFamily="34" charset="0"/>
              </a:rPr>
              <a:t>While he stood in continuity with the Torah, at the same time he deepened and expounded the profound implications of the Torah:</a:t>
            </a:r>
          </a:p>
          <a:p>
            <a:pPr lvl="1" eaLnBrk="1" hangingPunct="1">
              <a:lnSpc>
                <a:spcPct val="90000"/>
              </a:lnSpc>
              <a:defRPr/>
            </a:pPr>
            <a:r>
              <a:rPr lang="en-US" altLang="en-US" sz="2000" b="1" dirty="0">
                <a:solidFill>
                  <a:srgbClr val="FFFF99"/>
                </a:solidFill>
                <a:latin typeface="Arial Narrow" panose="020B0606020202030204" pitchFamily="34" charset="0"/>
              </a:rPr>
              <a:t>The prohibition against murder must include hatred and anger.</a:t>
            </a:r>
          </a:p>
          <a:p>
            <a:pPr lvl="1" eaLnBrk="1" hangingPunct="1">
              <a:lnSpc>
                <a:spcPct val="90000"/>
              </a:lnSpc>
              <a:defRPr/>
            </a:pPr>
            <a:r>
              <a:rPr lang="en-US" altLang="en-US" sz="2000" b="1" dirty="0">
                <a:solidFill>
                  <a:srgbClr val="FFFF99"/>
                </a:solidFill>
                <a:latin typeface="Arial Narrow" panose="020B0606020202030204" pitchFamily="34" charset="0"/>
              </a:rPr>
              <a:t>The commandment against adultery must include motives and thoughts.</a:t>
            </a:r>
          </a:p>
          <a:p>
            <a:pPr lvl="1" eaLnBrk="1" hangingPunct="1">
              <a:lnSpc>
                <a:spcPct val="90000"/>
              </a:lnSpc>
              <a:defRPr/>
            </a:pPr>
            <a:r>
              <a:rPr lang="en-US" altLang="en-US" sz="2000" b="1" dirty="0">
                <a:solidFill>
                  <a:srgbClr val="FFFF99"/>
                </a:solidFill>
                <a:latin typeface="Arial Narrow" panose="020B0606020202030204" pitchFamily="34" charset="0"/>
              </a:rPr>
              <a:t>Oaths are not the guarantor of truth, but rather, the intent of the heart.</a:t>
            </a:r>
          </a:p>
          <a:p>
            <a:pPr lvl="1" eaLnBrk="1" hangingPunct="1">
              <a:lnSpc>
                <a:spcPct val="90000"/>
              </a:lnSpc>
              <a:defRPr/>
            </a:pPr>
            <a:r>
              <a:rPr lang="en-US" altLang="en-US" sz="2000" b="1" dirty="0">
                <a:solidFill>
                  <a:srgbClr val="FFFF99"/>
                </a:solidFill>
                <a:latin typeface="Arial Narrow" panose="020B0606020202030204" pitchFamily="34" charset="0"/>
              </a:rPr>
              <a:t>Non-retaliation and love for one’s enemies is incumbent upon all who claim to be God’s children.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calcmode="lin" valueType="num">
                                      <p:cBhvr>
                                        <p:cTn id="7" dur="500" fill="hold"/>
                                        <p:tgtEl>
                                          <p:spTgt spid="156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6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6675">
                                            <p:txEl>
                                              <p:pRg st="1" end="1"/>
                                            </p:txEl>
                                          </p:spTgt>
                                        </p:tgtEl>
                                        <p:attrNameLst>
                                          <p:attrName>style.visibility</p:attrName>
                                        </p:attrNameLst>
                                      </p:cBhvr>
                                      <p:to>
                                        <p:strVal val="visible"/>
                                      </p:to>
                                    </p:set>
                                    <p:anim calcmode="lin" valueType="num">
                                      <p:cBhvr additive="base">
                                        <p:cTn id="13"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6675">
                                            <p:txEl>
                                              <p:pRg st="2" end="2"/>
                                            </p:txEl>
                                          </p:spTgt>
                                        </p:tgtEl>
                                        <p:attrNameLst>
                                          <p:attrName>style.visibility</p:attrName>
                                        </p:attrNameLst>
                                      </p:cBhvr>
                                      <p:to>
                                        <p:strVal val="visible"/>
                                      </p:to>
                                    </p:set>
                                    <p:anim calcmode="lin" valueType="num">
                                      <p:cBhvr additive="base">
                                        <p:cTn id="19"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6675">
                                            <p:txEl>
                                              <p:pRg st="3" end="3"/>
                                            </p:txEl>
                                          </p:spTgt>
                                        </p:tgtEl>
                                        <p:attrNameLst>
                                          <p:attrName>style.visibility</p:attrName>
                                        </p:attrNameLst>
                                      </p:cBhvr>
                                      <p:to>
                                        <p:strVal val="visible"/>
                                      </p:to>
                                    </p:set>
                                    <p:anim calcmode="lin" valueType="num">
                                      <p:cBhvr additive="base">
                                        <p:cTn id="25"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6675">
                                            <p:txEl>
                                              <p:pRg st="4" end="4"/>
                                            </p:txEl>
                                          </p:spTgt>
                                        </p:tgtEl>
                                        <p:attrNameLst>
                                          <p:attrName>style.visibility</p:attrName>
                                        </p:attrNameLst>
                                      </p:cBhvr>
                                      <p:to>
                                        <p:strVal val="visible"/>
                                      </p:to>
                                    </p:set>
                                    <p:anim calcmode="lin" valueType="num">
                                      <p:cBhvr additive="base">
                                        <p:cTn id="31"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6675">
                                            <p:txEl>
                                              <p:pRg st="5" end="5"/>
                                            </p:txEl>
                                          </p:spTgt>
                                        </p:tgtEl>
                                        <p:attrNameLst>
                                          <p:attrName>style.visibility</p:attrName>
                                        </p:attrNameLst>
                                      </p:cBhvr>
                                      <p:to>
                                        <p:strVal val="visible"/>
                                      </p:to>
                                    </p:set>
                                    <p:anim calcmode="lin" valueType="num">
                                      <p:cBhvr additive="base">
                                        <p:cTn id="37" dur="500" fill="hold"/>
                                        <p:tgtEl>
                                          <p:spTgt spid="156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6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6675">
                                            <p:txEl>
                                              <p:pRg st="6" end="6"/>
                                            </p:txEl>
                                          </p:spTgt>
                                        </p:tgtEl>
                                        <p:attrNameLst>
                                          <p:attrName>style.visibility</p:attrName>
                                        </p:attrNameLst>
                                      </p:cBhvr>
                                      <p:to>
                                        <p:strVal val="visible"/>
                                      </p:to>
                                    </p:set>
                                    <p:anim calcmode="lin" valueType="num">
                                      <p:cBhvr additive="base">
                                        <p:cTn id="43" dur="500" fill="hold"/>
                                        <p:tgtEl>
                                          <p:spTgt spid="156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6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FA2B3C4-9C7E-682C-E211-A252DA675FF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A766BA-40E3-4DF7-A54C-3A4E38FCBDDB}" type="slidenum">
              <a:rPr lang="en-US" altLang="en-US"/>
              <a:pPr/>
              <a:t>275</a:t>
            </a:fld>
            <a:endParaRPr lang="en-US" altLang="en-US"/>
          </a:p>
        </p:txBody>
      </p:sp>
      <p:sp>
        <p:nvSpPr>
          <p:cNvPr id="186370" name="Rectangle 2">
            <a:extLst>
              <a:ext uri="{FF2B5EF4-FFF2-40B4-BE49-F238E27FC236}">
                <a16:creationId xmlns:a16="http://schemas.microsoft.com/office/drawing/2014/main" id="{D7786D26-C86C-B084-7F52-241AE076CECD}"/>
              </a:ext>
            </a:extLst>
          </p:cNvPr>
          <p:cNvSpPr>
            <a:spLocks noGrp="1" noChangeArrowheads="1"/>
          </p:cNvSpPr>
          <p:nvPr>
            <p:ph type="title"/>
          </p:nvPr>
        </p:nvSpPr>
        <p:spPr>
          <a:xfrm>
            <a:off x="609600" y="277814"/>
            <a:ext cx="11140440" cy="2389187"/>
          </a:xfrm>
        </p:spPr>
        <p:txBody>
          <a:bodyPr/>
          <a:lstStyle/>
          <a:p>
            <a:pPr algn="l" eaLnBrk="1" hangingPunct="1">
              <a:defRPr/>
            </a:pPr>
            <a:r>
              <a:rPr lang="en-US" altLang="en-US" dirty="0">
                <a:latin typeface="Pristina" panose="03060402040406080204" pitchFamily="66" charset="0"/>
              </a:rPr>
              <a:t>While Jesus fully supported the Torah, he rejected the rabbinic Halakah as non-binding human tradition.</a:t>
            </a:r>
          </a:p>
        </p:txBody>
      </p:sp>
      <p:sp>
        <p:nvSpPr>
          <p:cNvPr id="186371" name="Rectangle 3">
            <a:extLst>
              <a:ext uri="{FF2B5EF4-FFF2-40B4-BE49-F238E27FC236}">
                <a16:creationId xmlns:a16="http://schemas.microsoft.com/office/drawing/2014/main" id="{A3CD9B35-50C6-224F-F82D-B8B40B62206E}"/>
              </a:ext>
            </a:extLst>
          </p:cNvPr>
          <p:cNvSpPr>
            <a:spLocks noGrp="1" noChangeArrowheads="1"/>
          </p:cNvSpPr>
          <p:nvPr>
            <p:ph type="body" idx="1"/>
          </p:nvPr>
        </p:nvSpPr>
        <p:spPr>
          <a:xfrm>
            <a:off x="777240" y="2509838"/>
            <a:ext cx="10805160" cy="3733800"/>
          </a:xfrm>
        </p:spPr>
        <p:txBody>
          <a:bodyPr/>
          <a:lstStyle/>
          <a:p>
            <a:pPr eaLnBrk="1" hangingPunct="1">
              <a:defRPr/>
            </a:pPr>
            <a:r>
              <a:rPr lang="en-US" altLang="en-US" sz="2400" i="1" dirty="0">
                <a:latin typeface="Comic Sans MS" panose="030F0702030302020204" pitchFamily="66" charset="0"/>
              </a:rPr>
              <a:t>He defended his disciples’ breaking of Halakah by citing the irregularities of David and the priests (12:3-5; cf. 1 Sa. 21:3-6; Nu. 28:9-10).</a:t>
            </a:r>
          </a:p>
          <a:p>
            <a:pPr eaLnBrk="1" hangingPunct="1">
              <a:defRPr/>
            </a:pPr>
            <a:r>
              <a:rPr lang="en-US" altLang="en-US" sz="2400" i="1" dirty="0">
                <a:latin typeface="Comic Sans MS" panose="030F0702030302020204" pitchFamily="66" charset="0"/>
              </a:rPr>
              <a:t>He appealed to the prophet Hosea that God desired mercy, not ritual (12:7; cf. Ho. 6:6).</a:t>
            </a:r>
          </a:p>
          <a:p>
            <a:pPr eaLnBrk="1" hangingPunct="1">
              <a:defRPr/>
            </a:pPr>
            <a:r>
              <a:rPr lang="en-US" altLang="en-US" sz="2400" i="1" dirty="0">
                <a:latin typeface="Comic Sans MS" panose="030F0702030302020204" pitchFamily="66" charset="0"/>
              </a:rPr>
              <a:t>He claimed for himself the distinguished title “Lord of the Sabbath” (12:8).</a:t>
            </a:r>
          </a:p>
          <a:p>
            <a:pPr eaLnBrk="1" hangingPunct="1">
              <a:defRPr/>
            </a:pPr>
            <a:r>
              <a:rPr lang="en-US" altLang="en-US" sz="2400" i="1" dirty="0">
                <a:latin typeface="Comic Sans MS" panose="030F0702030302020204" pitchFamily="66" charset="0"/>
              </a:rPr>
              <a:t>He declared that is was lawful to “do good” on the Sabbath (12:12).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additive="base">
                                        <p:cTn id="7" dur="500" fill="hold"/>
                                        <p:tgtEl>
                                          <p:spTgt spid="186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6371">
                                            <p:txEl>
                                              <p:pRg st="1" end="1"/>
                                            </p:txEl>
                                          </p:spTgt>
                                        </p:tgtEl>
                                        <p:attrNameLst>
                                          <p:attrName>style.visibility</p:attrName>
                                        </p:attrNameLst>
                                      </p:cBhvr>
                                      <p:to>
                                        <p:strVal val="visible"/>
                                      </p:to>
                                    </p:set>
                                    <p:anim calcmode="lin" valueType="num">
                                      <p:cBhvr additive="base">
                                        <p:cTn id="13"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6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6371">
                                            <p:txEl>
                                              <p:pRg st="2" end="2"/>
                                            </p:txEl>
                                          </p:spTgt>
                                        </p:tgtEl>
                                        <p:attrNameLst>
                                          <p:attrName>style.visibility</p:attrName>
                                        </p:attrNameLst>
                                      </p:cBhvr>
                                      <p:to>
                                        <p:strVal val="visible"/>
                                      </p:to>
                                    </p:set>
                                    <p:anim calcmode="lin" valueType="num">
                                      <p:cBhvr additive="base">
                                        <p:cTn id="19"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6371">
                                            <p:txEl>
                                              <p:pRg st="3" end="3"/>
                                            </p:txEl>
                                          </p:spTgt>
                                        </p:tgtEl>
                                        <p:attrNameLst>
                                          <p:attrName>style.visibility</p:attrName>
                                        </p:attrNameLst>
                                      </p:cBhvr>
                                      <p:to>
                                        <p:strVal val="visible"/>
                                      </p:to>
                                    </p:set>
                                    <p:anim calcmode="lin" valueType="num">
                                      <p:cBhvr additive="base">
                                        <p:cTn id="25"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94FC95D-5389-D3FD-E192-79FD58A2292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4F0476-44B9-421B-A1D1-421713D25B91}" type="slidenum">
              <a:rPr lang="en-US" altLang="en-US"/>
              <a:pPr/>
              <a:t>276</a:t>
            </a:fld>
            <a:endParaRPr lang="en-US" altLang="en-US"/>
          </a:p>
        </p:txBody>
      </p:sp>
      <p:sp>
        <p:nvSpPr>
          <p:cNvPr id="184324" name="Rectangle 4">
            <a:extLst>
              <a:ext uri="{FF2B5EF4-FFF2-40B4-BE49-F238E27FC236}">
                <a16:creationId xmlns:a16="http://schemas.microsoft.com/office/drawing/2014/main" id="{528A303B-98C4-F1A8-0950-669AE23E2CC3}"/>
              </a:ext>
            </a:extLst>
          </p:cNvPr>
          <p:cNvSpPr>
            <a:spLocks noGrp="1" noChangeArrowheads="1"/>
          </p:cNvSpPr>
          <p:nvPr>
            <p:ph type="title"/>
          </p:nvPr>
        </p:nvSpPr>
        <p:spPr/>
        <p:txBody>
          <a:bodyPr/>
          <a:lstStyle/>
          <a:p>
            <a:pPr eaLnBrk="1" hangingPunct="1">
              <a:defRPr/>
            </a:pPr>
            <a:r>
              <a:rPr lang="en-US" altLang="en-US" dirty="0">
                <a:latin typeface="Impact" panose="020B0806030902050204" pitchFamily="34" charset="0"/>
              </a:rPr>
              <a:t>The Heart of the Sabbath Controversies</a:t>
            </a:r>
          </a:p>
        </p:txBody>
      </p:sp>
      <p:sp>
        <p:nvSpPr>
          <p:cNvPr id="184325" name="Rectangle 5">
            <a:extLst>
              <a:ext uri="{FF2B5EF4-FFF2-40B4-BE49-F238E27FC236}">
                <a16:creationId xmlns:a16="http://schemas.microsoft.com/office/drawing/2014/main" id="{30ED8B20-5423-0315-3FA9-929C97767EA2}"/>
              </a:ext>
            </a:extLst>
          </p:cNvPr>
          <p:cNvSpPr>
            <a:spLocks noGrp="1" noChangeArrowheads="1"/>
          </p:cNvSpPr>
          <p:nvPr>
            <p:ph type="body" sz="half" idx="1"/>
          </p:nvPr>
        </p:nvSpPr>
        <p:spPr>
          <a:xfrm>
            <a:off x="609600" y="1600200"/>
            <a:ext cx="5334000" cy="4297680"/>
          </a:xfrm>
          <a:gradFill rotWithShape="1">
            <a:gsLst>
              <a:gs pos="0">
                <a:srgbClr val="3C3C5A">
                  <a:gamma/>
                  <a:shade val="46275"/>
                  <a:invGamma/>
                </a:srgbClr>
              </a:gs>
              <a:gs pos="100000">
                <a:srgbClr val="3C3C5A"/>
              </a:gs>
            </a:gsLst>
            <a:lin ang="5400000" scaled="1"/>
          </a:gra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FF0000"/>
                </a:solidFill>
                <a:latin typeface="Berlin Sans FB Demi" pitchFamily="34" charset="0"/>
              </a:rPr>
              <a:t>The Torah (the written law)</a:t>
            </a:r>
          </a:p>
          <a:p>
            <a:pPr eaLnBrk="1" hangingPunct="1">
              <a:defRPr/>
            </a:pPr>
            <a:r>
              <a:rPr lang="en-US" altLang="en-US" sz="2400" i="1" dirty="0">
                <a:latin typeface="Comic Sans MS" panose="030F0702030302020204" pitchFamily="66" charset="0"/>
              </a:rPr>
              <a:t>The five books of Moses comprised the Torah (= the instruction).</a:t>
            </a:r>
          </a:p>
          <a:p>
            <a:pPr eaLnBrk="1" hangingPunct="1">
              <a:defRPr/>
            </a:pPr>
            <a:r>
              <a:rPr lang="en-US" altLang="en-US" sz="2400" i="1" dirty="0">
                <a:latin typeface="Comic Sans MS" panose="030F0702030302020204" pitchFamily="66" charset="0"/>
              </a:rPr>
              <a:t>The Torah was the oldest and most revered part of the Holy Scriptures.</a:t>
            </a:r>
          </a:p>
          <a:p>
            <a:pPr eaLnBrk="1" hangingPunct="1">
              <a:defRPr/>
            </a:pPr>
            <a:r>
              <a:rPr lang="en-US" altLang="en-US" sz="2400" i="1" dirty="0">
                <a:latin typeface="Comic Sans MS" panose="030F0702030302020204" pitchFamily="66" charset="0"/>
              </a:rPr>
              <a:t>Jesus referred to the Torah by the phrase “it is written” (4:4, 7, 10).</a:t>
            </a:r>
          </a:p>
        </p:txBody>
      </p:sp>
      <p:sp>
        <p:nvSpPr>
          <p:cNvPr id="184326" name="Rectangle 6">
            <a:extLst>
              <a:ext uri="{FF2B5EF4-FFF2-40B4-BE49-F238E27FC236}">
                <a16:creationId xmlns:a16="http://schemas.microsoft.com/office/drawing/2014/main" id="{550CFCE7-2910-8C56-5CD9-6A9E9A4793D4}"/>
              </a:ext>
            </a:extLst>
          </p:cNvPr>
          <p:cNvSpPr>
            <a:spLocks noGrp="1" noChangeArrowheads="1"/>
          </p:cNvSpPr>
          <p:nvPr>
            <p:ph type="body" sz="half" idx="2"/>
          </p:nvPr>
        </p:nvSpPr>
        <p:spPr>
          <a:xfrm>
            <a:off x="6248400" y="1600200"/>
            <a:ext cx="5334000" cy="4297680"/>
          </a:xfrm>
          <a:gradFill rotWithShape="1">
            <a:gsLst>
              <a:gs pos="0">
                <a:srgbClr val="666699">
                  <a:gamma/>
                  <a:shade val="46275"/>
                  <a:invGamma/>
                </a:srgbClr>
              </a:gs>
              <a:gs pos="100000">
                <a:srgbClr val="666699"/>
              </a:gs>
            </a:gsLst>
            <a:lin ang="5400000" scaled="1"/>
          </a:gra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FF0000"/>
                </a:solidFill>
                <a:latin typeface="Berlin Sans FB Demi" pitchFamily="34" charset="0"/>
              </a:rPr>
              <a:t>The Halakah (the oral tradition)</a:t>
            </a:r>
          </a:p>
          <a:p>
            <a:pPr eaLnBrk="1" hangingPunct="1">
              <a:defRPr/>
            </a:pPr>
            <a:r>
              <a:rPr lang="en-US" altLang="en-US" sz="2400" i="1" dirty="0">
                <a:latin typeface="Comic Sans MS" panose="030F0702030302020204" pitchFamily="66" charset="0"/>
              </a:rPr>
              <a:t>Derived from the Hebrew word “to walk,” the Halakah was the so-called oral Torah believed to be from God but not contained in the written Torah.</a:t>
            </a:r>
          </a:p>
          <a:p>
            <a:pPr eaLnBrk="1" hangingPunct="1">
              <a:defRPr/>
            </a:pPr>
            <a:r>
              <a:rPr lang="en-US" altLang="en-US" sz="2400" i="1" dirty="0">
                <a:latin typeface="Comic Sans MS" panose="030F0702030302020204" pitchFamily="66" charset="0"/>
              </a:rPr>
              <a:t>Sabbath regulations generally fell into this category.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4325">
                                            <p:bg/>
                                          </p:spTgt>
                                        </p:tgtEl>
                                        <p:attrNameLst>
                                          <p:attrName>style.visibility</p:attrName>
                                        </p:attrNameLst>
                                      </p:cBhvr>
                                      <p:to>
                                        <p:strVal val="visible"/>
                                      </p:to>
                                    </p:set>
                                    <p:anim calcmode="lin" valueType="num">
                                      <p:cBhvr>
                                        <p:cTn id="7" dur="500" fill="hold"/>
                                        <p:tgtEl>
                                          <p:spTgt spid="184325">
                                            <p:bg/>
                                          </p:spTgt>
                                        </p:tgtEl>
                                        <p:attrNameLst>
                                          <p:attrName>ppt_w</p:attrName>
                                        </p:attrNameLst>
                                      </p:cBhvr>
                                      <p:tavLst>
                                        <p:tav tm="0">
                                          <p:val>
                                            <p:fltVal val="0"/>
                                          </p:val>
                                        </p:tav>
                                        <p:tav tm="100000">
                                          <p:val>
                                            <p:strVal val="#ppt_w"/>
                                          </p:val>
                                        </p:tav>
                                      </p:tavLst>
                                    </p:anim>
                                    <p:anim calcmode="lin" valueType="num">
                                      <p:cBhvr>
                                        <p:cTn id="8" dur="500" fill="hold"/>
                                        <p:tgtEl>
                                          <p:spTgt spid="184325">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4325">
                                            <p:txEl>
                                              <p:pRg st="0" end="0"/>
                                            </p:txEl>
                                          </p:spTgt>
                                        </p:tgtEl>
                                        <p:attrNameLst>
                                          <p:attrName>style.visibility</p:attrName>
                                        </p:attrNameLst>
                                      </p:cBhvr>
                                      <p:to>
                                        <p:strVal val="visible"/>
                                      </p:to>
                                    </p:set>
                                    <p:anim calcmode="lin" valueType="num">
                                      <p:cBhvr>
                                        <p:cTn id="11" dur="500" fill="hold"/>
                                        <p:tgtEl>
                                          <p:spTgt spid="1843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2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4325">
                                            <p:txEl>
                                              <p:pRg st="1" end="1"/>
                                            </p:txEl>
                                          </p:spTgt>
                                        </p:tgtEl>
                                        <p:attrNameLst>
                                          <p:attrName>style.visibility</p:attrName>
                                        </p:attrNameLst>
                                      </p:cBhvr>
                                      <p:to>
                                        <p:strVal val="visible"/>
                                      </p:to>
                                    </p:set>
                                    <p:anim calcmode="lin" valueType="num">
                                      <p:cBhvr>
                                        <p:cTn id="15" dur="500" fill="hold"/>
                                        <p:tgtEl>
                                          <p:spTgt spid="18432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4325">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84325">
                                            <p:txEl>
                                              <p:pRg st="2" end="2"/>
                                            </p:txEl>
                                          </p:spTgt>
                                        </p:tgtEl>
                                        <p:attrNameLst>
                                          <p:attrName>style.visibility</p:attrName>
                                        </p:attrNameLst>
                                      </p:cBhvr>
                                      <p:to>
                                        <p:strVal val="visible"/>
                                      </p:to>
                                    </p:set>
                                    <p:anim calcmode="lin" valueType="num">
                                      <p:cBhvr>
                                        <p:cTn id="19" dur="500" fill="hold"/>
                                        <p:tgtEl>
                                          <p:spTgt spid="18432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4325">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84325">
                                            <p:txEl>
                                              <p:pRg st="3" end="3"/>
                                            </p:txEl>
                                          </p:spTgt>
                                        </p:tgtEl>
                                        <p:attrNameLst>
                                          <p:attrName>style.visibility</p:attrName>
                                        </p:attrNameLst>
                                      </p:cBhvr>
                                      <p:to>
                                        <p:strVal val="visible"/>
                                      </p:to>
                                    </p:set>
                                    <p:anim calcmode="lin" valueType="num">
                                      <p:cBhvr>
                                        <p:cTn id="23" dur="500" fill="hold"/>
                                        <p:tgtEl>
                                          <p:spTgt spid="18432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432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84326">
                                            <p:bg/>
                                          </p:spTgt>
                                        </p:tgtEl>
                                        <p:attrNameLst>
                                          <p:attrName>style.visibility</p:attrName>
                                        </p:attrNameLst>
                                      </p:cBhvr>
                                      <p:to>
                                        <p:strVal val="visible"/>
                                      </p:to>
                                    </p:set>
                                    <p:anim calcmode="lin" valueType="num">
                                      <p:cBhvr>
                                        <p:cTn id="29" dur="500" fill="hold"/>
                                        <p:tgtEl>
                                          <p:spTgt spid="184326">
                                            <p:bg/>
                                          </p:spTgt>
                                        </p:tgtEl>
                                        <p:attrNameLst>
                                          <p:attrName>ppt_w</p:attrName>
                                        </p:attrNameLst>
                                      </p:cBhvr>
                                      <p:tavLst>
                                        <p:tav tm="0">
                                          <p:val>
                                            <p:fltVal val="0"/>
                                          </p:val>
                                        </p:tav>
                                        <p:tav tm="100000">
                                          <p:val>
                                            <p:strVal val="#ppt_w"/>
                                          </p:val>
                                        </p:tav>
                                      </p:tavLst>
                                    </p:anim>
                                    <p:anim calcmode="lin" valueType="num">
                                      <p:cBhvr>
                                        <p:cTn id="30" dur="500" fill="hold"/>
                                        <p:tgtEl>
                                          <p:spTgt spid="184326">
                                            <p:bg/>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84326">
                                            <p:txEl>
                                              <p:pRg st="0" end="0"/>
                                            </p:txEl>
                                          </p:spTgt>
                                        </p:tgtEl>
                                        <p:attrNameLst>
                                          <p:attrName>style.visibility</p:attrName>
                                        </p:attrNameLst>
                                      </p:cBhvr>
                                      <p:to>
                                        <p:strVal val="visible"/>
                                      </p:to>
                                    </p:set>
                                    <p:anim calcmode="lin" valueType="num">
                                      <p:cBhvr>
                                        <p:cTn id="33" dur="500" fill="hold"/>
                                        <p:tgtEl>
                                          <p:spTgt spid="18432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84326">
                                            <p:txEl>
                                              <p:pRg st="0" end="0"/>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184326">
                                            <p:txEl>
                                              <p:pRg st="1" end="1"/>
                                            </p:txEl>
                                          </p:spTgt>
                                        </p:tgtEl>
                                        <p:attrNameLst>
                                          <p:attrName>style.visibility</p:attrName>
                                        </p:attrNameLst>
                                      </p:cBhvr>
                                      <p:to>
                                        <p:strVal val="visible"/>
                                      </p:to>
                                    </p:set>
                                    <p:anim calcmode="lin" valueType="num">
                                      <p:cBhvr>
                                        <p:cTn id="37" dur="500" fill="hold"/>
                                        <p:tgtEl>
                                          <p:spTgt spid="18432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4326">
                                            <p:txEl>
                                              <p:pRg st="1" end="1"/>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84326">
                                            <p:txEl>
                                              <p:pRg st="2" end="2"/>
                                            </p:txEl>
                                          </p:spTgt>
                                        </p:tgtEl>
                                        <p:attrNameLst>
                                          <p:attrName>style.visibility</p:attrName>
                                        </p:attrNameLst>
                                      </p:cBhvr>
                                      <p:to>
                                        <p:strVal val="visible"/>
                                      </p:to>
                                    </p:set>
                                    <p:anim calcmode="lin" valueType="num">
                                      <p:cBhvr>
                                        <p:cTn id="41" dur="500" fill="hold"/>
                                        <p:tgtEl>
                                          <p:spTgt spid="18432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8432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uiExpand="1" build="p" animBg="1"/>
      <p:bldP spid="184326" grpId="0" uiExpand="1" build="p" animBg="1"/>
    </p:bldLst>
  </p:timing>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a:buNone/>
            </a:pPr>
            <a:r>
              <a:rPr lang="en-US" altLang="en-US" i="1" dirty="0">
                <a:effectLst/>
              </a:rPr>
              <a:t>Ancient prophets like Jeremiah and Ezekiel spoke of a future time when God would write the Torah “in the hearts and minds” of his people. How did Jesus’ approach to the Torah exemplify this ideal?</a:t>
            </a:r>
          </a:p>
          <a:p>
            <a:pPr>
              <a:buNone/>
            </a:pPr>
            <a:endParaRPr lang="en-US" altLang="en-US" sz="800" i="1" dirty="0">
              <a:effectLst/>
            </a:endParaRPr>
          </a:p>
          <a:p>
            <a:pPr>
              <a:buNone/>
            </a:pPr>
            <a:r>
              <a:rPr lang="en-US" altLang="en-US" i="1" dirty="0">
                <a:effectLst/>
              </a:rPr>
              <a:t>Given that the temple would be destroyed, how were early Christians to understand issues like sacrifice?</a:t>
            </a:r>
          </a:p>
          <a:p>
            <a:pPr>
              <a:buNone/>
            </a:pPr>
            <a:endParaRPr lang="en-US" altLang="en-US" sz="800" i="1" dirty="0">
              <a:effectLst/>
            </a:endParaRPr>
          </a:p>
          <a:p>
            <a:pPr>
              <a:buNone/>
            </a:pPr>
            <a:r>
              <a:rPr lang="en-US" altLang="en-US" i="1" dirty="0">
                <a:effectLst/>
              </a:rPr>
              <a:t>Is there a new temple?</a:t>
            </a:r>
          </a:p>
        </p:txBody>
      </p:sp>
    </p:spTree>
    <p:extLst>
      <p:ext uri="{BB962C8B-B14F-4D97-AF65-F5344CB8AC3E}">
        <p14:creationId xmlns:p14="http://schemas.microsoft.com/office/powerpoint/2010/main" val="42326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231A-EB0C-90C7-3AE2-04C9C5B70714}"/>
              </a:ext>
            </a:extLst>
          </p:cNvPr>
          <p:cNvSpPr>
            <a:spLocks noGrp="1"/>
          </p:cNvSpPr>
          <p:nvPr>
            <p:ph type="title"/>
          </p:nvPr>
        </p:nvSpPr>
        <p:spPr/>
        <p:txBody>
          <a:bodyPr/>
          <a:lstStyle/>
          <a:p>
            <a:r>
              <a:rPr lang="en-US" dirty="0"/>
              <a:t>Paul, a Hebrew of Hebrews</a:t>
            </a:r>
          </a:p>
        </p:txBody>
      </p:sp>
      <p:sp>
        <p:nvSpPr>
          <p:cNvPr id="4" name="Content Placeholder 3">
            <a:extLst>
              <a:ext uri="{FF2B5EF4-FFF2-40B4-BE49-F238E27FC236}">
                <a16:creationId xmlns:a16="http://schemas.microsoft.com/office/drawing/2014/main" id="{6DEEA584-6208-64F7-8E64-ECCD0722DC0F}"/>
              </a:ext>
            </a:extLst>
          </p:cNvPr>
          <p:cNvSpPr>
            <a:spLocks noGrp="1"/>
          </p:cNvSpPr>
          <p:nvPr>
            <p:ph sz="half" idx="2"/>
          </p:nvPr>
        </p:nvSpPr>
        <p:spPr>
          <a:xfrm>
            <a:off x="5924200" y="1600201"/>
            <a:ext cx="6077299" cy="4530725"/>
          </a:xfrm>
        </p:spPr>
        <p:txBody>
          <a:bodyPr/>
          <a:lstStyle/>
          <a:p>
            <a:pPr marL="0" indent="0">
              <a:buNone/>
            </a:pPr>
            <a:r>
              <a:rPr lang="en-US" b="1" dirty="0">
                <a:solidFill>
                  <a:srgbClr val="FFC000"/>
                </a:solidFill>
              </a:rPr>
              <a:t>Paul was reared as a Torah-observant Jew in Tarsus, Cilicia.</a:t>
            </a:r>
          </a:p>
          <a:p>
            <a:r>
              <a:rPr lang="en-US" sz="2800" i="1" dirty="0"/>
              <a:t>He belonged to the sect of the Pharisees.</a:t>
            </a:r>
          </a:p>
          <a:p>
            <a:r>
              <a:rPr lang="en-US" sz="2800" i="1" dirty="0"/>
              <a:t>He went to Jerusalem to study under the famous Rabbi Gamaliel.</a:t>
            </a:r>
          </a:p>
          <a:p>
            <a:r>
              <a:rPr lang="en-US" sz="2800" i="1" dirty="0"/>
              <a:t>He became the grand inquisitor of Jewish Christians.</a:t>
            </a:r>
          </a:p>
        </p:txBody>
      </p:sp>
      <p:pic>
        <p:nvPicPr>
          <p:cNvPr id="6" name="Content Placeholder 5" descr="NTA108">
            <a:extLst>
              <a:ext uri="{FF2B5EF4-FFF2-40B4-BE49-F238E27FC236}">
                <a16:creationId xmlns:a16="http://schemas.microsoft.com/office/drawing/2014/main" id="{AAF63ECA-A98B-C6E1-264E-FDA82508DC5B}"/>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60831" y="1770256"/>
            <a:ext cx="5378649" cy="3317487"/>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793994-A7A2-AABC-D101-800311F80B75}"/>
              </a:ext>
            </a:extLst>
          </p:cNvPr>
          <p:cNvSpPr txBox="1"/>
          <p:nvPr/>
        </p:nvSpPr>
        <p:spPr>
          <a:xfrm>
            <a:off x="360831" y="5087423"/>
            <a:ext cx="5378649" cy="1015663"/>
          </a:xfrm>
          <a:prstGeom prst="rect">
            <a:avLst/>
          </a:prstGeom>
          <a:noFill/>
        </p:spPr>
        <p:txBody>
          <a:bodyPr wrap="square" rtlCol="0">
            <a:spAutoFit/>
          </a:bodyPr>
          <a:lstStyle/>
          <a:p>
            <a:pPr algn="ctr"/>
            <a:r>
              <a:rPr lang="en-US" sz="2000" dirty="0"/>
              <a:t>Cleopatra’s gate in Paul’s home city of Tarsus, a place that he called “no ordinary city” (Ac. 21:39).</a:t>
            </a:r>
          </a:p>
        </p:txBody>
      </p:sp>
    </p:spTree>
    <p:extLst>
      <p:ext uri="{BB962C8B-B14F-4D97-AF65-F5344CB8AC3E}">
        <p14:creationId xmlns:p14="http://schemas.microsoft.com/office/powerpoint/2010/main" val="25588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157162"/>
            <a:ext cx="10972800" cy="1139825"/>
          </a:xfrm>
        </p:spPr>
        <p:txBody>
          <a:bodyPr/>
          <a:lstStyle/>
          <a:p>
            <a:r>
              <a:rPr lang="en-US" b="1" dirty="0">
                <a:solidFill>
                  <a:srgbClr val="FFC000"/>
                </a:solidFill>
                <a:effectLst>
                  <a:outerShdw blurRad="38100" dist="38100" dir="2700000" algn="tl">
                    <a:srgbClr val="000000">
                      <a:alpha val="43137"/>
                    </a:srgbClr>
                  </a:outerShdw>
                </a:effectLst>
                <a:latin typeface="Impact" panose="020B0806030902050204" pitchFamily="34" charset="0"/>
              </a:rPr>
              <a:t>THE CONVERSION OF PAUL </a:t>
            </a:r>
            <a:r>
              <a:rPr lang="en-US" sz="2400" b="1" dirty="0">
                <a:solidFill>
                  <a:srgbClr val="FFC000"/>
                </a:solidFill>
                <a:effectLst>
                  <a:outerShdw blurRad="38100" dist="38100" dir="2700000" algn="tl">
                    <a:srgbClr val="000000">
                      <a:alpha val="43137"/>
                    </a:srgbClr>
                  </a:outerShdw>
                </a:effectLst>
              </a:rPr>
              <a:t>(Ac. 9:1-31)</a:t>
            </a:r>
          </a:p>
        </p:txBody>
      </p:sp>
      <p:sp>
        <p:nvSpPr>
          <p:cNvPr id="3" name="Content Placeholder 2"/>
          <p:cNvSpPr>
            <a:spLocks noGrp="1"/>
          </p:cNvSpPr>
          <p:nvPr>
            <p:ph idx="1"/>
          </p:nvPr>
        </p:nvSpPr>
        <p:spPr>
          <a:xfrm>
            <a:off x="468629" y="1296987"/>
            <a:ext cx="11546161" cy="5303836"/>
          </a:xfrm>
        </p:spPr>
        <p:txBody>
          <a:bodyPr/>
          <a:lstStyle/>
          <a:p>
            <a:pPr marL="0" indent="0">
              <a:buNone/>
            </a:pPr>
            <a:r>
              <a:rPr lang="en-US" sz="2800" b="1" dirty="0">
                <a:solidFill>
                  <a:srgbClr val="00FFFF"/>
                </a:solidFill>
                <a:effectLst>
                  <a:outerShdw blurRad="38100" dist="38100" dir="2700000" algn="tl">
                    <a:srgbClr val="000000">
                      <a:alpha val="43137"/>
                    </a:srgbClr>
                  </a:outerShdw>
                </a:effectLst>
              </a:rPr>
              <a:t>As a young rabbi, he participated in the martyrdom of Stephen and headed the severe persecution of the Jerusalem church.</a:t>
            </a:r>
          </a:p>
          <a:p>
            <a:r>
              <a:rPr lang="en-US" sz="2400" i="1" dirty="0"/>
              <a:t>With extradition letters from the high priest in hand, he was on his way to Damascus, Syria to arrest other Jewish Christians when he was struck to the ground amidst a blinding light and a heavenly voice.</a:t>
            </a:r>
          </a:p>
          <a:p>
            <a:r>
              <a:rPr lang="en-US" sz="2400" i="1" dirty="0"/>
              <a:t>Led blind into Damascus to a residence on Straight Street, he was eventually healed and baptized by a reluctant Ananias in the home of a Christian named Judas. </a:t>
            </a:r>
          </a:p>
          <a:p>
            <a:r>
              <a:rPr lang="en-US" sz="2400" i="1" dirty="0"/>
              <a:t>Paul’s conversion radically changed his world-view.</a:t>
            </a:r>
          </a:p>
          <a:p>
            <a:r>
              <a:rPr lang="en-US" sz="2400" i="1" dirty="0"/>
              <a:t>He claimed that by special revelation from God, his new understanding of the Torah would guide the Christian movement forward (Ga. 1:11-12).</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279</a:t>
            </a:fld>
            <a:endParaRPr lang="en-US"/>
          </a:p>
        </p:txBody>
      </p:sp>
    </p:spTree>
    <p:extLst>
      <p:ext uri="{BB962C8B-B14F-4D97-AF65-F5344CB8AC3E}">
        <p14:creationId xmlns:p14="http://schemas.microsoft.com/office/powerpoint/2010/main" val="134907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4098" name="Picture 2" descr="MPj04012850000[1]">
            <a:extLst>
              <a:ext uri="{FF2B5EF4-FFF2-40B4-BE49-F238E27FC236}">
                <a16:creationId xmlns:a16="http://schemas.microsoft.com/office/drawing/2014/main" id="{9FCA672C-A2E9-D6B3-02E7-F39B46C3EB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688" y="-16200"/>
            <a:ext cx="12172962" cy="68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5021FD65-4234-BB21-05FD-8E85B465BC73}"/>
              </a:ext>
            </a:extLst>
          </p:cNvPr>
          <p:cNvSpPr txBox="1">
            <a:spLocks noChangeArrowheads="1"/>
          </p:cNvSpPr>
          <p:nvPr/>
        </p:nvSpPr>
        <p:spPr bwMode="auto">
          <a:xfrm>
            <a:off x="882317" y="3580180"/>
            <a:ext cx="7359315"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6000" b="0" i="0" u="none" strike="noStrike" kern="1200" cap="none" spc="0" normalizeH="0" baseline="0" noProof="0" dirty="0">
                <a:ln>
                  <a:noFill/>
                </a:ln>
                <a:solidFill>
                  <a:srgbClr val="FFFFBD"/>
                </a:solidFill>
                <a:effectLst/>
                <a:uLnTx/>
                <a:uFillTx/>
                <a:latin typeface="HebrewTh" pitchFamily="2" charset="0"/>
                <a:ea typeface="+mn-ea"/>
                <a:cs typeface="Arial" panose="020B0604020202020204" pitchFamily="34" charset="0"/>
              </a:rPr>
              <a:t>	</a:t>
            </a:r>
            <a:r>
              <a:rPr kumimoji="0" lang="en-US" altLang="en-US" sz="60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	  tywixr2B</a:t>
            </a:r>
            <a:r>
              <a:rPr kumimoji="0" lang="en-US" altLang="en-US" sz="72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3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In the beginning…</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54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panose="020B0604020202020204" pitchFamily="34" charset="0"/>
              </a:rPr>
              <a:t>The Book of Genesis</a:t>
            </a:r>
            <a:r>
              <a:rPr kumimoji="0" lang="en-US" altLang="en-US" sz="36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a:rPr>
              <a:t> </a:t>
            </a:r>
            <a:endParaRPr lang="en-US" altLang="en-US" sz="3600" dirty="0">
              <a:solidFill>
                <a:srgbClr val="FFFFFF"/>
              </a:solidFill>
              <a:latin typeface="Arial Narrow" panose="020B0606020202030204" pitchFamily="34" charset="0"/>
              <a:cs typeface="Arial"/>
            </a:endParaRPr>
          </a:p>
          <a:p>
            <a:pPr marL="0" marR="0" lvl="0" indent="0" algn="r" defTabSz="914400" rtl="0" eaLnBrk="1" fontAlgn="base" latinLnBrk="0" hangingPunct="1">
              <a:lnSpc>
                <a:spcPct val="75000"/>
              </a:lnSpc>
              <a:spcBef>
                <a:spcPts val="0"/>
              </a:spcBef>
              <a:spcAft>
                <a:spcPct val="0"/>
              </a:spcAft>
              <a:buClrTx/>
              <a:buSzTx/>
              <a:buFont typeface="Wingdings" panose="05000000000000000000" pitchFamily="2" charset="2"/>
              <a:buNone/>
              <a:tabLst/>
              <a:defRPr/>
            </a:pPr>
            <a:r>
              <a:rPr kumimoji="0" lang="en-US" altLang="en-US" sz="3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Fall, Flood, and </a:t>
            </a:r>
            <a:r>
              <a:rPr lang="en-US" altLang="en-US" sz="3600" dirty="0">
                <a:solidFill>
                  <a:srgbClr val="FFFFFF"/>
                </a:solidFill>
                <a:latin typeface="Arial Narrow" panose="020B0606020202030204" pitchFamily="34" charset="0"/>
                <a:cs typeface="Arial"/>
              </a:rPr>
              <a:t>Dispersion</a:t>
            </a:r>
            <a:r>
              <a:rPr kumimoji="0" lang="en-US" altLang="en-US" sz="5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p>
        </p:txBody>
      </p:sp>
    </p:spTree>
    <p:extLst>
      <p:ext uri="{BB962C8B-B14F-4D97-AF65-F5344CB8AC3E}">
        <p14:creationId xmlns:p14="http://schemas.microsoft.com/office/powerpoint/2010/main" val="413910251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3" y="365125"/>
            <a:ext cx="5871411" cy="1383463"/>
          </a:xfrm>
        </p:spPr>
        <p:txBody>
          <a:bodyPr/>
          <a:lstStyle/>
          <a:p>
            <a:r>
              <a:rPr lang="en-US" dirty="0">
                <a:solidFill>
                  <a:srgbClr val="FFC000"/>
                </a:solidFill>
                <a:latin typeface="Impact" panose="020B0806030902050204" pitchFamily="34" charset="0"/>
              </a:rPr>
              <a:t>Straight Street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280</a:t>
            </a:fld>
            <a:endParaRPr lang="en-US"/>
          </a:p>
        </p:txBody>
      </p:sp>
      <p:pic>
        <p:nvPicPr>
          <p:cNvPr id="6" name="Picture 5"/>
          <p:cNvPicPr>
            <a:picLocks noChangeAspect="1"/>
          </p:cNvPicPr>
          <p:nvPr/>
        </p:nvPicPr>
        <p:blipFill>
          <a:blip r:embed="rId3"/>
          <a:stretch>
            <a:fillRect/>
          </a:stretch>
        </p:blipFill>
        <p:spPr>
          <a:xfrm>
            <a:off x="6430919" y="0"/>
            <a:ext cx="5761081" cy="6874798"/>
          </a:xfrm>
          <a:prstGeom prst="rect">
            <a:avLst/>
          </a:prstGeom>
        </p:spPr>
      </p:pic>
      <p:sp>
        <p:nvSpPr>
          <p:cNvPr id="7" name="Content Placeholder 6"/>
          <p:cNvSpPr>
            <a:spLocks noGrp="1"/>
          </p:cNvSpPr>
          <p:nvPr>
            <p:ph idx="1"/>
          </p:nvPr>
        </p:nvSpPr>
        <p:spPr>
          <a:xfrm>
            <a:off x="336883" y="1604211"/>
            <a:ext cx="5871411" cy="5117264"/>
          </a:xfrm>
        </p:spPr>
        <p:txBody>
          <a:bodyPr/>
          <a:lstStyle/>
          <a:p>
            <a:pPr marL="0" indent="0">
              <a:buNone/>
            </a:pPr>
            <a:r>
              <a:rPr lang="en-US" sz="2000" dirty="0">
                <a:solidFill>
                  <a:srgbClr val="FFFF99"/>
                </a:solidFill>
              </a:rPr>
              <a:t>The “Street Called Straight” is the Roman street (</a:t>
            </a:r>
            <a:r>
              <a:rPr lang="en-US" sz="2000" dirty="0" err="1">
                <a:solidFill>
                  <a:srgbClr val="FFFF99"/>
                </a:solidFill>
              </a:rPr>
              <a:t>Decumanus</a:t>
            </a:r>
            <a:r>
              <a:rPr lang="en-US" sz="2000" dirty="0">
                <a:solidFill>
                  <a:srgbClr val="FFFF99"/>
                </a:solidFill>
              </a:rPr>
              <a:t> Maximus) which runs from east to west in the old city of Damascus, Syria.</a:t>
            </a:r>
          </a:p>
          <a:p>
            <a:pPr marL="0" indent="0">
              <a:buNone/>
            </a:pPr>
            <a:r>
              <a:rPr lang="en-US" sz="2000" dirty="0">
                <a:solidFill>
                  <a:srgbClr val="FFFF99"/>
                </a:solidFill>
              </a:rPr>
              <a:t>During the Greek period in Damascus, the city was re-designed by </a:t>
            </a:r>
            <a:r>
              <a:rPr lang="en-US" sz="2000" dirty="0" err="1">
                <a:solidFill>
                  <a:srgbClr val="FFFF99"/>
                </a:solidFill>
              </a:rPr>
              <a:t>Hippodamus</a:t>
            </a:r>
            <a:r>
              <a:rPr lang="en-US" sz="2000" dirty="0">
                <a:solidFill>
                  <a:srgbClr val="FFFF99"/>
                </a:solidFill>
              </a:rPr>
              <a:t>, who gave the city a grid structure. The longest of these streets, 1,500 meters in length across the city, was called Straight Street.</a:t>
            </a:r>
          </a:p>
          <a:p>
            <a:pPr marL="0" indent="0">
              <a:buNone/>
            </a:pPr>
            <a:r>
              <a:rPr lang="en-US" sz="2000" dirty="0">
                <a:solidFill>
                  <a:srgbClr val="FFFF99"/>
                </a:solidFill>
              </a:rPr>
              <a:t>It still is there today, one of the oldest streets in the world.</a:t>
            </a:r>
          </a:p>
        </p:txBody>
      </p:sp>
    </p:spTree>
    <p:extLst>
      <p:ext uri="{BB962C8B-B14F-4D97-AF65-F5344CB8AC3E}">
        <p14:creationId xmlns:p14="http://schemas.microsoft.com/office/powerpoint/2010/main" val="403746584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25A-9132-79BF-B085-0A7D90E619AE}"/>
              </a:ext>
            </a:extLst>
          </p:cNvPr>
          <p:cNvSpPr>
            <a:spLocks noGrp="1"/>
          </p:cNvSpPr>
          <p:nvPr>
            <p:ph type="title"/>
          </p:nvPr>
        </p:nvSpPr>
        <p:spPr/>
        <p:txBody>
          <a:bodyPr/>
          <a:lstStyle/>
          <a:p>
            <a:r>
              <a:rPr lang="en-US" dirty="0">
                <a:latin typeface="Impact" panose="020B0806030902050204" pitchFamily="34" charset="0"/>
              </a:rPr>
              <a:t>Paul, the Torah-observant Christian</a:t>
            </a:r>
          </a:p>
        </p:txBody>
      </p:sp>
      <p:sp>
        <p:nvSpPr>
          <p:cNvPr id="3" name="Content Placeholder 2">
            <a:extLst>
              <a:ext uri="{FF2B5EF4-FFF2-40B4-BE49-F238E27FC236}">
                <a16:creationId xmlns:a16="http://schemas.microsoft.com/office/drawing/2014/main" id="{F7E5A017-9EDD-6E7A-62E9-6A2065F95E4B}"/>
              </a:ext>
            </a:extLst>
          </p:cNvPr>
          <p:cNvSpPr>
            <a:spLocks noGrp="1"/>
          </p:cNvSpPr>
          <p:nvPr>
            <p:ph idx="1"/>
          </p:nvPr>
        </p:nvSpPr>
        <p:spPr/>
        <p:txBody>
          <a:bodyPr/>
          <a:lstStyle/>
          <a:p>
            <a:pPr marL="0" indent="0">
              <a:buNone/>
            </a:pPr>
            <a:r>
              <a:rPr lang="en-US" b="1" dirty="0">
                <a:solidFill>
                  <a:srgbClr val="FFC000"/>
                </a:solidFill>
              </a:rPr>
              <a:t>Paul continued to live a Torah-observant life after becoming a Christian.</a:t>
            </a:r>
          </a:p>
          <a:p>
            <a:r>
              <a:rPr lang="en-US" sz="2400" i="1" dirty="0"/>
              <a:t>He practice circumcision for Jewish Christians (Ac. 16:3), though he was very firm that for non-Jewish Christians this was unnecessary (Ac. 15:1-2; 1 Co. 7:18; Ro. 4:11; Ga. 2:3-5; 5:2; 6:12-15).</a:t>
            </a:r>
          </a:p>
          <a:p>
            <a:r>
              <a:rPr lang="en-US" sz="2400" i="1" dirty="0"/>
              <a:t>He even took a Nazirite vow and completed it in the Jerusalem temple (Ac. 21:23-24; cf. Nu. 6:1-21).</a:t>
            </a:r>
          </a:p>
        </p:txBody>
      </p:sp>
      <p:sp>
        <p:nvSpPr>
          <p:cNvPr id="4" name="Slide Number Placeholder 3">
            <a:extLst>
              <a:ext uri="{FF2B5EF4-FFF2-40B4-BE49-F238E27FC236}">
                <a16:creationId xmlns:a16="http://schemas.microsoft.com/office/drawing/2014/main" id="{2448FA78-30E9-3FCB-B8FC-EABAB595FBAA}"/>
              </a:ext>
            </a:extLst>
          </p:cNvPr>
          <p:cNvSpPr>
            <a:spLocks noGrp="1"/>
          </p:cNvSpPr>
          <p:nvPr>
            <p:ph type="sldNum" sz="quarter" idx="12"/>
          </p:nvPr>
        </p:nvSpPr>
        <p:spPr/>
        <p:txBody>
          <a:bodyPr/>
          <a:lstStyle/>
          <a:p>
            <a:pPr>
              <a:defRPr/>
            </a:pPr>
            <a:fld id="{F3E6E3D5-ADE1-4A0D-9EFD-D2F4F87702B5}" type="slidenum">
              <a:rPr lang="en-US" altLang="en-US" smtClean="0"/>
              <a:pPr>
                <a:defRPr/>
              </a:pPr>
              <a:t>281</a:t>
            </a:fld>
            <a:endParaRPr lang="en-US" altLang="en-US"/>
          </a:p>
        </p:txBody>
      </p:sp>
    </p:spTree>
    <p:extLst>
      <p:ext uri="{BB962C8B-B14F-4D97-AF65-F5344CB8AC3E}">
        <p14:creationId xmlns:p14="http://schemas.microsoft.com/office/powerpoint/2010/main" val="8797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BDCF-DB81-EE55-53EF-F861A6FC935C}"/>
              </a:ext>
            </a:extLst>
          </p:cNvPr>
          <p:cNvSpPr>
            <a:spLocks noGrp="1"/>
          </p:cNvSpPr>
          <p:nvPr>
            <p:ph type="title"/>
          </p:nvPr>
        </p:nvSpPr>
        <p:spPr/>
        <p:txBody>
          <a:bodyPr/>
          <a:lstStyle/>
          <a:p>
            <a:r>
              <a:rPr lang="en-US" dirty="0">
                <a:latin typeface="Impact" panose="020B0806030902050204" pitchFamily="34" charset="0"/>
              </a:rPr>
              <a:t>Paul and the Torah</a:t>
            </a:r>
          </a:p>
        </p:txBody>
      </p:sp>
      <p:sp>
        <p:nvSpPr>
          <p:cNvPr id="3" name="Content Placeholder 2">
            <a:extLst>
              <a:ext uri="{FF2B5EF4-FFF2-40B4-BE49-F238E27FC236}">
                <a16:creationId xmlns:a16="http://schemas.microsoft.com/office/drawing/2014/main" id="{94A73384-04C4-5B04-9A38-A9D346C40374}"/>
              </a:ext>
            </a:extLst>
          </p:cNvPr>
          <p:cNvSpPr>
            <a:spLocks noGrp="1"/>
          </p:cNvSpPr>
          <p:nvPr>
            <p:ph idx="1"/>
          </p:nvPr>
        </p:nvSpPr>
        <p:spPr>
          <a:xfrm>
            <a:off x="609600" y="1417639"/>
            <a:ext cx="10972800" cy="4713287"/>
          </a:xfrm>
        </p:spPr>
        <p:txBody>
          <a:bodyPr/>
          <a:lstStyle/>
          <a:p>
            <a:pPr marL="0" indent="0">
              <a:buNone/>
            </a:pPr>
            <a:r>
              <a:rPr lang="en-US" b="1" dirty="0">
                <a:solidFill>
                  <a:srgbClr val="FFC000"/>
                </a:solidFill>
              </a:rPr>
              <a:t>As a Christian leader, Paul remained positive toward the Torah.</a:t>
            </a:r>
          </a:p>
          <a:p>
            <a:r>
              <a:rPr lang="en-US" sz="2800" i="1" dirty="0"/>
              <a:t>It was “holy, righteous, and good” (Ro. 7:12).</a:t>
            </a:r>
          </a:p>
          <a:p>
            <a:r>
              <a:rPr lang="en-US" sz="2800" i="1" dirty="0"/>
              <a:t>It was the “embodiment of truth and knowledge” (Ro. 2:20).</a:t>
            </a:r>
          </a:p>
          <a:p>
            <a:r>
              <a:rPr lang="en-US" sz="2800" i="1" dirty="0"/>
              <a:t>It was “spiritual” (Ro. 7:14a).</a:t>
            </a:r>
          </a:p>
          <a:p>
            <a:r>
              <a:rPr lang="en-US" sz="2800" i="1" dirty="0"/>
              <a:t>He upheld the Ten Commandments, though he also affirmed, following Jesus’ interpretation, that they were fulfilled in the great commandment to love one’s neighbor as oneself (Ro. 13:9-10; Gal. 5:14).</a:t>
            </a:r>
          </a:p>
        </p:txBody>
      </p:sp>
      <p:sp>
        <p:nvSpPr>
          <p:cNvPr id="4" name="Slide Number Placeholder 3">
            <a:extLst>
              <a:ext uri="{FF2B5EF4-FFF2-40B4-BE49-F238E27FC236}">
                <a16:creationId xmlns:a16="http://schemas.microsoft.com/office/drawing/2014/main" id="{6AF9519E-D68D-B8EF-7893-A8ED7E761018}"/>
              </a:ext>
            </a:extLst>
          </p:cNvPr>
          <p:cNvSpPr>
            <a:spLocks noGrp="1"/>
          </p:cNvSpPr>
          <p:nvPr>
            <p:ph type="sldNum" sz="quarter" idx="12"/>
          </p:nvPr>
        </p:nvSpPr>
        <p:spPr/>
        <p:txBody>
          <a:bodyPr/>
          <a:lstStyle/>
          <a:p>
            <a:pPr>
              <a:defRPr/>
            </a:pPr>
            <a:fld id="{F3E6E3D5-ADE1-4A0D-9EFD-D2F4F87702B5}" type="slidenum">
              <a:rPr lang="en-US" altLang="en-US" smtClean="0"/>
              <a:pPr>
                <a:defRPr/>
              </a:pPr>
              <a:t>282</a:t>
            </a:fld>
            <a:endParaRPr lang="en-US" altLang="en-US"/>
          </a:p>
        </p:txBody>
      </p:sp>
    </p:spTree>
    <p:extLst>
      <p:ext uri="{BB962C8B-B14F-4D97-AF65-F5344CB8AC3E}">
        <p14:creationId xmlns:p14="http://schemas.microsoft.com/office/powerpoint/2010/main" val="15580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3CA8-A2A0-D144-1E54-9AF42DAE1CE0}"/>
              </a:ext>
            </a:extLst>
          </p:cNvPr>
          <p:cNvSpPr>
            <a:spLocks noGrp="1"/>
          </p:cNvSpPr>
          <p:nvPr>
            <p:ph type="title"/>
          </p:nvPr>
        </p:nvSpPr>
        <p:spPr/>
        <p:txBody>
          <a:bodyPr/>
          <a:lstStyle/>
          <a:p>
            <a:r>
              <a:rPr lang="en-US" dirty="0">
                <a:latin typeface="Impact" panose="020B0806030902050204" pitchFamily="34" charset="0"/>
              </a:rPr>
              <a:t>The Role of the Torah</a:t>
            </a:r>
          </a:p>
        </p:txBody>
      </p:sp>
      <p:sp>
        <p:nvSpPr>
          <p:cNvPr id="3" name="Content Placeholder 2">
            <a:extLst>
              <a:ext uri="{FF2B5EF4-FFF2-40B4-BE49-F238E27FC236}">
                <a16:creationId xmlns:a16="http://schemas.microsoft.com/office/drawing/2014/main" id="{E382FFC0-C59E-669D-A8A7-6A9C31A64947}"/>
              </a:ext>
            </a:extLst>
          </p:cNvPr>
          <p:cNvSpPr>
            <a:spLocks noGrp="1"/>
          </p:cNvSpPr>
          <p:nvPr>
            <p:ph idx="1"/>
          </p:nvPr>
        </p:nvSpPr>
        <p:spPr>
          <a:xfrm>
            <a:off x="609599" y="1600201"/>
            <a:ext cx="11150009" cy="4530725"/>
          </a:xfrm>
        </p:spPr>
        <p:txBody>
          <a:bodyPr/>
          <a:lstStyle/>
          <a:p>
            <a:pPr marL="0" indent="0">
              <a:buNone/>
            </a:pPr>
            <a:r>
              <a:rPr lang="en-US" b="1" dirty="0">
                <a:solidFill>
                  <a:srgbClr val="FFC000"/>
                </a:solidFill>
              </a:rPr>
              <a:t>Paul would differ significantly from his Pharisaic fellows about the purpose of the Torah.</a:t>
            </a:r>
          </a:p>
          <a:p>
            <a:r>
              <a:rPr lang="en-US" sz="2800" i="1" dirty="0"/>
              <a:t>The common view was that the Torah was an end in itself, and Torah-observance was tantamount to salvation.</a:t>
            </a:r>
          </a:p>
          <a:p>
            <a:r>
              <a:rPr lang="en-US" sz="2800" i="1" dirty="0"/>
              <a:t>Paul, on the other hand, said the purpose of the Torah was to define sin (Ro. 3:20b; 5:13; 7:7, 13).</a:t>
            </a:r>
          </a:p>
          <a:p>
            <a:r>
              <a:rPr lang="en-US" sz="2800" i="1" dirty="0"/>
              <a:t>It was a temporary slave-custodian to bring us to Christ (Ga. 3:24-25).</a:t>
            </a:r>
          </a:p>
        </p:txBody>
      </p:sp>
      <p:sp>
        <p:nvSpPr>
          <p:cNvPr id="4" name="Slide Number Placeholder 3">
            <a:extLst>
              <a:ext uri="{FF2B5EF4-FFF2-40B4-BE49-F238E27FC236}">
                <a16:creationId xmlns:a16="http://schemas.microsoft.com/office/drawing/2014/main" id="{79BAC20A-81AB-E666-ED63-6B1B4F6ADC23}"/>
              </a:ext>
            </a:extLst>
          </p:cNvPr>
          <p:cNvSpPr>
            <a:spLocks noGrp="1"/>
          </p:cNvSpPr>
          <p:nvPr>
            <p:ph type="sldNum" sz="quarter" idx="12"/>
          </p:nvPr>
        </p:nvSpPr>
        <p:spPr/>
        <p:txBody>
          <a:bodyPr/>
          <a:lstStyle/>
          <a:p>
            <a:pPr>
              <a:defRPr/>
            </a:pPr>
            <a:fld id="{F3E6E3D5-ADE1-4A0D-9EFD-D2F4F87702B5}" type="slidenum">
              <a:rPr lang="en-US" altLang="en-US" smtClean="0"/>
              <a:pPr>
                <a:defRPr/>
              </a:pPr>
              <a:t>283</a:t>
            </a:fld>
            <a:endParaRPr lang="en-US" altLang="en-US"/>
          </a:p>
        </p:txBody>
      </p:sp>
    </p:spTree>
    <p:extLst>
      <p:ext uri="{BB962C8B-B14F-4D97-AF65-F5344CB8AC3E}">
        <p14:creationId xmlns:p14="http://schemas.microsoft.com/office/powerpoint/2010/main" val="392464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a:extLst>
            <a:ext uri="{FF2B5EF4-FFF2-40B4-BE49-F238E27FC236}">
              <a16:creationId xmlns:a16="http://schemas.microsoft.com/office/drawing/2014/main" id="{F35BE7BA-D45C-9CC0-7A29-CD0BF20C20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85FA5A-DE77-064C-CF06-650A8FFB457F}"/>
              </a:ext>
            </a:extLst>
          </p:cNvPr>
          <p:cNvSpPr>
            <a:spLocks noGrp="1"/>
          </p:cNvSpPr>
          <p:nvPr>
            <p:ph idx="1"/>
          </p:nvPr>
        </p:nvSpPr>
        <p:spPr>
          <a:xfrm>
            <a:off x="609600" y="1765005"/>
            <a:ext cx="10972800" cy="4218700"/>
          </a:xfrm>
        </p:spPr>
        <p:txBody>
          <a:bodyPr/>
          <a:lstStyle/>
          <a:p>
            <a:pPr marL="0" indent="0">
              <a:buNone/>
            </a:pPr>
            <a:r>
              <a:rPr lang="en-US" sz="4000" i="1" dirty="0">
                <a:solidFill>
                  <a:srgbClr val="FFFFFF"/>
                </a:solidFill>
                <a:latin typeface="Garamond" panose="02020404030301010803" pitchFamily="18" charset="0"/>
                <a:cs typeface="Arial"/>
              </a:rPr>
              <a:t>For what the law could not do…God did…by sending his own Son in the likeness of sinful men to be a sin offering.</a:t>
            </a:r>
          </a:p>
          <a:p>
            <a:pPr marL="0" indent="0">
              <a:buNone/>
            </a:pPr>
            <a:endParaRPr lang="en-US" sz="4000" i="1" dirty="0">
              <a:solidFill>
                <a:srgbClr val="FFFFFF"/>
              </a:solidFill>
              <a:latin typeface="Garamond" panose="02020404030301010803" pitchFamily="18" charset="0"/>
              <a:cs typeface="Arial"/>
            </a:endParaRPr>
          </a:p>
          <a:p>
            <a:pPr marL="0" indent="0">
              <a:buNone/>
            </a:pPr>
            <a:r>
              <a:rPr lang="en-US" sz="2400" dirty="0">
                <a:solidFill>
                  <a:srgbClr val="FFFFFF"/>
                </a:solidFill>
                <a:latin typeface="Arial Narrow" panose="020B0606020202030204" pitchFamily="34" charset="0"/>
                <a:cs typeface="Arial"/>
              </a:rPr>
              <a:t>							Rom. 8:3</a:t>
            </a:r>
            <a:endParaRPr lang="en-US" sz="24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C3D9C5E8-4A06-2E05-63E0-11F6EE8A8B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40591056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C303-88A6-D9AF-EE78-836BBDDFCF6F}"/>
              </a:ext>
            </a:extLst>
          </p:cNvPr>
          <p:cNvSpPr>
            <a:spLocks noGrp="1"/>
          </p:cNvSpPr>
          <p:nvPr>
            <p:ph type="title"/>
          </p:nvPr>
        </p:nvSpPr>
        <p:spPr/>
        <p:txBody>
          <a:bodyPr/>
          <a:lstStyle/>
          <a:p>
            <a:r>
              <a:rPr lang="en-US" dirty="0">
                <a:latin typeface="Impact" panose="020B0806030902050204" pitchFamily="34" charset="0"/>
              </a:rPr>
              <a:t>What the Torah Could Not Do</a:t>
            </a:r>
          </a:p>
        </p:txBody>
      </p:sp>
      <p:sp>
        <p:nvSpPr>
          <p:cNvPr id="3" name="Content Placeholder 2">
            <a:extLst>
              <a:ext uri="{FF2B5EF4-FFF2-40B4-BE49-F238E27FC236}">
                <a16:creationId xmlns:a16="http://schemas.microsoft.com/office/drawing/2014/main" id="{28E77E46-D293-C635-5268-9406D56B332D}"/>
              </a:ext>
            </a:extLst>
          </p:cNvPr>
          <p:cNvSpPr>
            <a:spLocks noGrp="1"/>
          </p:cNvSpPr>
          <p:nvPr>
            <p:ph idx="1"/>
          </p:nvPr>
        </p:nvSpPr>
        <p:spPr>
          <a:xfrm>
            <a:off x="609600" y="1600201"/>
            <a:ext cx="10972800" cy="4979985"/>
          </a:xfrm>
        </p:spPr>
        <p:txBody>
          <a:bodyPr/>
          <a:lstStyle/>
          <a:p>
            <a:pPr marL="0" indent="0">
              <a:buNone/>
            </a:pPr>
            <a:r>
              <a:rPr lang="en-US" b="1" dirty="0">
                <a:solidFill>
                  <a:srgbClr val="FFC000"/>
                </a:solidFill>
              </a:rPr>
              <a:t>Despite his positive view of the Torah, Paul also knew that the Torah was unable to provide spiritual life (Ga. 3:21).</a:t>
            </a:r>
          </a:p>
          <a:p>
            <a:r>
              <a:rPr lang="en-US" sz="2800" i="1" dirty="0"/>
              <a:t>Sin was deeply embedded in humans, which prevented their obedience to the Torah, and there were no exceptions: both Jew and non-Jew alike fell far short of God’s requirements (Ro. 3:23).</a:t>
            </a:r>
          </a:p>
          <a:p>
            <a:r>
              <a:rPr lang="en-US" sz="2800" i="1" dirty="0"/>
              <a:t>But what the Torah was unable to do, God had accomplished in the sacrificial death of his Son and the gift of the Holy Spirit (Ro. 8:3-4).</a:t>
            </a:r>
          </a:p>
        </p:txBody>
      </p:sp>
      <p:sp>
        <p:nvSpPr>
          <p:cNvPr id="4" name="Slide Number Placeholder 3">
            <a:extLst>
              <a:ext uri="{FF2B5EF4-FFF2-40B4-BE49-F238E27FC236}">
                <a16:creationId xmlns:a16="http://schemas.microsoft.com/office/drawing/2014/main" id="{3567DF4A-B575-C950-A3DD-C44DECC1119F}"/>
              </a:ext>
            </a:extLst>
          </p:cNvPr>
          <p:cNvSpPr>
            <a:spLocks noGrp="1"/>
          </p:cNvSpPr>
          <p:nvPr>
            <p:ph type="sldNum" sz="quarter" idx="12"/>
          </p:nvPr>
        </p:nvSpPr>
        <p:spPr/>
        <p:txBody>
          <a:bodyPr/>
          <a:lstStyle/>
          <a:p>
            <a:pPr>
              <a:defRPr/>
            </a:pPr>
            <a:fld id="{F3E6E3D5-ADE1-4A0D-9EFD-D2F4F87702B5}" type="slidenum">
              <a:rPr lang="en-US" altLang="en-US" smtClean="0"/>
              <a:pPr>
                <a:defRPr/>
              </a:pPr>
              <a:t>285</a:t>
            </a:fld>
            <a:endParaRPr lang="en-US" altLang="en-US"/>
          </a:p>
        </p:txBody>
      </p:sp>
    </p:spTree>
    <p:extLst>
      <p:ext uri="{BB962C8B-B14F-4D97-AF65-F5344CB8AC3E}">
        <p14:creationId xmlns:p14="http://schemas.microsoft.com/office/powerpoint/2010/main" val="17155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a:extLst>
            <a:ext uri="{FF2B5EF4-FFF2-40B4-BE49-F238E27FC236}">
              <a16:creationId xmlns:a16="http://schemas.microsoft.com/office/drawing/2014/main" id="{11C6A507-E05B-8D5C-0790-E41D517A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15EE-EBAB-0E12-6BCE-97D2D0A3E87F}"/>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C0891F2E-EF36-80B7-D215-975D477686FF}"/>
              </a:ext>
            </a:extLst>
          </p:cNvPr>
          <p:cNvSpPr>
            <a:spLocks noGrp="1"/>
          </p:cNvSpPr>
          <p:nvPr>
            <p:ph idx="1"/>
          </p:nvPr>
        </p:nvSpPr>
        <p:spPr>
          <a:xfrm>
            <a:off x="609600" y="1417639"/>
            <a:ext cx="10972800" cy="4713287"/>
          </a:xfrm>
        </p:spPr>
        <p:txBody>
          <a:bodyPr/>
          <a:lstStyle/>
          <a:p>
            <a:pPr>
              <a:buNone/>
            </a:pPr>
            <a:r>
              <a:rPr lang="en-US" altLang="en-US" i="1" dirty="0">
                <a:effectLst/>
              </a:rPr>
              <a:t>While Paul was Torah-observant and continued to appeal to the law in his Christian writings, he also said that “Christ is the end of the law” (Ro. 10:4). In what sense does he mean “Christ is the end of the law?”</a:t>
            </a:r>
          </a:p>
          <a:p>
            <a:pPr>
              <a:buNone/>
            </a:pPr>
            <a:r>
              <a:rPr lang="en-US" altLang="en-US" i="1" dirty="0">
                <a:effectLst/>
              </a:rPr>
              <a:t>There have been both ancient and modern Christians who have suggested that we do away with the Old Testament (and the Torah). How would you respond to such a suggestion?</a:t>
            </a:r>
          </a:p>
        </p:txBody>
      </p:sp>
    </p:spTree>
    <p:extLst>
      <p:ext uri="{BB962C8B-B14F-4D97-AF65-F5344CB8AC3E}">
        <p14:creationId xmlns:p14="http://schemas.microsoft.com/office/powerpoint/2010/main" val="36010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5496926"/>
          </a:xfrm>
        </p:spPr>
        <p:txBody>
          <a:bodyPr/>
          <a:lstStyle/>
          <a:p>
            <a:pPr marL="0" indent="0">
              <a:buNone/>
            </a:pPr>
            <a:r>
              <a:rPr lang="en-US" sz="2800" i="1" dirty="0">
                <a:latin typeface="Bookman Old Style" panose="02050604050505020204" pitchFamily="18" charset="0"/>
              </a:rPr>
              <a:t>Now the serpent was more crafty than any of the wild animals the L</a:t>
            </a:r>
            <a:r>
              <a:rPr lang="en-US" sz="2400" i="1" dirty="0">
                <a:latin typeface="Bookman Old Style" panose="02050604050505020204" pitchFamily="18" charset="0"/>
              </a:rPr>
              <a:t>ORD</a:t>
            </a:r>
            <a:r>
              <a:rPr lang="en-US" sz="2800" i="1" dirty="0">
                <a:latin typeface="Bookman Old Style" panose="02050604050505020204" pitchFamily="18" charset="0"/>
              </a:rPr>
              <a:t> God had made. He said to the woman, “Did God really say, ‘You must not eat from any tree in the garden?’”</a:t>
            </a:r>
          </a:p>
          <a:p>
            <a:pPr marL="0" indent="0">
              <a:buNone/>
            </a:pPr>
            <a:endParaRPr lang="en-US" sz="2800" i="1" dirty="0">
              <a:latin typeface="Bookman Old Style" panose="02050604050505020204" pitchFamily="18" charset="0"/>
            </a:endParaRPr>
          </a:p>
          <a:p>
            <a:pPr marL="0" indent="0">
              <a:buNone/>
            </a:pPr>
            <a:r>
              <a:rPr lang="en-US" sz="2800" i="1" dirty="0">
                <a:latin typeface="Bookman Old Style" panose="02050604050505020204" pitchFamily="18" charset="0"/>
              </a:rPr>
              <a:t>“You will not surely die,” the serpent said…  “For God knows that when you eat of it your eyes will be opened, and you will be like God, knowing good and evil.”</a:t>
            </a:r>
          </a:p>
          <a:p>
            <a:pPr marL="0" indent="0">
              <a:buNone/>
            </a:pPr>
            <a:endParaRPr lang="en-US" sz="2800" dirty="0">
              <a:latin typeface="Bookman Old Style" panose="02050604050505020204" pitchFamily="18" charset="0"/>
            </a:endParaRPr>
          </a:p>
          <a:p>
            <a:pPr marL="0" indent="0">
              <a:buNone/>
            </a:pPr>
            <a:r>
              <a:rPr lang="en-US" sz="2800" dirty="0">
                <a:latin typeface="Bookman Old Style" panose="02050604050505020204" pitchFamily="18" charset="0"/>
              </a:rPr>
              <a:t>							Genesis 3:1, 4-5</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a:defRPr/>
            </a:pPr>
            <a:fld id="{F3E6E3D5-ADE1-4A0D-9EFD-D2F4F87702B5}" type="slidenum">
              <a:rPr lang="en-US" altLang="en-US" smtClean="0"/>
              <a:pPr>
                <a:defRPr/>
              </a:pPr>
              <a:t>29</a:t>
            </a:fld>
            <a:endParaRPr lang="en-US" altLang="en-US"/>
          </a:p>
        </p:txBody>
      </p:sp>
    </p:spTree>
    <p:extLst>
      <p:ext uri="{BB962C8B-B14F-4D97-AF65-F5344CB8AC3E}">
        <p14:creationId xmlns:p14="http://schemas.microsoft.com/office/powerpoint/2010/main" val="42931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626D7EE-171B-9540-CFF8-775B5A9526DA}"/>
              </a:ext>
            </a:extLst>
          </p:cNvPr>
          <p:cNvSpPr>
            <a:spLocks noGrp="1" noChangeArrowheads="1"/>
          </p:cNvSpPr>
          <p:nvPr>
            <p:ph type="title"/>
          </p:nvPr>
        </p:nvSpPr>
        <p:spPr>
          <a:xfrm>
            <a:off x="669758" y="228600"/>
            <a:ext cx="3048000" cy="1169987"/>
          </a:xfrm>
        </p:spPr>
        <p:txBody>
          <a:bodyPr/>
          <a:lstStyle/>
          <a:p>
            <a:pPr eaLnBrk="1" hangingPunct="1"/>
            <a:r>
              <a:rPr lang="en-US" altLang="en-US" dirty="0">
                <a:solidFill>
                  <a:schemeClr val="hlink"/>
                </a:solidFill>
                <a:effectLst>
                  <a:outerShdw blurRad="38100" dist="38100" dir="2700000" algn="tl">
                    <a:srgbClr val="000000">
                      <a:alpha val="43137"/>
                    </a:srgbClr>
                  </a:outerShdw>
                </a:effectLst>
                <a:latin typeface="Eras Bold ITC" panose="020B0907030504020204" pitchFamily="34" charset="0"/>
              </a:rPr>
              <a:t>Author</a:t>
            </a:r>
          </a:p>
        </p:txBody>
      </p:sp>
      <p:sp>
        <p:nvSpPr>
          <p:cNvPr id="84995" name="Rectangle 3">
            <a:extLst>
              <a:ext uri="{FF2B5EF4-FFF2-40B4-BE49-F238E27FC236}">
                <a16:creationId xmlns:a16="http://schemas.microsoft.com/office/drawing/2014/main" id="{EE18828B-426A-56BF-EEBF-10E7A9CD96B3}"/>
              </a:ext>
            </a:extLst>
          </p:cNvPr>
          <p:cNvSpPr>
            <a:spLocks noGrp="1" noChangeArrowheads="1"/>
          </p:cNvSpPr>
          <p:nvPr>
            <p:ph type="body" idx="1"/>
          </p:nvPr>
        </p:nvSpPr>
        <p:spPr>
          <a:xfrm>
            <a:off x="1074821" y="1600200"/>
            <a:ext cx="10363200" cy="5029200"/>
          </a:xfrm>
        </p:spPr>
        <p:txBody>
          <a:bodyPr/>
          <a:lstStyle/>
          <a:p>
            <a:pPr eaLnBrk="1" hangingPunct="1">
              <a:lnSpc>
                <a:spcPct val="90000"/>
              </a:lnSpc>
              <a:buFont typeface="Wingdings" panose="05000000000000000000" pitchFamily="2" charset="2"/>
              <a:buNone/>
              <a:defRPr/>
            </a:pPr>
            <a:r>
              <a:rPr lang="en-US" altLang="en-US" dirty="0">
                <a:solidFill>
                  <a:srgbClr val="FFFF99"/>
                </a:solidFill>
                <a:latin typeface="Eras Demi ITC" pitchFamily="34" charset="0"/>
              </a:rPr>
              <a:t>Formally, the Book of Genesis is anonymous (i.e., it does not name its author)</a:t>
            </a:r>
          </a:p>
          <a:p>
            <a:pPr eaLnBrk="1" hangingPunct="1">
              <a:lnSpc>
                <a:spcPct val="90000"/>
              </a:lnSpc>
              <a:buFont typeface="Wingdings" panose="05000000000000000000" pitchFamily="2" charset="2"/>
              <a:buNone/>
              <a:defRPr/>
            </a:pPr>
            <a:r>
              <a:rPr lang="en-US" altLang="en-US" dirty="0">
                <a:solidFill>
                  <a:srgbClr val="FFFF99"/>
                </a:solidFill>
                <a:latin typeface="Eras Demi ITC" pitchFamily="34" charset="0"/>
              </a:rPr>
              <a:t>Traditionally, Moses is credited with compiling the Torah.</a:t>
            </a:r>
          </a:p>
          <a:p>
            <a:pPr lvl="1" eaLnBrk="1" hangingPunct="1">
              <a:lnSpc>
                <a:spcPct val="90000"/>
              </a:lnSpc>
              <a:buClr>
                <a:schemeClr val="hlink"/>
              </a:buClr>
              <a:defRPr/>
            </a:pPr>
            <a:r>
              <a:rPr lang="en-US" altLang="en-US" i="1" dirty="0">
                <a:latin typeface="Arial Narrow" panose="020B0606020202030204" pitchFamily="34" charset="0"/>
              </a:rPr>
              <a:t>Even if Moses did so, however, he was not a personal witness to the events, since they occurred long before his lifetime.</a:t>
            </a:r>
          </a:p>
          <a:p>
            <a:pPr lvl="1" eaLnBrk="1" hangingPunct="1">
              <a:lnSpc>
                <a:spcPct val="90000"/>
              </a:lnSpc>
              <a:buClr>
                <a:schemeClr val="hlink"/>
              </a:buClr>
              <a:defRPr/>
            </a:pPr>
            <a:r>
              <a:rPr lang="en-US" altLang="en-US" i="1" dirty="0">
                <a:latin typeface="Arial Narrow" panose="020B0606020202030204" pitchFamily="34" charset="0"/>
              </a:rPr>
              <a:t>It generally is conceded that the narratives were compiled from pre-existing traditions (either oral or written).</a:t>
            </a:r>
          </a:p>
          <a:p>
            <a:pPr lvl="1" eaLnBrk="1" hangingPunct="1">
              <a:lnSpc>
                <a:spcPct val="90000"/>
              </a:lnSpc>
              <a:buClr>
                <a:schemeClr val="hlink"/>
              </a:buClr>
              <a:defRPr/>
            </a:pPr>
            <a:r>
              <a:rPr lang="en-US" altLang="en-US" i="1" dirty="0">
                <a:latin typeface="Arial Narrow" panose="020B0606020202030204" pitchFamily="34" charset="0"/>
              </a:rPr>
              <a:t>Furthermore, there is evidence of later hands than Moses (Ge. 14:14//Jg. 18:29; 36:31ff., etc.), so the final form of the book was likely not reached until a later period.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5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p:cTn id="13" dur="5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49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p:cTn id="19" dur="5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49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p:cTn id="25" dur="500" fill="hold"/>
                                        <p:tgtEl>
                                          <p:spTgt spid="8499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499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84995">
                                            <p:txEl>
                                              <p:pRg st="4" end="4"/>
                                            </p:txEl>
                                          </p:spTgt>
                                        </p:tgtEl>
                                        <p:attrNameLst>
                                          <p:attrName>style.visibility</p:attrName>
                                        </p:attrNameLst>
                                      </p:cBhvr>
                                      <p:to>
                                        <p:strVal val="visible"/>
                                      </p:to>
                                    </p:set>
                                    <p:anim calcmode="lin" valueType="num">
                                      <p:cBhvr>
                                        <p:cTn id="31" dur="500" fill="hold"/>
                                        <p:tgtEl>
                                          <p:spTgt spid="8499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499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5BC1924-0359-4D40-5A3B-9DA66440F9A7}"/>
              </a:ext>
            </a:extLst>
          </p:cNvPr>
          <p:cNvSpPr>
            <a:spLocks noGrp="1" noChangeArrowheads="1"/>
          </p:cNvSpPr>
          <p:nvPr>
            <p:ph type="title"/>
          </p:nvPr>
        </p:nvSpPr>
        <p:spPr/>
        <p:txBody>
          <a:bodyPr/>
          <a:lstStyle/>
          <a:p>
            <a:pPr eaLnBrk="1" hangingPunct="1">
              <a:defRPr/>
            </a:pPr>
            <a:r>
              <a:rPr lang="en-US" altLang="en-US">
                <a:solidFill>
                  <a:srgbClr val="00FFFF"/>
                </a:solidFill>
                <a:latin typeface="Narkisim" panose="020E0502050101010101" pitchFamily="34" charset="-79"/>
              </a:rPr>
              <a:t>The Two Trees at the Center</a:t>
            </a:r>
          </a:p>
        </p:txBody>
      </p:sp>
      <p:sp>
        <p:nvSpPr>
          <p:cNvPr id="136195" name="Rectangle 3">
            <a:extLst>
              <a:ext uri="{FF2B5EF4-FFF2-40B4-BE49-F238E27FC236}">
                <a16:creationId xmlns:a16="http://schemas.microsoft.com/office/drawing/2014/main" id="{20D39D85-AE69-B469-9201-8C12489C9044}"/>
              </a:ext>
            </a:extLst>
          </p:cNvPr>
          <p:cNvSpPr>
            <a:spLocks noGrp="1" noChangeArrowheads="1"/>
          </p:cNvSpPr>
          <p:nvPr>
            <p:ph type="body" idx="1"/>
          </p:nvPr>
        </p:nvSpPr>
        <p:spPr>
          <a:xfrm>
            <a:off x="979055" y="1732546"/>
            <a:ext cx="10400145" cy="4744453"/>
          </a:xfrm>
        </p:spPr>
        <p:txBody>
          <a:bodyPr/>
          <a:lstStyle/>
          <a:p>
            <a:pPr eaLnBrk="1" hangingPunct="1">
              <a:lnSpc>
                <a:spcPct val="90000"/>
              </a:lnSpc>
              <a:buFont typeface="Wingdings" panose="05000000000000000000" pitchFamily="2" charset="2"/>
              <a:buNone/>
              <a:defRPr/>
            </a:pPr>
            <a:r>
              <a:rPr lang="en-US" altLang="en-US" sz="2800" b="1" dirty="0">
                <a:solidFill>
                  <a:srgbClr val="FF9900"/>
                </a:solidFill>
              </a:rPr>
              <a:t>The account of the fall describes what it means to be in a broken relationship with God.</a:t>
            </a:r>
          </a:p>
          <a:p>
            <a:pPr eaLnBrk="1" hangingPunct="1">
              <a:lnSpc>
                <a:spcPct val="90000"/>
              </a:lnSpc>
              <a:defRPr/>
            </a:pPr>
            <a:r>
              <a:rPr lang="en-US" altLang="en-US" sz="2400" b="1" i="1" dirty="0">
                <a:latin typeface="Arial Narrow" panose="020B0606020202030204" pitchFamily="34" charset="0"/>
              </a:rPr>
              <a:t>At the center of the garden were two trees, the tree of life (the source of life) and the tree of the knowledge of good and evil (the source of death).</a:t>
            </a:r>
          </a:p>
          <a:p>
            <a:pPr eaLnBrk="1" hangingPunct="1">
              <a:lnSpc>
                <a:spcPct val="90000"/>
              </a:lnSpc>
              <a:defRPr/>
            </a:pPr>
            <a:r>
              <a:rPr lang="en-US" altLang="en-US" sz="2400" b="1" i="1" dirty="0">
                <a:latin typeface="Arial Narrow" panose="020B0606020202030204" pitchFamily="34" charset="0"/>
              </a:rPr>
              <a:t>Hence, physical life and physical death point to a more profound spiritual life and spiritual death.</a:t>
            </a:r>
          </a:p>
          <a:p>
            <a:pPr eaLnBrk="1" hangingPunct="1">
              <a:lnSpc>
                <a:spcPct val="90000"/>
              </a:lnSpc>
              <a:defRPr/>
            </a:pPr>
            <a:r>
              <a:rPr lang="en-US" altLang="en-US" sz="2400" b="1" i="1" dirty="0">
                <a:latin typeface="Arial Narrow" panose="020B0606020202030204" pitchFamily="34" charset="0"/>
              </a:rPr>
              <a:t>Pure relationship with God, grounded in innocence and obedience, was replaced with an experiential relationship with good and evil grounded in disobedience and rebellion.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 calcmode="lin" valueType="num">
                                      <p:cBhvr additive="base">
                                        <p:cTn id="25"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8082485E-324F-0D20-76D5-026E8010AA9A}"/>
              </a:ext>
            </a:extLst>
          </p:cNvPr>
          <p:cNvSpPr>
            <a:spLocks noGrp="1" noChangeArrowheads="1"/>
          </p:cNvSpPr>
          <p:nvPr>
            <p:ph type="title"/>
          </p:nvPr>
        </p:nvSpPr>
        <p:spPr/>
        <p:txBody>
          <a:bodyPr/>
          <a:lstStyle/>
          <a:p>
            <a:pPr eaLnBrk="1" hangingPunct="1">
              <a:defRPr/>
            </a:pPr>
            <a:r>
              <a:rPr lang="en-US" altLang="en-US" sz="4800">
                <a:solidFill>
                  <a:srgbClr val="00FFFF"/>
                </a:solidFill>
                <a:latin typeface="Narkisim" panose="020E0502050101010101" pitchFamily="34" charset="-79"/>
              </a:rPr>
              <a:t>The Snake</a:t>
            </a:r>
          </a:p>
        </p:txBody>
      </p:sp>
      <p:sp>
        <p:nvSpPr>
          <p:cNvPr id="138243" name="Rectangle 3">
            <a:extLst>
              <a:ext uri="{FF2B5EF4-FFF2-40B4-BE49-F238E27FC236}">
                <a16:creationId xmlns:a16="http://schemas.microsoft.com/office/drawing/2014/main" id="{4E10E895-4839-22AC-675F-201A38611F02}"/>
              </a:ext>
            </a:extLst>
          </p:cNvPr>
          <p:cNvSpPr>
            <a:spLocks noGrp="1" noChangeArrowheads="1"/>
          </p:cNvSpPr>
          <p:nvPr>
            <p:ph type="body" idx="1"/>
          </p:nvPr>
        </p:nvSpPr>
        <p:spPr>
          <a:xfrm>
            <a:off x="810126" y="1667291"/>
            <a:ext cx="10571747" cy="4364540"/>
          </a:xfrm>
        </p:spPr>
        <p:txBody>
          <a:bodyPr/>
          <a:lstStyle/>
          <a:p>
            <a:pPr eaLnBrk="1" hangingPunct="1">
              <a:lnSpc>
                <a:spcPct val="90000"/>
              </a:lnSpc>
              <a:buFont typeface="Wingdings" panose="05000000000000000000" pitchFamily="2" charset="2"/>
              <a:buNone/>
              <a:defRPr/>
            </a:pPr>
            <a:r>
              <a:rPr lang="en-US" altLang="en-US" sz="2800" b="1" dirty="0">
                <a:solidFill>
                  <a:srgbClr val="FF9900"/>
                </a:solidFill>
              </a:rPr>
              <a:t>The snake is not further defined in Genesis 3 except as a voice opposing God.</a:t>
            </a:r>
          </a:p>
          <a:p>
            <a:pPr eaLnBrk="1" hangingPunct="1">
              <a:lnSpc>
                <a:spcPct val="90000"/>
              </a:lnSpc>
              <a:defRPr/>
            </a:pPr>
            <a:r>
              <a:rPr lang="en-US" altLang="en-US" sz="2400" b="1" i="1" dirty="0">
                <a:latin typeface="Arial Narrow" panose="020B0606020202030204" pitchFamily="34" charset="0"/>
              </a:rPr>
              <a:t>While it has always been assumed that the snake was the guise of Satan, this is not clearly stated until the New Testament (cf. Ro. 16:20; Rv. 12:9; 20:2).</a:t>
            </a:r>
          </a:p>
          <a:p>
            <a:pPr eaLnBrk="1" hangingPunct="1">
              <a:lnSpc>
                <a:spcPct val="90000"/>
              </a:lnSpc>
              <a:defRPr/>
            </a:pPr>
            <a:r>
              <a:rPr lang="en-US" altLang="en-US" sz="2400" b="1" i="1" dirty="0">
                <a:latin typeface="Arial Narrow" panose="020B0606020202030204" pitchFamily="34" charset="0"/>
              </a:rPr>
              <a:t>At the same time, the Old Testament uses stock imagery from the ancient Near East describing Satan as a snake-like monster:</a:t>
            </a:r>
          </a:p>
          <a:p>
            <a:pPr lvl="1" eaLnBrk="1" hangingPunct="1">
              <a:lnSpc>
                <a:spcPct val="90000"/>
              </a:lnSpc>
              <a:defRPr/>
            </a:pPr>
            <a:r>
              <a:rPr lang="en-US" altLang="en-US" sz="2000" b="1" i="1" dirty="0">
                <a:solidFill>
                  <a:srgbClr val="FFCC00"/>
                </a:solidFill>
                <a:latin typeface="Arial Narrow" panose="020B0606020202030204" pitchFamily="34" charset="0"/>
              </a:rPr>
              <a:t>RAHAB</a:t>
            </a:r>
            <a:r>
              <a:rPr lang="en-US" altLang="en-US" sz="2000" b="1" i="1" dirty="0">
                <a:latin typeface="Arial Narrow" panose="020B0606020202030204" pitchFamily="34" charset="0"/>
              </a:rPr>
              <a:t> (the sea dragon over whom Yahweh triumphed, cf. Job 9:13; 26:12; Ps. 89:9-10; Is. 51:9)</a:t>
            </a:r>
          </a:p>
          <a:p>
            <a:pPr lvl="1" eaLnBrk="1" hangingPunct="1">
              <a:lnSpc>
                <a:spcPct val="90000"/>
              </a:lnSpc>
              <a:defRPr/>
            </a:pPr>
            <a:r>
              <a:rPr lang="en-US" altLang="en-US" sz="2000" b="1" i="1" dirty="0">
                <a:solidFill>
                  <a:srgbClr val="FFCC00"/>
                </a:solidFill>
                <a:latin typeface="Arial Narrow" panose="020B0606020202030204" pitchFamily="34" charset="0"/>
              </a:rPr>
              <a:t>LEVIATHAN</a:t>
            </a:r>
            <a:r>
              <a:rPr lang="en-US" altLang="en-US" sz="2000" b="1" i="1" dirty="0">
                <a:latin typeface="Arial Narrow" panose="020B0606020202030204" pitchFamily="34" charset="0"/>
              </a:rPr>
              <a:t> (also the sea dragon image, cf. Job 3:8; 41:1ff. Ps. 74:13-14; 104:25-26; Is. 27:1)</a:t>
            </a:r>
          </a:p>
          <a:p>
            <a:pPr lvl="1" eaLnBrk="1" hangingPunct="1">
              <a:lnSpc>
                <a:spcPct val="90000"/>
              </a:lnSpc>
              <a:defRPr/>
            </a:pPr>
            <a:r>
              <a:rPr lang="en-US" altLang="en-US" sz="2000" b="1" i="1" dirty="0">
                <a:solidFill>
                  <a:srgbClr val="FFCC00"/>
                </a:solidFill>
                <a:latin typeface="Arial Narrow" panose="020B0606020202030204" pitchFamily="34" charset="0"/>
              </a:rPr>
              <a:t>BEHEMOTH</a:t>
            </a:r>
            <a:r>
              <a:rPr lang="en-US" altLang="en-US" sz="2000" b="1" i="1" dirty="0">
                <a:latin typeface="Arial Narrow" panose="020B0606020202030204" pitchFamily="34" charset="0"/>
              </a:rPr>
              <a:t> (the beast or monster, cf. Job 40:15-24; see also 2 Baruch 29:4; 2 Esdras 6:49, 52; 1 Enoch 60:7-8)</a:t>
            </a:r>
          </a:p>
          <a:p>
            <a:pPr lvl="1" eaLnBrk="1" hangingPunct="1">
              <a:lnSpc>
                <a:spcPct val="90000"/>
              </a:lnSpc>
              <a:defRPr/>
            </a:pPr>
            <a:r>
              <a:rPr lang="en-US" altLang="en-US" sz="2000" b="1" i="1" dirty="0">
                <a:solidFill>
                  <a:srgbClr val="FFCC00"/>
                </a:solidFill>
                <a:latin typeface="Arial Narrow" panose="020B0606020202030204" pitchFamily="34" charset="0"/>
              </a:rPr>
              <a:t>TANNIN</a:t>
            </a:r>
            <a:r>
              <a:rPr lang="en-US" altLang="en-US" sz="2000" b="1" i="1" dirty="0">
                <a:latin typeface="Arial Narrow" panose="020B0606020202030204" pitchFamily="34" charset="0"/>
              </a:rPr>
              <a:t> (dragon, sea monster, serpent, cf. Job 7:12; Ps. 74:13; Is. 27:1; 51:9)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additive="base">
                                        <p:cTn id="13" dur="500" fill="hold"/>
                                        <p:tgtEl>
                                          <p:spTgt spid="138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8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 calcmode="lin" valueType="num">
                                      <p:cBhvr additive="base">
                                        <p:cTn id="19" dur="500" fill="hold"/>
                                        <p:tgtEl>
                                          <p:spTgt spid="138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8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additive="base">
                                        <p:cTn id="25" dur="500" fill="hold"/>
                                        <p:tgtEl>
                                          <p:spTgt spid="138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8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additive="base">
                                        <p:cTn id="31" dur="500" fill="hold"/>
                                        <p:tgtEl>
                                          <p:spTgt spid="138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8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additive="base">
                                        <p:cTn id="37" dur="500" fill="hold"/>
                                        <p:tgtEl>
                                          <p:spTgt spid="138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8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38243">
                                            <p:txEl>
                                              <p:pRg st="6" end="6"/>
                                            </p:txEl>
                                          </p:spTgt>
                                        </p:tgtEl>
                                        <p:attrNameLst>
                                          <p:attrName>style.visibility</p:attrName>
                                        </p:attrNameLst>
                                      </p:cBhvr>
                                      <p:to>
                                        <p:strVal val="visible"/>
                                      </p:to>
                                    </p:set>
                                    <p:anim calcmode="lin" valueType="num">
                                      <p:cBhvr additive="base">
                                        <p:cTn id="43" dur="500" fill="hold"/>
                                        <p:tgtEl>
                                          <p:spTgt spid="1382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82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18DB623-90DC-1175-6E63-E95CB5505529}"/>
              </a:ext>
            </a:extLst>
          </p:cNvPr>
          <p:cNvSpPr>
            <a:spLocks noGrp="1" noChangeArrowheads="1"/>
          </p:cNvSpPr>
          <p:nvPr>
            <p:ph type="title"/>
          </p:nvPr>
        </p:nvSpPr>
        <p:spPr/>
        <p:txBody>
          <a:bodyPr/>
          <a:lstStyle/>
          <a:p>
            <a:pPr eaLnBrk="1" hangingPunct="1">
              <a:defRPr/>
            </a:pPr>
            <a:r>
              <a:rPr lang="en-US" altLang="en-US" sz="4800" dirty="0">
                <a:solidFill>
                  <a:srgbClr val="00FFFF"/>
                </a:solidFill>
                <a:latin typeface="Narkisim" panose="020E0502050101010101" pitchFamily="34" charset="-79"/>
              </a:rPr>
              <a:t>Shame</a:t>
            </a:r>
          </a:p>
        </p:txBody>
      </p:sp>
      <p:sp>
        <p:nvSpPr>
          <p:cNvPr id="141315" name="Rectangle 3">
            <a:extLst>
              <a:ext uri="{FF2B5EF4-FFF2-40B4-BE49-F238E27FC236}">
                <a16:creationId xmlns:a16="http://schemas.microsoft.com/office/drawing/2014/main" id="{4763B2A7-66B0-1B28-49E4-0EEC53C1066C}"/>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altLang="en-US" sz="2800" b="1">
                <a:solidFill>
                  <a:srgbClr val="FF9900"/>
                </a:solidFill>
              </a:rPr>
              <a:t>Shame is the first expression of disunion with God and others. It was not merely sexual, for the humans hid from God as well as from each other.</a:t>
            </a:r>
          </a:p>
          <a:p>
            <a:pPr eaLnBrk="1" hangingPunct="1">
              <a:lnSpc>
                <a:spcPct val="90000"/>
              </a:lnSpc>
              <a:defRPr/>
            </a:pPr>
            <a:r>
              <a:rPr lang="en-US" altLang="en-US" sz="2400" b="1" i="1">
                <a:latin typeface="Arial Narrow" panose="020B0606020202030204" pitchFamily="34" charset="0"/>
              </a:rPr>
              <a:t>As sin matures, disunion with God is not expressed through shame, but pride, first toward others (4:23-24) and finally toward God (11:4).</a:t>
            </a:r>
          </a:p>
          <a:p>
            <a:pPr eaLnBrk="1" hangingPunct="1">
              <a:lnSpc>
                <a:spcPct val="90000"/>
              </a:lnSpc>
              <a:defRPr/>
            </a:pPr>
            <a:r>
              <a:rPr lang="en-US" altLang="en-US" sz="2400" b="1" i="1">
                <a:latin typeface="Arial Narrow" panose="020B0606020202030204" pitchFamily="34" charset="0"/>
              </a:rPr>
              <a:t>While the psychological determinants of shame and pride are antithetical, they are expressions of the same basic alienation.</a:t>
            </a:r>
          </a:p>
          <a:p>
            <a:pPr eaLnBrk="1" hangingPunct="1">
              <a:lnSpc>
                <a:spcPct val="90000"/>
              </a:lnSpc>
              <a:defRPr/>
            </a:pPr>
            <a:r>
              <a:rPr lang="en-US" altLang="en-US" sz="2400" b="1" i="1">
                <a:latin typeface="Arial Narrow" panose="020B0606020202030204" pitchFamily="34" charset="0"/>
              </a:rPr>
              <a:t>Shame expresses a relationship to sin defensively; pride expresses this relationship offensively.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6F90BACC-3A39-6403-3AD3-3B95601EE090}"/>
              </a:ext>
            </a:extLst>
          </p:cNvPr>
          <p:cNvSpPr>
            <a:spLocks noGrp="1" noChangeArrowheads="1"/>
          </p:cNvSpPr>
          <p:nvPr>
            <p:ph type="title"/>
          </p:nvPr>
        </p:nvSpPr>
        <p:spPr/>
        <p:txBody>
          <a:bodyPr/>
          <a:lstStyle/>
          <a:p>
            <a:pPr eaLnBrk="1" hangingPunct="1">
              <a:defRPr/>
            </a:pPr>
            <a:r>
              <a:rPr lang="en-US" altLang="en-US" sz="4800">
                <a:solidFill>
                  <a:srgbClr val="00FFFF"/>
                </a:solidFill>
                <a:latin typeface="Narkisim" panose="020E0502050101010101" pitchFamily="34" charset="-79"/>
              </a:rPr>
              <a:t>The Curse and the Promise</a:t>
            </a:r>
          </a:p>
        </p:txBody>
      </p:sp>
      <p:sp>
        <p:nvSpPr>
          <p:cNvPr id="139267" name="Rectangle 3">
            <a:extLst>
              <a:ext uri="{FF2B5EF4-FFF2-40B4-BE49-F238E27FC236}">
                <a16:creationId xmlns:a16="http://schemas.microsoft.com/office/drawing/2014/main" id="{8A371CB5-4C1B-6C83-0B79-86C97A0BFEAC}"/>
              </a:ext>
            </a:extLst>
          </p:cNvPr>
          <p:cNvSpPr>
            <a:spLocks noGrp="1" noChangeArrowheads="1"/>
          </p:cNvSpPr>
          <p:nvPr>
            <p:ph type="body" idx="1"/>
          </p:nvPr>
        </p:nvSpPr>
        <p:spPr>
          <a:xfrm>
            <a:off x="850232" y="1219200"/>
            <a:ext cx="10491536" cy="5638800"/>
          </a:xfrm>
        </p:spPr>
        <p:txBody>
          <a:bodyPr/>
          <a:lstStyle/>
          <a:p>
            <a:pPr eaLnBrk="1" hangingPunct="1">
              <a:lnSpc>
                <a:spcPct val="90000"/>
              </a:lnSpc>
              <a:buFont typeface="Wingdings" panose="05000000000000000000" pitchFamily="2" charset="2"/>
              <a:buNone/>
              <a:defRPr/>
            </a:pPr>
            <a:r>
              <a:rPr lang="en-US" altLang="en-US" b="1" i="1" dirty="0">
                <a:solidFill>
                  <a:srgbClr val="FFFF99"/>
                </a:solidFill>
                <a:latin typeface="Narkisim" panose="020E0502050101010101" pitchFamily="34" charset="-79"/>
              </a:rPr>
              <a:t>The curse upon the snake set it apart from the livestock and wild animals, placing it in an antagonistic relationship to the humans.</a:t>
            </a:r>
          </a:p>
          <a:p>
            <a:pPr eaLnBrk="1" hangingPunct="1">
              <a:lnSpc>
                <a:spcPct val="90000"/>
              </a:lnSpc>
              <a:buFont typeface="Wingdings" panose="05000000000000000000" pitchFamily="2" charset="2"/>
              <a:buNone/>
              <a:defRPr/>
            </a:pPr>
            <a:endParaRPr lang="en-US" altLang="en-US" sz="1400" b="1" dirty="0">
              <a:solidFill>
                <a:srgbClr val="CCFFFF"/>
              </a:solidFill>
              <a:latin typeface="Narkisim" panose="020E0502050101010101" pitchFamily="34" charset="-79"/>
            </a:endParaRPr>
          </a:p>
          <a:p>
            <a:pPr eaLnBrk="1" hangingPunct="1">
              <a:lnSpc>
                <a:spcPct val="90000"/>
              </a:lnSpc>
              <a:buFont typeface="Wingdings" panose="05000000000000000000" pitchFamily="2" charset="2"/>
              <a:buNone/>
              <a:defRPr/>
            </a:pPr>
            <a:r>
              <a:rPr lang="en-US" altLang="en-US" sz="2800" b="1" dirty="0">
                <a:solidFill>
                  <a:srgbClr val="FF9900"/>
                </a:solidFill>
              </a:rPr>
              <a:t>The curse upon the man and woman is appropriate to their respective roles:</a:t>
            </a:r>
          </a:p>
          <a:p>
            <a:pPr eaLnBrk="1" hangingPunct="1">
              <a:lnSpc>
                <a:spcPct val="90000"/>
              </a:lnSpc>
              <a:defRPr/>
            </a:pPr>
            <a:r>
              <a:rPr lang="en-US" altLang="en-US" sz="2400" b="1" i="1" dirty="0">
                <a:latin typeface="Arial Narrow" panose="020B0606020202030204" pitchFamily="34" charset="0"/>
              </a:rPr>
              <a:t>The man’s work (the ground is cursed with intrusions)</a:t>
            </a:r>
          </a:p>
          <a:p>
            <a:pPr eaLnBrk="1" hangingPunct="1">
              <a:lnSpc>
                <a:spcPct val="90000"/>
              </a:lnSpc>
              <a:defRPr/>
            </a:pPr>
            <a:r>
              <a:rPr lang="en-US" altLang="en-US" sz="2400" b="1" i="1" dirty="0">
                <a:latin typeface="Arial Narrow" panose="020B0606020202030204" pitchFamily="34" charset="0"/>
              </a:rPr>
              <a:t>The woman’s work (the womb is cursed with pain)</a:t>
            </a:r>
          </a:p>
          <a:p>
            <a:pPr eaLnBrk="1" hangingPunct="1">
              <a:lnSpc>
                <a:spcPct val="90000"/>
              </a:lnSpc>
              <a:defRPr/>
            </a:pPr>
            <a:r>
              <a:rPr lang="en-US" altLang="en-US" sz="2400" b="1" i="1" dirty="0">
                <a:latin typeface="Arial Narrow" panose="020B0606020202030204" pitchFamily="34" charset="0"/>
              </a:rPr>
              <a:t>The relationship between the man and the woman will now be defined by power rather than love (3:16b).</a:t>
            </a:r>
          </a:p>
          <a:p>
            <a:pPr eaLnBrk="1" hangingPunct="1">
              <a:lnSpc>
                <a:spcPct val="90000"/>
              </a:lnSpc>
              <a:buFont typeface="Wingdings" panose="05000000000000000000" pitchFamily="2" charset="2"/>
              <a:buNone/>
              <a:defRPr/>
            </a:pPr>
            <a:r>
              <a:rPr lang="en-US" altLang="en-US" sz="2800" b="1" dirty="0">
                <a:solidFill>
                  <a:srgbClr val="FF9900"/>
                </a:solidFill>
              </a:rPr>
              <a:t>The promise of the crushing of the snake’s head is the earliest messianic hint—the protoevangelium (3:15; cf. Ro. 16:20).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9267">
                                            <p:txEl>
                                              <p:pRg st="2" end="2"/>
                                            </p:txEl>
                                          </p:spTgt>
                                        </p:tgtEl>
                                        <p:attrNameLst>
                                          <p:attrName>style.visibility</p:attrName>
                                        </p:attrNameLst>
                                      </p:cBhvr>
                                      <p:to>
                                        <p:strVal val="visible"/>
                                      </p:to>
                                    </p:set>
                                    <p:anim calcmode="lin" valueType="num">
                                      <p:cBhvr additive="base">
                                        <p:cTn id="13"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9267">
                                            <p:txEl>
                                              <p:pRg st="3" end="3"/>
                                            </p:txEl>
                                          </p:spTgt>
                                        </p:tgtEl>
                                        <p:attrNameLst>
                                          <p:attrName>style.visibility</p:attrName>
                                        </p:attrNameLst>
                                      </p:cBhvr>
                                      <p:to>
                                        <p:strVal val="visible"/>
                                      </p:to>
                                    </p:set>
                                    <p:anim calcmode="lin" valueType="num">
                                      <p:cBhvr additive="base">
                                        <p:cTn id="17" dur="500" fill="hold"/>
                                        <p:tgtEl>
                                          <p:spTgt spid="13926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926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9267">
                                            <p:txEl>
                                              <p:pRg st="4" end="4"/>
                                            </p:txEl>
                                          </p:spTgt>
                                        </p:tgtEl>
                                        <p:attrNameLst>
                                          <p:attrName>style.visibility</p:attrName>
                                        </p:attrNameLst>
                                      </p:cBhvr>
                                      <p:to>
                                        <p:strVal val="visible"/>
                                      </p:to>
                                    </p:set>
                                    <p:anim calcmode="lin" valueType="num">
                                      <p:cBhvr additive="base">
                                        <p:cTn id="21" dur="500" fill="hold"/>
                                        <p:tgtEl>
                                          <p:spTgt spid="13926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926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9267">
                                            <p:txEl>
                                              <p:pRg st="5" end="5"/>
                                            </p:txEl>
                                          </p:spTgt>
                                        </p:tgtEl>
                                        <p:attrNameLst>
                                          <p:attrName>style.visibility</p:attrName>
                                        </p:attrNameLst>
                                      </p:cBhvr>
                                      <p:to>
                                        <p:strVal val="visible"/>
                                      </p:to>
                                    </p:set>
                                    <p:anim calcmode="lin" valueType="num">
                                      <p:cBhvr additive="base">
                                        <p:cTn id="25" dur="500" fill="hold"/>
                                        <p:tgtEl>
                                          <p:spTgt spid="13926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9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9267">
                                            <p:txEl>
                                              <p:pRg st="6" end="6"/>
                                            </p:txEl>
                                          </p:spTgt>
                                        </p:tgtEl>
                                        <p:attrNameLst>
                                          <p:attrName>style.visibility</p:attrName>
                                        </p:attrNameLst>
                                      </p:cBhvr>
                                      <p:to>
                                        <p:strVal val="visible"/>
                                      </p:to>
                                    </p:set>
                                    <p:anim calcmode="lin" valueType="num">
                                      <p:cBhvr additive="base">
                                        <p:cTn id="31" dur="500" fill="hold"/>
                                        <p:tgtEl>
                                          <p:spTgt spid="13926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92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A4E9-EE00-A310-6246-B44B8DCCE2FA}"/>
              </a:ext>
            </a:extLst>
          </p:cNvPr>
          <p:cNvSpPr>
            <a:spLocks noGrp="1"/>
          </p:cNvSpPr>
          <p:nvPr>
            <p:ph type="title"/>
          </p:nvPr>
        </p:nvSpPr>
        <p:spPr>
          <a:xfrm>
            <a:off x="609600" y="5662863"/>
            <a:ext cx="10972800" cy="633663"/>
          </a:xfrm>
        </p:spPr>
        <p:txBody>
          <a:bodyPr/>
          <a:lstStyle/>
          <a:p>
            <a:r>
              <a:rPr lang="en-US" sz="2400" b="1" dirty="0">
                <a:latin typeface="Arial Narrow" panose="020B0606020202030204" pitchFamily="34" charset="0"/>
              </a:rPr>
              <a:t>Michelangelo’s fresco in the Sistine Chapel in Vatican City depicts the fall and expulsion of Adam and Eve from the garden.</a:t>
            </a:r>
          </a:p>
        </p:txBody>
      </p:sp>
      <p:pic>
        <p:nvPicPr>
          <p:cNvPr id="4" name="Content Placeholder 3">
            <a:extLst>
              <a:ext uri="{FF2B5EF4-FFF2-40B4-BE49-F238E27FC236}">
                <a16:creationId xmlns:a16="http://schemas.microsoft.com/office/drawing/2014/main" id="{ED945DE8-2AE7-AFB0-7F0E-10E0694D8602}"/>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16045"/>
            <a:ext cx="12176640" cy="5331532"/>
          </a:xfrm>
          <a:prstGeom prst="rect">
            <a:avLst/>
          </a:prstGeom>
          <a:noFill/>
          <a:ln>
            <a:noFill/>
          </a:ln>
        </p:spPr>
      </p:pic>
    </p:spTree>
    <p:extLst>
      <p:ext uri="{BB962C8B-B14F-4D97-AF65-F5344CB8AC3E}">
        <p14:creationId xmlns:p14="http://schemas.microsoft.com/office/powerpoint/2010/main" val="4146102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34A7729-72C4-B8A6-A5F1-385AEFF6AE59}"/>
              </a:ext>
            </a:extLst>
          </p:cNvPr>
          <p:cNvSpPr>
            <a:spLocks noGrp="1" noChangeArrowheads="1"/>
          </p:cNvSpPr>
          <p:nvPr>
            <p:ph type="title"/>
          </p:nvPr>
        </p:nvSpPr>
        <p:spPr>
          <a:xfrm>
            <a:off x="1981200" y="76201"/>
            <a:ext cx="8229600" cy="1139825"/>
          </a:xfrm>
        </p:spPr>
        <p:txBody>
          <a:bodyPr/>
          <a:lstStyle/>
          <a:p>
            <a:pPr eaLnBrk="1" hangingPunct="1">
              <a:defRPr/>
            </a:pPr>
            <a:r>
              <a:rPr lang="en-US" altLang="en-US" sz="4800">
                <a:solidFill>
                  <a:srgbClr val="00FFFF"/>
                </a:solidFill>
                <a:latin typeface="Narkisim" panose="020E0502050101010101" pitchFamily="34" charset="-79"/>
              </a:rPr>
              <a:t>The Aftermath</a:t>
            </a:r>
          </a:p>
        </p:txBody>
      </p:sp>
      <p:sp>
        <p:nvSpPr>
          <p:cNvPr id="140291" name="Rectangle 3">
            <a:extLst>
              <a:ext uri="{FF2B5EF4-FFF2-40B4-BE49-F238E27FC236}">
                <a16:creationId xmlns:a16="http://schemas.microsoft.com/office/drawing/2014/main" id="{3B840C7C-A408-A0BD-DD29-E07D015FC693}"/>
              </a:ext>
            </a:extLst>
          </p:cNvPr>
          <p:cNvSpPr>
            <a:spLocks noGrp="1" noChangeArrowheads="1"/>
          </p:cNvSpPr>
          <p:nvPr>
            <p:ph type="body" idx="1"/>
          </p:nvPr>
        </p:nvSpPr>
        <p:spPr>
          <a:xfrm>
            <a:off x="657725" y="1066800"/>
            <a:ext cx="11004885" cy="5334000"/>
          </a:xfrm>
        </p:spPr>
        <p:txBody>
          <a:bodyPr/>
          <a:lstStyle/>
          <a:p>
            <a:pPr eaLnBrk="1" hangingPunct="1">
              <a:buFont typeface="Wingdings" panose="05000000000000000000" pitchFamily="2" charset="2"/>
              <a:buNone/>
              <a:defRPr/>
            </a:pPr>
            <a:r>
              <a:rPr lang="en-US" altLang="en-US" sz="2800" b="1" dirty="0">
                <a:solidFill>
                  <a:srgbClr val="FF9900"/>
                </a:solidFill>
              </a:rPr>
              <a:t>The disobedience of the first humans created never-ending ripples of rebellion.</a:t>
            </a:r>
          </a:p>
          <a:p>
            <a:pPr eaLnBrk="1" hangingPunct="1">
              <a:defRPr/>
            </a:pPr>
            <a:r>
              <a:rPr lang="en-US" altLang="en-US" sz="2400" b="1" i="1" dirty="0">
                <a:latin typeface="Arial Narrow" panose="020B0606020202030204" pitchFamily="34" charset="0"/>
              </a:rPr>
              <a:t>Resentment against God (4:1-7)</a:t>
            </a:r>
          </a:p>
          <a:p>
            <a:pPr eaLnBrk="1" hangingPunct="1">
              <a:defRPr/>
            </a:pPr>
            <a:r>
              <a:rPr lang="en-US" altLang="en-US" sz="2400" b="1" i="1" dirty="0">
                <a:latin typeface="Arial Narrow" panose="020B0606020202030204" pitchFamily="34" charset="0"/>
              </a:rPr>
              <a:t>Fratricide (4:8-12)</a:t>
            </a:r>
          </a:p>
          <a:p>
            <a:pPr eaLnBrk="1" hangingPunct="1">
              <a:defRPr/>
            </a:pPr>
            <a:r>
              <a:rPr lang="en-US" altLang="en-US" sz="2400" b="1" i="1" dirty="0">
                <a:latin typeface="Arial Narrow" panose="020B0606020202030204" pitchFamily="34" charset="0"/>
              </a:rPr>
              <a:t>Exploitation by power, the strong over the weak, the male over the female (4:23-24)</a:t>
            </a:r>
          </a:p>
          <a:p>
            <a:pPr eaLnBrk="1" hangingPunct="1">
              <a:buFont typeface="Wingdings" panose="05000000000000000000" pitchFamily="2" charset="2"/>
              <a:buNone/>
              <a:defRPr/>
            </a:pPr>
            <a:r>
              <a:rPr lang="en-US" altLang="en-US" sz="2800" b="1" dirty="0">
                <a:solidFill>
                  <a:srgbClr val="FF9900"/>
                </a:solidFill>
              </a:rPr>
              <a:t>“East of Eden” becomes a symbol for human alienation from God (3:24; 4:16; 11:2).</a:t>
            </a:r>
          </a:p>
          <a:p>
            <a:pPr eaLnBrk="1" hangingPunct="1">
              <a:defRPr/>
            </a:pPr>
            <a:r>
              <a:rPr lang="en-US" altLang="en-US" sz="2400" b="1" i="1" dirty="0">
                <a:latin typeface="Arial Narrow" panose="020B0606020202030204" pitchFamily="34" charset="0"/>
              </a:rPr>
              <a:t>While there is human progress in the arts and technology, human depravity mars this progress (4:17-22).</a:t>
            </a:r>
          </a:p>
          <a:p>
            <a:pPr eaLnBrk="1" hangingPunct="1">
              <a:defRPr/>
            </a:pPr>
            <a:r>
              <a:rPr lang="en-US" altLang="en-US" sz="2400" b="1" i="1" dirty="0">
                <a:latin typeface="Arial Narrow" panose="020B0606020202030204" pitchFamily="34" charset="0"/>
              </a:rPr>
              <a:t>The birth of Seth offers hope for the future as some men began to seek after God (4:25-26).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0291">
                                            <p:txEl>
                                              <p:pRg st="2" end="2"/>
                                            </p:txEl>
                                          </p:spTgt>
                                        </p:tgtEl>
                                        <p:attrNameLst>
                                          <p:attrName>style.visibility</p:attrName>
                                        </p:attrNameLst>
                                      </p:cBhvr>
                                      <p:to>
                                        <p:strVal val="visible"/>
                                      </p:to>
                                    </p:set>
                                    <p:anim calcmode="lin" valueType="num">
                                      <p:cBhvr additive="base">
                                        <p:cTn id="17"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02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0291">
                                            <p:txEl>
                                              <p:pRg st="3" end="3"/>
                                            </p:txEl>
                                          </p:spTgt>
                                        </p:tgtEl>
                                        <p:attrNameLst>
                                          <p:attrName>style.visibility</p:attrName>
                                        </p:attrNameLst>
                                      </p:cBhvr>
                                      <p:to>
                                        <p:strVal val="visible"/>
                                      </p:to>
                                    </p:set>
                                    <p:anim calcmode="lin" valueType="num">
                                      <p:cBhvr additive="base">
                                        <p:cTn id="21"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40291">
                                            <p:txEl>
                                              <p:pRg st="4" end="4"/>
                                            </p:txEl>
                                          </p:spTgt>
                                        </p:tgtEl>
                                        <p:attrNameLst>
                                          <p:attrName>style.visibility</p:attrName>
                                        </p:attrNameLst>
                                      </p:cBhvr>
                                      <p:to>
                                        <p:strVal val="visible"/>
                                      </p:to>
                                    </p:set>
                                    <p:anim calcmode="lin" valueType="num">
                                      <p:cBhvr>
                                        <p:cTn id="27" dur="500" fill="hold"/>
                                        <p:tgtEl>
                                          <p:spTgt spid="14029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4029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0291">
                                            <p:txEl>
                                              <p:pRg st="5" end="5"/>
                                            </p:txEl>
                                          </p:spTgt>
                                        </p:tgtEl>
                                        <p:attrNameLst>
                                          <p:attrName>style.visibility</p:attrName>
                                        </p:attrNameLst>
                                      </p:cBhvr>
                                      <p:to>
                                        <p:strVal val="visible"/>
                                      </p:to>
                                    </p:set>
                                    <p:anim calcmode="lin" valueType="num">
                                      <p:cBhvr additive="base">
                                        <p:cTn id="33" dur="500" fill="hold"/>
                                        <p:tgtEl>
                                          <p:spTgt spid="14029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0291">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0291">
                                            <p:txEl>
                                              <p:pRg st="6" end="6"/>
                                            </p:txEl>
                                          </p:spTgt>
                                        </p:tgtEl>
                                        <p:attrNameLst>
                                          <p:attrName>style.visibility</p:attrName>
                                        </p:attrNameLst>
                                      </p:cBhvr>
                                      <p:to>
                                        <p:strVal val="visible"/>
                                      </p:to>
                                    </p:set>
                                    <p:anim calcmode="lin" valueType="num">
                                      <p:cBhvr additive="base">
                                        <p:cTn id="37" dur="500" fill="hold"/>
                                        <p:tgtEl>
                                          <p:spTgt spid="1402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02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altLang="en-US" sz="2800" i="1" dirty="0">
                <a:effectLst/>
              </a:rPr>
              <a:t>What does the story of the fall tell us about humans and their relationship with God?</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What does it tell us about the nature of temptation?</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How would you define sin?</a:t>
            </a:r>
          </a:p>
          <a:p>
            <a:pPr>
              <a:buClr>
                <a:srgbClr val="FFFF99"/>
              </a:buClr>
              <a:buFontTx/>
              <a:buChar char="•"/>
            </a:pPr>
            <a:endParaRPr lang="en-US" sz="2800" i="1" dirty="0"/>
          </a:p>
        </p:txBody>
      </p:sp>
    </p:spTree>
    <p:extLst>
      <p:ext uri="{BB962C8B-B14F-4D97-AF65-F5344CB8AC3E}">
        <p14:creationId xmlns:p14="http://schemas.microsoft.com/office/powerpoint/2010/main" val="226045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a:extLst>
              <a:ext uri="{FF2B5EF4-FFF2-40B4-BE49-F238E27FC236}">
                <a16:creationId xmlns:a16="http://schemas.microsoft.com/office/drawing/2014/main" id="{2C2F5A8E-3AAB-64EB-D9BE-DBB7A7CA6417}"/>
              </a:ext>
            </a:extLst>
          </p:cNvPr>
          <p:cNvSpPr>
            <a:spLocks noGrp="1" noChangeArrowheads="1"/>
          </p:cNvSpPr>
          <p:nvPr>
            <p:ph type="title"/>
          </p:nvPr>
        </p:nvSpPr>
        <p:spPr>
          <a:xfrm>
            <a:off x="2133600" y="76200"/>
            <a:ext cx="3962400" cy="1627188"/>
          </a:xfrm>
        </p:spPr>
        <p:txBody>
          <a:bodyPr/>
          <a:lstStyle/>
          <a:p>
            <a:pPr algn="r" eaLnBrk="1" hangingPunct="1">
              <a:defRPr/>
            </a:pPr>
            <a:r>
              <a:rPr lang="en-US" altLang="en-US" sz="4000">
                <a:latin typeface="Eras Bold ITC" pitchFamily="34" charset="0"/>
              </a:rPr>
              <a:t>The Sumerian King List</a:t>
            </a:r>
          </a:p>
        </p:txBody>
      </p:sp>
      <p:sp>
        <p:nvSpPr>
          <p:cNvPr id="144389" name="Rectangle 5">
            <a:extLst>
              <a:ext uri="{FF2B5EF4-FFF2-40B4-BE49-F238E27FC236}">
                <a16:creationId xmlns:a16="http://schemas.microsoft.com/office/drawing/2014/main" id="{C94F33FB-A608-96C7-161F-CC1D884718F2}"/>
              </a:ext>
            </a:extLst>
          </p:cNvPr>
          <p:cNvSpPr>
            <a:spLocks noGrp="1" noChangeArrowheads="1"/>
          </p:cNvSpPr>
          <p:nvPr>
            <p:ph type="body" sz="half" idx="1"/>
          </p:nvPr>
        </p:nvSpPr>
        <p:spPr>
          <a:xfrm>
            <a:off x="1752600" y="2327276"/>
            <a:ext cx="4267200" cy="4302125"/>
          </a:xfrm>
        </p:spPr>
        <p:txBody>
          <a:bodyPr/>
          <a:lstStyle/>
          <a:p>
            <a:pPr algn="r" eaLnBrk="1" hangingPunct="1">
              <a:buFont typeface="Wingdings" panose="05000000000000000000" pitchFamily="2" charset="2"/>
              <a:buNone/>
              <a:defRPr/>
            </a:pPr>
            <a:r>
              <a:rPr lang="en-US" altLang="en-US" sz="2400">
                <a:solidFill>
                  <a:schemeClr val="tx2"/>
                </a:solidFill>
              </a:rPr>
              <a:t>List of early Mesopotamian kings who lived “until the time of the great flood” as well as after it, the early ones with extremely long life-spans (some reigning as long as “64,800 years”). The purpose was evidently to show that Mesopotamia had always been ruled by a single king.</a:t>
            </a:r>
          </a:p>
        </p:txBody>
      </p:sp>
      <p:pic>
        <p:nvPicPr>
          <p:cNvPr id="59396" name="Picture 7" descr="AIS12">
            <a:extLst>
              <a:ext uri="{FF2B5EF4-FFF2-40B4-BE49-F238E27FC236}">
                <a16:creationId xmlns:a16="http://schemas.microsoft.com/office/drawing/2014/main" id="{BCE0CD5F-96E8-14D0-13C6-BBD55BF275F5}"/>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30926" y="0"/>
            <a:ext cx="4524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7" name="Text Box 8">
            <a:extLst>
              <a:ext uri="{FF2B5EF4-FFF2-40B4-BE49-F238E27FC236}">
                <a16:creationId xmlns:a16="http://schemas.microsoft.com/office/drawing/2014/main" id="{9D5EF6AA-1A4F-3024-759C-84408A6EDBA6}"/>
              </a:ext>
            </a:extLst>
          </p:cNvPr>
          <p:cNvSpPr txBox="1">
            <a:spLocks noChangeArrowheads="1"/>
          </p:cNvSpPr>
          <p:nvPr/>
        </p:nvSpPr>
        <p:spPr bwMode="auto">
          <a:xfrm>
            <a:off x="1981200" y="1524001"/>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1800">
                <a:solidFill>
                  <a:srgbClr val="FFFFFF"/>
                </a:solidFill>
              </a:rPr>
              <a:t>Near the end of the 3</a:t>
            </a:r>
            <a:r>
              <a:rPr lang="en-US" altLang="en-US" sz="1800" baseline="30000">
                <a:solidFill>
                  <a:srgbClr val="FFFFFF"/>
                </a:solidFill>
              </a:rPr>
              <a:t>rd</a:t>
            </a:r>
            <a:r>
              <a:rPr lang="en-US" altLang="en-US" sz="1800">
                <a:solidFill>
                  <a:srgbClr val="FFFFFF"/>
                </a:solidFill>
              </a:rPr>
              <a:t> millennium BC</a:t>
            </a:r>
          </a:p>
        </p:txBody>
      </p:sp>
      <p:sp>
        <p:nvSpPr>
          <p:cNvPr id="59398" name="Text Box 9">
            <a:extLst>
              <a:ext uri="{FF2B5EF4-FFF2-40B4-BE49-F238E27FC236}">
                <a16:creationId xmlns:a16="http://schemas.microsoft.com/office/drawing/2014/main" id="{015E55EF-2E08-51B9-1AF6-E444B4E08AE5}"/>
              </a:ext>
            </a:extLst>
          </p:cNvPr>
          <p:cNvSpPr txBox="1">
            <a:spLocks noChangeArrowheads="1"/>
          </p:cNvSpPr>
          <p:nvPr/>
        </p:nvSpPr>
        <p:spPr bwMode="auto">
          <a:xfrm>
            <a:off x="6324600" y="6415088"/>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pPr>
            <a:r>
              <a:rPr lang="en-US" altLang="en-US" sz="1800">
                <a:solidFill>
                  <a:srgbClr val="FFFFFF"/>
                </a:solidFill>
              </a:rPr>
              <a:t>Ashmolean Museum, Oxford, England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Effect transition="in" filter="fade">
                                      <p:cBhvr>
                                        <p:cTn id="7" dur="500"/>
                                        <p:tgtEl>
                                          <p:spTgt spid="144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2C8752F-E8A0-68E3-083E-72662E219A3E}"/>
              </a:ext>
            </a:extLst>
          </p:cNvPr>
          <p:cNvSpPr>
            <a:spLocks noGrp="1" noChangeArrowheads="1"/>
          </p:cNvSpPr>
          <p:nvPr>
            <p:ph type="title"/>
          </p:nvPr>
        </p:nvSpPr>
        <p:spPr/>
        <p:txBody>
          <a:bodyPr/>
          <a:lstStyle/>
          <a:p>
            <a:pPr eaLnBrk="1" hangingPunct="1">
              <a:defRPr/>
            </a:pPr>
            <a:r>
              <a:rPr lang="en-US" altLang="en-US" sz="4800">
                <a:solidFill>
                  <a:srgbClr val="F63B00"/>
                </a:solidFill>
                <a:latin typeface="Eras Bold ITC" pitchFamily="34" charset="0"/>
              </a:rPr>
              <a:t>Flood Stories</a:t>
            </a:r>
          </a:p>
        </p:txBody>
      </p:sp>
      <p:sp>
        <p:nvSpPr>
          <p:cNvPr id="150531" name="Rectangle 3">
            <a:extLst>
              <a:ext uri="{FF2B5EF4-FFF2-40B4-BE49-F238E27FC236}">
                <a16:creationId xmlns:a16="http://schemas.microsoft.com/office/drawing/2014/main" id="{8D710375-1DFB-9295-00DA-FA4034E4C2A1}"/>
              </a:ext>
            </a:extLst>
          </p:cNvPr>
          <p:cNvSpPr>
            <a:spLocks noGrp="1" noChangeArrowheads="1"/>
          </p:cNvSpPr>
          <p:nvPr>
            <p:ph type="body" idx="1"/>
          </p:nvPr>
        </p:nvSpPr>
        <p:spPr>
          <a:xfrm>
            <a:off x="898358" y="1447800"/>
            <a:ext cx="10443410" cy="5105400"/>
          </a:xfrm>
        </p:spPr>
        <p:txBody>
          <a:bodyPr/>
          <a:lstStyle/>
          <a:p>
            <a:pPr eaLnBrk="1" hangingPunct="1">
              <a:lnSpc>
                <a:spcPct val="90000"/>
              </a:lnSpc>
              <a:buFont typeface="Wingdings" panose="05000000000000000000" pitchFamily="2" charset="2"/>
              <a:buNone/>
              <a:defRPr/>
            </a:pPr>
            <a:r>
              <a:rPr lang="en-US" altLang="en-US" sz="2800" dirty="0">
                <a:solidFill>
                  <a:srgbClr val="FF9900"/>
                </a:solidFill>
                <a:latin typeface="Eras Demi ITC" pitchFamily="34" charset="0"/>
              </a:rPr>
              <a:t>There was a vivid collective memory in the ancient Near East of a massive, destructive flood. If the Genesis creation account was a corrective to other ancient Near Eastern creation myths, the Genesis flood story was equally a corrective to existing flood stories.</a:t>
            </a:r>
          </a:p>
          <a:p>
            <a:pPr eaLnBrk="1" hangingPunct="1">
              <a:lnSpc>
                <a:spcPct val="90000"/>
              </a:lnSpc>
              <a:defRPr/>
            </a:pPr>
            <a:r>
              <a:rPr lang="en-US" altLang="en-US" sz="2400" i="1" dirty="0">
                <a:solidFill>
                  <a:srgbClr val="FFFF99"/>
                </a:solidFill>
              </a:rPr>
              <a:t>The Genesis flood account has clear resemblances to Sumerian and Babylonian flood stories:</a:t>
            </a:r>
          </a:p>
          <a:p>
            <a:pPr lvl="1" eaLnBrk="1" hangingPunct="1">
              <a:lnSpc>
                <a:spcPct val="90000"/>
              </a:lnSpc>
              <a:defRPr/>
            </a:pPr>
            <a:r>
              <a:rPr lang="en-US" altLang="en-US" sz="2000" b="1" i="1" dirty="0">
                <a:latin typeface="Arial Narrow" panose="020B0606020202030204" pitchFamily="34" charset="0"/>
              </a:rPr>
              <a:t>The gods instruct a hero to build a boat and caulk it with pitch.</a:t>
            </a:r>
          </a:p>
          <a:p>
            <a:pPr lvl="1" eaLnBrk="1" hangingPunct="1">
              <a:lnSpc>
                <a:spcPct val="90000"/>
              </a:lnSpc>
              <a:defRPr/>
            </a:pPr>
            <a:r>
              <a:rPr lang="en-US" altLang="en-US" sz="2000" b="1" i="1" dirty="0">
                <a:latin typeface="Arial Narrow" panose="020B0606020202030204" pitchFamily="34" charset="0"/>
              </a:rPr>
              <a:t>He is instructed to take animals with him into the boat.</a:t>
            </a:r>
          </a:p>
          <a:p>
            <a:pPr lvl="1" eaLnBrk="1" hangingPunct="1">
              <a:lnSpc>
                <a:spcPct val="90000"/>
              </a:lnSpc>
              <a:defRPr/>
            </a:pPr>
            <a:r>
              <a:rPr lang="en-US" altLang="en-US" sz="2000" b="1" i="1" dirty="0">
                <a:latin typeface="Arial Narrow" panose="020B0606020202030204" pitchFamily="34" charset="0"/>
              </a:rPr>
              <a:t>The world population is destroyed.</a:t>
            </a:r>
          </a:p>
          <a:p>
            <a:pPr lvl="1" eaLnBrk="1" hangingPunct="1">
              <a:lnSpc>
                <a:spcPct val="90000"/>
              </a:lnSpc>
              <a:defRPr/>
            </a:pPr>
            <a:r>
              <a:rPr lang="en-US" altLang="en-US" sz="2000" b="1" i="1" dirty="0">
                <a:latin typeface="Arial Narrow" panose="020B0606020202030204" pitchFamily="34" charset="0"/>
              </a:rPr>
              <a:t>After the flood, the hero releases birds to see if the waters have receded.</a:t>
            </a:r>
          </a:p>
          <a:p>
            <a:pPr lvl="1" eaLnBrk="1" hangingPunct="1">
              <a:lnSpc>
                <a:spcPct val="90000"/>
              </a:lnSpc>
              <a:defRPr/>
            </a:pPr>
            <a:r>
              <a:rPr lang="en-US" altLang="en-US" sz="2000" b="1" i="1" dirty="0">
                <a:latin typeface="Arial Narrow" panose="020B0606020202030204" pitchFamily="34" charset="0"/>
              </a:rPr>
              <a:t>The boat comes to rest on a mountain.</a:t>
            </a:r>
          </a:p>
          <a:p>
            <a:pPr lvl="1" eaLnBrk="1" hangingPunct="1">
              <a:lnSpc>
                <a:spcPct val="90000"/>
              </a:lnSpc>
              <a:defRPr/>
            </a:pPr>
            <a:r>
              <a:rPr lang="en-US" altLang="en-US" sz="2000" b="1" i="1" dirty="0">
                <a:latin typeface="Arial Narrow" panose="020B0606020202030204" pitchFamily="34" charset="0"/>
              </a:rPr>
              <a:t>After leaving the boat, the hero offers sacrifices, and the gods smell the sweet odor.</a:t>
            </a:r>
          </a:p>
          <a:p>
            <a:pPr eaLnBrk="1" hangingPunct="1">
              <a:lnSpc>
                <a:spcPct val="90000"/>
              </a:lnSpc>
              <a:defRPr/>
            </a:pPr>
            <a:r>
              <a:rPr lang="en-US" altLang="en-US" sz="2400" i="1" dirty="0">
                <a:solidFill>
                  <a:srgbClr val="FFFF99"/>
                </a:solidFill>
              </a:rPr>
              <a:t>These flood stories are older than Genesis.</a:t>
            </a:r>
            <a:endParaRPr lang="en-US" altLang="en-US" sz="2800" dirty="0">
              <a:latin typeface="Eras Demi IT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0531">
                                            <p:txEl>
                                              <p:pRg st="5" end="5"/>
                                            </p:txEl>
                                          </p:spTgt>
                                        </p:tgtEl>
                                        <p:attrNameLst>
                                          <p:attrName>style.visibility</p:attrName>
                                        </p:attrNameLst>
                                      </p:cBhvr>
                                      <p:to>
                                        <p:strVal val="visible"/>
                                      </p:to>
                                    </p:set>
                                    <p:anim calcmode="lin" valueType="num">
                                      <p:cBhvr additive="base">
                                        <p:cTn id="37" dur="500" fill="hold"/>
                                        <p:tgtEl>
                                          <p:spTgt spid="150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0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0531">
                                            <p:txEl>
                                              <p:pRg st="6" end="6"/>
                                            </p:txEl>
                                          </p:spTgt>
                                        </p:tgtEl>
                                        <p:attrNameLst>
                                          <p:attrName>style.visibility</p:attrName>
                                        </p:attrNameLst>
                                      </p:cBhvr>
                                      <p:to>
                                        <p:strVal val="visible"/>
                                      </p:to>
                                    </p:set>
                                    <p:anim calcmode="lin" valueType="num">
                                      <p:cBhvr additive="base">
                                        <p:cTn id="43" dur="500" fill="hold"/>
                                        <p:tgtEl>
                                          <p:spTgt spid="1505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0531">
                                            <p:txEl>
                                              <p:pRg st="7" end="7"/>
                                            </p:txEl>
                                          </p:spTgt>
                                        </p:tgtEl>
                                        <p:attrNameLst>
                                          <p:attrName>style.visibility</p:attrName>
                                        </p:attrNameLst>
                                      </p:cBhvr>
                                      <p:to>
                                        <p:strVal val="visible"/>
                                      </p:to>
                                    </p:set>
                                    <p:anim calcmode="lin" valueType="num">
                                      <p:cBhvr additive="base">
                                        <p:cTn id="49" dur="500" fill="hold"/>
                                        <p:tgtEl>
                                          <p:spTgt spid="1505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0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50531">
                                            <p:txEl>
                                              <p:pRg st="8" end="8"/>
                                            </p:txEl>
                                          </p:spTgt>
                                        </p:tgtEl>
                                        <p:attrNameLst>
                                          <p:attrName>style.visibility</p:attrName>
                                        </p:attrNameLst>
                                      </p:cBhvr>
                                      <p:to>
                                        <p:strVal val="visible"/>
                                      </p:to>
                                    </p:set>
                                    <p:anim calcmode="lin" valueType="num">
                                      <p:cBhvr additive="base">
                                        <p:cTn id="55" dur="500" fill="hold"/>
                                        <p:tgtEl>
                                          <p:spTgt spid="1505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05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E3E94653-A1C4-A5C7-DB75-9B3E5C75C2B5}"/>
              </a:ext>
            </a:extLst>
          </p:cNvPr>
          <p:cNvSpPr>
            <a:spLocks noGrp="1" noChangeArrowheads="1"/>
          </p:cNvSpPr>
          <p:nvPr>
            <p:ph type="title"/>
          </p:nvPr>
        </p:nvSpPr>
        <p:spPr>
          <a:xfrm>
            <a:off x="6400800" y="271932"/>
            <a:ext cx="5253789" cy="1066800"/>
          </a:xfrm>
        </p:spPr>
        <p:txBody>
          <a:bodyPr/>
          <a:lstStyle/>
          <a:p>
            <a:pPr eaLnBrk="1" hangingPunct="1">
              <a:defRPr/>
            </a:pPr>
            <a:r>
              <a:rPr lang="en-US" altLang="en-US" sz="4000" dirty="0">
                <a:solidFill>
                  <a:srgbClr val="33CC33"/>
                </a:solidFill>
                <a:latin typeface="Georgia" panose="02040502050405020303" pitchFamily="18" charset="0"/>
              </a:rPr>
              <a:t>The Gilgamesh Epic</a:t>
            </a:r>
            <a:br>
              <a:rPr lang="en-US" altLang="en-US" sz="4000" dirty="0">
                <a:solidFill>
                  <a:srgbClr val="33CC33"/>
                </a:solidFill>
                <a:latin typeface="Georgia" panose="02040502050405020303" pitchFamily="18" charset="0"/>
              </a:rPr>
            </a:br>
            <a:r>
              <a:rPr lang="en-US" altLang="en-US" sz="2400" dirty="0">
                <a:solidFill>
                  <a:srgbClr val="33CC33"/>
                </a:solidFill>
                <a:latin typeface="Georgia" panose="02040502050405020303" pitchFamily="18" charset="0"/>
              </a:rPr>
              <a:t>from the library of Ashurbanipal</a:t>
            </a:r>
            <a:endParaRPr lang="en-US" altLang="en-US" sz="4000" dirty="0">
              <a:solidFill>
                <a:srgbClr val="33CC33"/>
              </a:solidFill>
              <a:latin typeface="Georgia" panose="02040502050405020303" pitchFamily="18" charset="0"/>
            </a:endParaRPr>
          </a:p>
        </p:txBody>
      </p:sp>
      <p:sp>
        <p:nvSpPr>
          <p:cNvPr id="155653" name="Rectangle 5">
            <a:extLst>
              <a:ext uri="{FF2B5EF4-FFF2-40B4-BE49-F238E27FC236}">
                <a16:creationId xmlns:a16="http://schemas.microsoft.com/office/drawing/2014/main" id="{133D23C4-4198-1C53-BC32-34E6E9A45FA7}"/>
              </a:ext>
            </a:extLst>
          </p:cNvPr>
          <p:cNvSpPr>
            <a:spLocks noGrp="1" noChangeArrowheads="1"/>
          </p:cNvSpPr>
          <p:nvPr>
            <p:ph type="body" sz="half" idx="2"/>
          </p:nvPr>
        </p:nvSpPr>
        <p:spPr>
          <a:xfrm>
            <a:off x="6857999" y="1600200"/>
            <a:ext cx="4283765" cy="4876800"/>
          </a:xfrm>
        </p:spPr>
        <p:txBody>
          <a:bodyPr/>
          <a:lstStyle/>
          <a:p>
            <a:pPr eaLnBrk="1" hangingPunct="1">
              <a:lnSpc>
                <a:spcPct val="90000"/>
              </a:lnSpc>
              <a:buFont typeface="Wingdings" panose="05000000000000000000" pitchFamily="2" charset="2"/>
              <a:buNone/>
              <a:defRPr/>
            </a:pPr>
            <a:r>
              <a:rPr lang="en-US" altLang="en-US" sz="2400" dirty="0">
                <a:solidFill>
                  <a:srgbClr val="FFFF99"/>
                </a:solidFill>
              </a:rPr>
              <a:t>Tablet 11 of a larger 12 tablet epic describes the flood hero Utnapishtim, who built a boat, survived the flood, released a dove, released a swallow, and then released a raven. He emerged from the boat, offered sacrifices and was granted eternal life.</a:t>
            </a:r>
          </a:p>
        </p:txBody>
      </p:sp>
      <p:sp>
        <p:nvSpPr>
          <p:cNvPr id="66565" name="Text Box 7">
            <a:extLst>
              <a:ext uri="{FF2B5EF4-FFF2-40B4-BE49-F238E27FC236}">
                <a16:creationId xmlns:a16="http://schemas.microsoft.com/office/drawing/2014/main" id="{B6DB7BDE-C035-7342-0546-773F666DFC48}"/>
              </a:ext>
            </a:extLst>
          </p:cNvPr>
          <p:cNvSpPr txBox="1">
            <a:spLocks noChangeArrowheads="1"/>
          </p:cNvSpPr>
          <p:nvPr/>
        </p:nvSpPr>
        <p:spPr bwMode="auto">
          <a:xfrm>
            <a:off x="7222958" y="6110287"/>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1800" dirty="0">
                <a:solidFill>
                  <a:srgbClr val="FFFFFF"/>
                </a:solidFill>
                <a:latin typeface="Arial Narrow" panose="020B0606020202030204" pitchFamily="34" charset="0"/>
              </a:rPr>
              <a:t>British Museum, London</a:t>
            </a:r>
          </a:p>
        </p:txBody>
      </p:sp>
      <p:pic>
        <p:nvPicPr>
          <p:cNvPr id="3" name="Content Placeholder 2" descr="Epic of Gilgamesh | Summary, Characters, &amp; Facts | Britannica">
            <a:extLst>
              <a:ext uri="{FF2B5EF4-FFF2-40B4-BE49-F238E27FC236}">
                <a16:creationId xmlns:a16="http://schemas.microsoft.com/office/drawing/2014/main" id="{96B48A18-DAC4-1A59-FD4D-5B033E343E52}"/>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220384" y="285090"/>
            <a:ext cx="6336828" cy="63009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53">
                                            <p:txEl>
                                              <p:pRg st="0" end="0"/>
                                            </p:txEl>
                                          </p:spTgt>
                                        </p:tgtEl>
                                        <p:attrNameLst>
                                          <p:attrName>style.visibility</p:attrName>
                                        </p:attrNameLst>
                                      </p:cBhvr>
                                      <p:to>
                                        <p:strVal val="visible"/>
                                      </p:to>
                                    </p:set>
                                    <p:animEffect transition="in" filter="fade">
                                      <p:cBhvr>
                                        <p:cTn id="7" dur="500"/>
                                        <p:tgtEl>
                                          <p:spTgt spid="1556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D4E75014-AC6E-47FA-E1D7-C6426DB88402}"/>
              </a:ext>
            </a:extLst>
          </p:cNvPr>
          <p:cNvSpPr>
            <a:spLocks noGrp="1" noChangeArrowheads="1"/>
          </p:cNvSpPr>
          <p:nvPr>
            <p:ph type="title"/>
          </p:nvPr>
        </p:nvSpPr>
        <p:spPr>
          <a:xfrm>
            <a:off x="4686300" y="133436"/>
            <a:ext cx="2667000" cy="1169987"/>
          </a:xfrm>
        </p:spPr>
        <p:txBody>
          <a:bodyPr/>
          <a:lstStyle/>
          <a:p>
            <a:pPr eaLnBrk="1" hangingPunct="1"/>
            <a:r>
              <a:rPr lang="en-US" altLang="en-US" dirty="0">
                <a:solidFill>
                  <a:srgbClr val="FFCC00"/>
                </a:solidFill>
                <a:effectLst>
                  <a:outerShdw blurRad="38100" dist="38100" dir="2700000" algn="tl">
                    <a:srgbClr val="000000">
                      <a:alpha val="43137"/>
                    </a:srgbClr>
                  </a:outerShdw>
                </a:effectLst>
                <a:latin typeface="Eras Bold ITC" panose="020B0907030504020204" pitchFamily="34" charset="0"/>
              </a:rPr>
              <a:t>Scope</a:t>
            </a:r>
          </a:p>
        </p:txBody>
      </p:sp>
      <p:sp>
        <p:nvSpPr>
          <p:cNvPr id="82949" name="Rectangle 5">
            <a:extLst>
              <a:ext uri="{FF2B5EF4-FFF2-40B4-BE49-F238E27FC236}">
                <a16:creationId xmlns:a16="http://schemas.microsoft.com/office/drawing/2014/main" id="{E536C7BC-07F8-7D9B-3CF0-FB3DAAB6A247}"/>
              </a:ext>
            </a:extLst>
          </p:cNvPr>
          <p:cNvSpPr>
            <a:spLocks noGrp="1" noChangeArrowheads="1"/>
          </p:cNvSpPr>
          <p:nvPr>
            <p:ph type="body" sz="half" idx="1"/>
          </p:nvPr>
        </p:nvSpPr>
        <p:spPr>
          <a:xfrm>
            <a:off x="673768" y="1600200"/>
            <a:ext cx="5346032" cy="3693696"/>
          </a:xfrm>
          <a:gradFill rotWithShape="1">
            <a:gsLst>
              <a:gs pos="0">
                <a:srgbClr val="765700">
                  <a:gamma/>
                  <a:shade val="46275"/>
                  <a:invGamma/>
                </a:srgbClr>
              </a:gs>
              <a:gs pos="100000">
                <a:srgbClr val="7657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4400" dirty="0">
                <a:solidFill>
                  <a:srgbClr val="FF3300"/>
                </a:solidFill>
                <a:latin typeface="Eras Demi ITC" pitchFamily="34" charset="0"/>
              </a:rPr>
              <a:t>Primeval History</a:t>
            </a:r>
            <a:endParaRPr lang="en-US" altLang="en-US" sz="4400" dirty="0">
              <a:solidFill>
                <a:srgbClr val="FF3300"/>
              </a:solidFill>
            </a:endParaRPr>
          </a:p>
          <a:p>
            <a:pPr eaLnBrk="1" hangingPunct="1">
              <a:defRPr/>
            </a:pPr>
            <a:r>
              <a:rPr lang="en-US" altLang="en-US" sz="3600" i="1" dirty="0">
                <a:latin typeface="Arial Narrow" panose="020B0606020202030204" pitchFamily="34" charset="0"/>
              </a:rPr>
              <a:t>Creation (1-2)</a:t>
            </a:r>
          </a:p>
          <a:p>
            <a:pPr eaLnBrk="1" hangingPunct="1">
              <a:defRPr/>
            </a:pPr>
            <a:r>
              <a:rPr lang="en-US" altLang="en-US" sz="3600" i="1" dirty="0">
                <a:latin typeface="Arial Narrow" panose="020B0606020202030204" pitchFamily="34" charset="0"/>
              </a:rPr>
              <a:t>Human Rebellion (3-5)</a:t>
            </a:r>
          </a:p>
          <a:p>
            <a:pPr eaLnBrk="1" hangingPunct="1">
              <a:defRPr/>
            </a:pPr>
            <a:r>
              <a:rPr lang="en-US" altLang="en-US" sz="3600" i="1" dirty="0">
                <a:latin typeface="Arial Narrow" panose="020B0606020202030204" pitchFamily="34" charset="0"/>
              </a:rPr>
              <a:t>Great Flood (6-9)</a:t>
            </a:r>
          </a:p>
          <a:p>
            <a:pPr eaLnBrk="1" hangingPunct="1">
              <a:defRPr/>
            </a:pPr>
            <a:r>
              <a:rPr lang="en-US" altLang="en-US" sz="3600" i="1" dirty="0">
                <a:latin typeface="Arial Narrow" panose="020B0606020202030204" pitchFamily="34" charset="0"/>
              </a:rPr>
              <a:t>Nations (10-11)</a:t>
            </a:r>
          </a:p>
        </p:txBody>
      </p:sp>
      <p:sp>
        <p:nvSpPr>
          <p:cNvPr id="82950" name="Rectangle 6">
            <a:extLst>
              <a:ext uri="{FF2B5EF4-FFF2-40B4-BE49-F238E27FC236}">
                <a16:creationId xmlns:a16="http://schemas.microsoft.com/office/drawing/2014/main" id="{0FF98DFD-7758-B468-2720-C22BD1ADFB40}"/>
              </a:ext>
            </a:extLst>
          </p:cNvPr>
          <p:cNvSpPr>
            <a:spLocks noGrp="1" noChangeArrowheads="1"/>
          </p:cNvSpPr>
          <p:nvPr>
            <p:ph type="body" sz="half" idx="2"/>
          </p:nvPr>
        </p:nvSpPr>
        <p:spPr>
          <a:xfrm>
            <a:off x="6172199" y="1600200"/>
            <a:ext cx="5346031" cy="3693696"/>
          </a:xfrm>
          <a:gradFill rotWithShape="1">
            <a:gsLst>
              <a:gs pos="0">
                <a:srgbClr val="333300">
                  <a:gamma/>
                  <a:shade val="46275"/>
                  <a:invGamma/>
                </a:srgbClr>
              </a:gs>
              <a:gs pos="100000">
                <a:srgbClr val="333300"/>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4400" dirty="0">
                <a:solidFill>
                  <a:srgbClr val="FF3300"/>
                </a:solidFill>
                <a:latin typeface="Eras Demi ITC" pitchFamily="34" charset="0"/>
              </a:rPr>
              <a:t>Patriarchal History</a:t>
            </a:r>
          </a:p>
          <a:p>
            <a:pPr eaLnBrk="1" hangingPunct="1">
              <a:defRPr/>
            </a:pPr>
            <a:r>
              <a:rPr lang="en-US" altLang="en-US" sz="3600" i="1" dirty="0">
                <a:latin typeface="Arial Narrow" panose="020B0606020202030204" pitchFamily="34" charset="0"/>
              </a:rPr>
              <a:t>Abraham (12-25)</a:t>
            </a:r>
          </a:p>
          <a:p>
            <a:pPr eaLnBrk="1" hangingPunct="1">
              <a:defRPr/>
            </a:pPr>
            <a:r>
              <a:rPr lang="en-US" altLang="en-US" sz="3600" i="1" dirty="0">
                <a:latin typeface="Arial Narrow" panose="020B0606020202030204" pitchFamily="34" charset="0"/>
              </a:rPr>
              <a:t>Isaac (25-26)</a:t>
            </a:r>
          </a:p>
          <a:p>
            <a:pPr eaLnBrk="1" hangingPunct="1">
              <a:defRPr/>
            </a:pPr>
            <a:r>
              <a:rPr lang="en-US" altLang="en-US" sz="3600" i="1" dirty="0">
                <a:latin typeface="Arial Narrow" panose="020B0606020202030204" pitchFamily="34" charset="0"/>
              </a:rPr>
              <a:t>Jacob 27-36)</a:t>
            </a:r>
          </a:p>
          <a:p>
            <a:pPr eaLnBrk="1" hangingPunct="1">
              <a:defRPr/>
            </a:pPr>
            <a:r>
              <a:rPr lang="en-US" altLang="en-US" sz="3600" i="1" dirty="0">
                <a:latin typeface="Arial Narrow" panose="020B0606020202030204" pitchFamily="34" charset="0"/>
              </a:rPr>
              <a:t>Joseph (37-50)</a:t>
            </a:r>
          </a:p>
        </p:txBody>
      </p:sp>
    </p:spTree>
    <p:extLst>
      <p:ext uri="{BB962C8B-B14F-4D97-AF65-F5344CB8AC3E}">
        <p14:creationId xmlns:p14="http://schemas.microsoft.com/office/powerpoint/2010/main" val="348291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2949">
                                            <p:bg/>
                                          </p:spTgt>
                                        </p:tgtEl>
                                        <p:attrNameLst>
                                          <p:attrName>style.visibility</p:attrName>
                                        </p:attrNameLst>
                                      </p:cBhvr>
                                      <p:to>
                                        <p:strVal val="visible"/>
                                      </p:to>
                                    </p:set>
                                    <p:animEffect transition="in" filter="randombar(horizontal)">
                                      <p:cBhvr>
                                        <p:cTn id="7" dur="500"/>
                                        <p:tgtEl>
                                          <p:spTgt spid="82949">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2949">
                                            <p:txEl>
                                              <p:pRg st="0" end="0"/>
                                            </p:txEl>
                                          </p:spTgt>
                                        </p:tgtEl>
                                        <p:attrNameLst>
                                          <p:attrName>style.visibility</p:attrName>
                                        </p:attrNameLst>
                                      </p:cBhvr>
                                      <p:to>
                                        <p:strVal val="visible"/>
                                      </p:to>
                                    </p:set>
                                    <p:animEffect transition="in" filter="randombar(horizontal)">
                                      <p:cBhvr>
                                        <p:cTn id="10" dur="500"/>
                                        <p:tgtEl>
                                          <p:spTgt spid="82949">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2949">
                                            <p:txEl>
                                              <p:pRg st="1" end="1"/>
                                            </p:txEl>
                                          </p:spTgt>
                                        </p:tgtEl>
                                        <p:attrNameLst>
                                          <p:attrName>style.visibility</p:attrName>
                                        </p:attrNameLst>
                                      </p:cBhvr>
                                      <p:to>
                                        <p:strVal val="visible"/>
                                      </p:to>
                                    </p:set>
                                    <p:animEffect transition="in" filter="randombar(horizontal)">
                                      <p:cBhvr>
                                        <p:cTn id="13" dur="500"/>
                                        <p:tgtEl>
                                          <p:spTgt spid="82949">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2949">
                                            <p:txEl>
                                              <p:pRg st="2" end="2"/>
                                            </p:txEl>
                                          </p:spTgt>
                                        </p:tgtEl>
                                        <p:attrNameLst>
                                          <p:attrName>style.visibility</p:attrName>
                                        </p:attrNameLst>
                                      </p:cBhvr>
                                      <p:to>
                                        <p:strVal val="visible"/>
                                      </p:to>
                                    </p:set>
                                    <p:animEffect transition="in" filter="randombar(horizontal)">
                                      <p:cBhvr>
                                        <p:cTn id="16" dur="500"/>
                                        <p:tgtEl>
                                          <p:spTgt spid="82949">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82949">
                                            <p:txEl>
                                              <p:pRg st="3" end="3"/>
                                            </p:txEl>
                                          </p:spTgt>
                                        </p:tgtEl>
                                        <p:attrNameLst>
                                          <p:attrName>style.visibility</p:attrName>
                                        </p:attrNameLst>
                                      </p:cBhvr>
                                      <p:to>
                                        <p:strVal val="visible"/>
                                      </p:to>
                                    </p:set>
                                    <p:animEffect transition="in" filter="randombar(horizontal)">
                                      <p:cBhvr>
                                        <p:cTn id="19" dur="500"/>
                                        <p:tgtEl>
                                          <p:spTgt spid="82949">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2949">
                                            <p:txEl>
                                              <p:pRg st="4" end="4"/>
                                            </p:txEl>
                                          </p:spTgt>
                                        </p:tgtEl>
                                        <p:attrNameLst>
                                          <p:attrName>style.visibility</p:attrName>
                                        </p:attrNameLst>
                                      </p:cBhvr>
                                      <p:to>
                                        <p:strVal val="visible"/>
                                      </p:to>
                                    </p:set>
                                    <p:animEffect transition="in" filter="randombar(horizontal)">
                                      <p:cBhvr>
                                        <p:cTn id="22" dur="500"/>
                                        <p:tgtEl>
                                          <p:spTgt spid="8294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82950">
                                            <p:bg/>
                                          </p:spTgt>
                                        </p:tgtEl>
                                        <p:attrNameLst>
                                          <p:attrName>style.visibility</p:attrName>
                                        </p:attrNameLst>
                                      </p:cBhvr>
                                      <p:to>
                                        <p:strVal val="visible"/>
                                      </p:to>
                                    </p:set>
                                    <p:animEffect transition="in" filter="randombar(horizontal)">
                                      <p:cBhvr>
                                        <p:cTn id="27" dur="500"/>
                                        <p:tgtEl>
                                          <p:spTgt spid="82950">
                                            <p:bg/>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2950">
                                            <p:txEl>
                                              <p:pRg st="0" end="0"/>
                                            </p:txEl>
                                          </p:spTgt>
                                        </p:tgtEl>
                                        <p:attrNameLst>
                                          <p:attrName>style.visibility</p:attrName>
                                        </p:attrNameLst>
                                      </p:cBhvr>
                                      <p:to>
                                        <p:strVal val="visible"/>
                                      </p:to>
                                    </p:set>
                                    <p:animEffect transition="in" filter="randombar(horizontal)">
                                      <p:cBhvr>
                                        <p:cTn id="30" dur="500"/>
                                        <p:tgtEl>
                                          <p:spTgt spid="82950">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82950">
                                            <p:txEl>
                                              <p:pRg st="1" end="1"/>
                                            </p:txEl>
                                          </p:spTgt>
                                        </p:tgtEl>
                                        <p:attrNameLst>
                                          <p:attrName>style.visibility</p:attrName>
                                        </p:attrNameLst>
                                      </p:cBhvr>
                                      <p:to>
                                        <p:strVal val="visible"/>
                                      </p:to>
                                    </p:set>
                                    <p:animEffect transition="in" filter="randombar(horizontal)">
                                      <p:cBhvr>
                                        <p:cTn id="33" dur="500"/>
                                        <p:tgtEl>
                                          <p:spTgt spid="82950">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2950">
                                            <p:txEl>
                                              <p:pRg st="2" end="2"/>
                                            </p:txEl>
                                          </p:spTgt>
                                        </p:tgtEl>
                                        <p:attrNameLst>
                                          <p:attrName>style.visibility</p:attrName>
                                        </p:attrNameLst>
                                      </p:cBhvr>
                                      <p:to>
                                        <p:strVal val="visible"/>
                                      </p:to>
                                    </p:set>
                                    <p:animEffect transition="in" filter="randombar(horizontal)">
                                      <p:cBhvr>
                                        <p:cTn id="36" dur="500"/>
                                        <p:tgtEl>
                                          <p:spTgt spid="82950">
                                            <p:txEl>
                                              <p:pRg st="2" end="2"/>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82950">
                                            <p:txEl>
                                              <p:pRg st="3" end="3"/>
                                            </p:txEl>
                                          </p:spTgt>
                                        </p:tgtEl>
                                        <p:attrNameLst>
                                          <p:attrName>style.visibility</p:attrName>
                                        </p:attrNameLst>
                                      </p:cBhvr>
                                      <p:to>
                                        <p:strVal val="visible"/>
                                      </p:to>
                                    </p:set>
                                    <p:animEffect transition="in" filter="randombar(horizontal)">
                                      <p:cBhvr>
                                        <p:cTn id="39" dur="500"/>
                                        <p:tgtEl>
                                          <p:spTgt spid="82950">
                                            <p:txEl>
                                              <p:pRg st="3" end="3"/>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82950">
                                            <p:txEl>
                                              <p:pRg st="4" end="4"/>
                                            </p:txEl>
                                          </p:spTgt>
                                        </p:tgtEl>
                                        <p:attrNameLst>
                                          <p:attrName>style.visibility</p:attrName>
                                        </p:attrNameLst>
                                      </p:cBhvr>
                                      <p:to>
                                        <p:strVal val="visible"/>
                                      </p:to>
                                    </p:set>
                                    <p:animEffect transition="in" filter="randombar(horizontal)">
                                      <p:cBhvr>
                                        <p:cTn id="42" dur="500"/>
                                        <p:tgtEl>
                                          <p:spTgt spid="829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uiExpand="1" build="p" animBg="1"/>
      <p:bldP spid="82950"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2" name="Rectangle 6">
            <a:extLst>
              <a:ext uri="{FF2B5EF4-FFF2-40B4-BE49-F238E27FC236}">
                <a16:creationId xmlns:a16="http://schemas.microsoft.com/office/drawing/2014/main" id="{263C867D-3276-55A3-2B4C-803C01AC2897}"/>
              </a:ext>
            </a:extLst>
          </p:cNvPr>
          <p:cNvSpPr>
            <a:spLocks noGrp="1" noChangeArrowheads="1"/>
          </p:cNvSpPr>
          <p:nvPr>
            <p:ph type="body" sz="half" idx="2"/>
          </p:nvPr>
        </p:nvSpPr>
        <p:spPr>
          <a:xfrm>
            <a:off x="6922168" y="1431758"/>
            <a:ext cx="3886200" cy="4495800"/>
          </a:xfrm>
        </p:spPr>
        <p:txBody>
          <a:bodyPr/>
          <a:lstStyle/>
          <a:p>
            <a:pPr eaLnBrk="1" hangingPunct="1">
              <a:lnSpc>
                <a:spcPct val="90000"/>
              </a:lnSpc>
              <a:buFont typeface="Wingdings" panose="05000000000000000000" pitchFamily="2" charset="2"/>
              <a:buNone/>
              <a:defRPr/>
            </a:pPr>
            <a:r>
              <a:rPr lang="en-US" altLang="en-US" sz="2400" dirty="0">
                <a:solidFill>
                  <a:schemeClr val="folHlink"/>
                </a:solidFill>
              </a:rPr>
              <a:t>That the Mesopotamian flood story was known in Canaan, where the Israelites were going, is verified by this fragment of the Gilgamesh Epic found at Megiddo in the 1950s. It dates to the 14</a:t>
            </a:r>
            <a:r>
              <a:rPr lang="en-US" altLang="en-US" sz="2400" baseline="30000" dirty="0">
                <a:solidFill>
                  <a:schemeClr val="folHlink"/>
                </a:solidFill>
              </a:rPr>
              <a:t>th</a:t>
            </a:r>
            <a:r>
              <a:rPr lang="en-US" altLang="en-US" sz="2400" dirty="0">
                <a:solidFill>
                  <a:schemeClr val="folHlink"/>
                </a:solidFill>
              </a:rPr>
              <a:t> century BC.</a:t>
            </a:r>
          </a:p>
          <a:p>
            <a:pPr eaLnBrk="1" hangingPunct="1">
              <a:lnSpc>
                <a:spcPct val="90000"/>
              </a:lnSpc>
              <a:buFont typeface="Wingdings" panose="05000000000000000000" pitchFamily="2" charset="2"/>
              <a:buNone/>
              <a:defRPr/>
            </a:pPr>
            <a:r>
              <a:rPr lang="en-US" altLang="en-US" sz="2400" dirty="0">
                <a:solidFill>
                  <a:schemeClr val="folHlink"/>
                </a:solidFill>
              </a:rPr>
              <a:t>Hence, the importance of the biblical corrective is underscored.</a:t>
            </a:r>
          </a:p>
        </p:txBody>
      </p:sp>
      <p:pic>
        <p:nvPicPr>
          <p:cNvPr id="68611" name="Picture 7" descr="AIS36">
            <a:extLst>
              <a:ext uri="{FF2B5EF4-FFF2-40B4-BE49-F238E27FC236}">
                <a16:creationId xmlns:a16="http://schemas.microsoft.com/office/drawing/2014/main" id="{31087696-BB7F-A19B-E46D-605DCC839566}"/>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2710"/>
          <a:stretch>
            <a:fillRect/>
          </a:stretch>
        </p:blipFill>
        <p:spPr>
          <a:xfrm>
            <a:off x="750732" y="-194788"/>
            <a:ext cx="5600856" cy="7052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2" name="Text Box 8">
            <a:extLst>
              <a:ext uri="{FF2B5EF4-FFF2-40B4-BE49-F238E27FC236}">
                <a16:creationId xmlns:a16="http://schemas.microsoft.com/office/drawing/2014/main" id="{858A8172-D5C1-98D5-9286-5C9D1BFCCA26}"/>
              </a:ext>
            </a:extLst>
          </p:cNvPr>
          <p:cNvSpPr txBox="1">
            <a:spLocks noChangeArrowheads="1"/>
          </p:cNvSpPr>
          <p:nvPr/>
        </p:nvSpPr>
        <p:spPr bwMode="auto">
          <a:xfrm>
            <a:off x="6553200" y="393032"/>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4000" dirty="0">
                <a:solidFill>
                  <a:srgbClr val="33CC33"/>
                </a:solidFill>
                <a:latin typeface="Georgia" panose="02040502050405020303" pitchFamily="18" charset="0"/>
              </a:rPr>
              <a:t>Gilgamesh in Galilee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3062">
                                            <p:txEl>
                                              <p:pRg st="0" end="0"/>
                                            </p:txEl>
                                          </p:spTgt>
                                        </p:tgtEl>
                                        <p:attrNameLst>
                                          <p:attrName>style.visibility</p:attrName>
                                        </p:attrNameLst>
                                      </p:cBhvr>
                                      <p:to>
                                        <p:strVal val="visible"/>
                                      </p:to>
                                    </p:set>
                                    <p:animEffect transition="in" filter="fade">
                                      <p:cBhvr>
                                        <p:cTn id="7" dur="500"/>
                                        <p:tgtEl>
                                          <p:spTgt spid="1730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062">
                                            <p:txEl>
                                              <p:pRg st="1" end="1"/>
                                            </p:txEl>
                                          </p:spTgt>
                                        </p:tgtEl>
                                        <p:attrNameLst>
                                          <p:attrName>style.visibility</p:attrName>
                                        </p:attrNameLst>
                                      </p:cBhvr>
                                      <p:to>
                                        <p:strVal val="visible"/>
                                      </p:to>
                                    </p:set>
                                    <p:animEffect transition="in" filter="fade">
                                      <p:cBhvr>
                                        <p:cTn id="10" dur="500"/>
                                        <p:tgtEl>
                                          <p:spTgt spid="1730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13CD7AAD-4DA7-0F80-2CA0-94B7BEFAD7A8}"/>
              </a:ext>
            </a:extLst>
          </p:cNvPr>
          <p:cNvSpPr>
            <a:spLocks noGrp="1" noChangeArrowheads="1"/>
          </p:cNvSpPr>
          <p:nvPr>
            <p:ph type="title"/>
          </p:nvPr>
        </p:nvSpPr>
        <p:spPr>
          <a:xfrm>
            <a:off x="1524000" y="277814"/>
            <a:ext cx="8229600" cy="1474787"/>
          </a:xfrm>
        </p:spPr>
        <p:txBody>
          <a:bodyPr/>
          <a:lstStyle/>
          <a:p>
            <a:pPr eaLnBrk="1" hangingPunct="1">
              <a:defRPr/>
            </a:pPr>
            <a:r>
              <a:rPr lang="en-US" altLang="en-US" sz="3200" dirty="0">
                <a:solidFill>
                  <a:srgbClr val="FF9900"/>
                </a:solidFill>
                <a:latin typeface="Eras Demi ITC" pitchFamily="34" charset="0"/>
              </a:rPr>
              <a:t>What is most significant about the Genesis flood story are its dissimilarities from its Mesopotamian counterparts.</a:t>
            </a:r>
          </a:p>
        </p:txBody>
      </p:sp>
      <p:sp>
        <p:nvSpPr>
          <p:cNvPr id="151555" name="Rectangle 3">
            <a:extLst>
              <a:ext uri="{FF2B5EF4-FFF2-40B4-BE49-F238E27FC236}">
                <a16:creationId xmlns:a16="http://schemas.microsoft.com/office/drawing/2014/main" id="{34A3348A-A621-9649-8CD0-07DB50DDB2AD}"/>
              </a:ext>
            </a:extLst>
          </p:cNvPr>
          <p:cNvSpPr>
            <a:spLocks noGrp="1" noChangeArrowheads="1"/>
          </p:cNvSpPr>
          <p:nvPr>
            <p:ph type="body" sz="half" idx="1"/>
          </p:nvPr>
        </p:nvSpPr>
        <p:spPr>
          <a:xfrm>
            <a:off x="625642" y="2022477"/>
            <a:ext cx="5394158" cy="4089566"/>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600" dirty="0">
                <a:solidFill>
                  <a:srgbClr val="FFCC00"/>
                </a:solidFill>
                <a:latin typeface="Agency FB" pitchFamily="2" charset="0"/>
              </a:rPr>
              <a:t>Mesopotamian Accounts</a:t>
            </a:r>
          </a:p>
          <a:p>
            <a:pPr eaLnBrk="1" hangingPunct="1">
              <a:defRPr/>
            </a:pPr>
            <a:r>
              <a:rPr lang="en-US" altLang="en-US" sz="2400" i="1" dirty="0">
                <a:latin typeface="Arial Narrow" panose="020B0606020202030204" pitchFamily="34" charset="0"/>
              </a:rPr>
              <a:t>The gods are characterized by their cruelty, irritation and anger.</a:t>
            </a:r>
          </a:p>
          <a:p>
            <a:pPr eaLnBrk="1" hangingPunct="1">
              <a:defRPr/>
            </a:pPr>
            <a:r>
              <a:rPr lang="en-US" altLang="en-US" sz="2400" i="1" dirty="0">
                <a:latin typeface="Arial Narrow" panose="020B0606020202030204" pitchFamily="34" charset="0"/>
              </a:rPr>
              <a:t>The gods decide to destroy humans because they are too noisy and over-populated.</a:t>
            </a:r>
          </a:p>
          <a:p>
            <a:pPr eaLnBrk="1" hangingPunct="1">
              <a:defRPr/>
            </a:pPr>
            <a:r>
              <a:rPr lang="en-US" altLang="en-US" sz="2400" i="1" dirty="0">
                <a:latin typeface="Arial Narrow" panose="020B0606020202030204" pitchFamily="34" charset="0"/>
              </a:rPr>
              <a:t>The surviving family is spared because of belief in a god who didn’t support the decision to destroy the world.</a:t>
            </a:r>
          </a:p>
        </p:txBody>
      </p:sp>
      <p:sp>
        <p:nvSpPr>
          <p:cNvPr id="151557" name="Rectangle 5">
            <a:extLst>
              <a:ext uri="{FF2B5EF4-FFF2-40B4-BE49-F238E27FC236}">
                <a16:creationId xmlns:a16="http://schemas.microsoft.com/office/drawing/2014/main" id="{E22C36E7-F7B9-F712-685E-59BDDB214BD3}"/>
              </a:ext>
            </a:extLst>
          </p:cNvPr>
          <p:cNvSpPr>
            <a:spLocks noGrp="1" noChangeArrowheads="1"/>
          </p:cNvSpPr>
          <p:nvPr>
            <p:ph type="body" sz="half" idx="2"/>
          </p:nvPr>
        </p:nvSpPr>
        <p:spPr>
          <a:xfrm>
            <a:off x="6248400" y="2022477"/>
            <a:ext cx="5394158" cy="4089566"/>
          </a:xfrm>
          <a:gradFill rotWithShape="1">
            <a:gsLst>
              <a:gs pos="0">
                <a:srgbClr val="800000">
                  <a:gamma/>
                  <a:shade val="46275"/>
                  <a:invGamma/>
                </a:srgbClr>
              </a:gs>
              <a:gs pos="100000">
                <a:srgbClr val="8000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600" dirty="0">
                <a:solidFill>
                  <a:srgbClr val="FFCC00"/>
                </a:solidFill>
                <a:latin typeface="Agency FB" pitchFamily="2" charset="0"/>
              </a:rPr>
              <a:t>Genesis Account</a:t>
            </a:r>
          </a:p>
          <a:p>
            <a:pPr eaLnBrk="1" hangingPunct="1">
              <a:defRPr/>
            </a:pPr>
            <a:r>
              <a:rPr lang="en-US" altLang="en-US" sz="2400" i="1" dirty="0">
                <a:latin typeface="Arial Narrow" panose="020B0606020202030204" pitchFamily="34" charset="0"/>
              </a:rPr>
              <a:t>Yahweh God is characterized by moral grief over human sin.</a:t>
            </a:r>
          </a:p>
          <a:p>
            <a:pPr eaLnBrk="1" hangingPunct="1">
              <a:defRPr/>
            </a:pPr>
            <a:r>
              <a:rPr lang="en-US" altLang="en-US" sz="2400" i="1" dirty="0">
                <a:latin typeface="Arial Narrow" panose="020B0606020202030204" pitchFamily="34" charset="0"/>
              </a:rPr>
              <a:t>Yahweh God sends the flood as a moral judgment because of wickedness, violence and perversity.</a:t>
            </a:r>
          </a:p>
          <a:p>
            <a:pPr eaLnBrk="1" hangingPunct="1">
              <a:defRPr/>
            </a:pPr>
            <a:r>
              <a:rPr lang="en-US" altLang="en-US" sz="2400" i="1" dirty="0">
                <a:latin typeface="Arial Narrow" panose="020B0606020202030204" pitchFamily="34" charset="0"/>
              </a:rPr>
              <a:t>Noah and his family are spared because he is righteous and obedient.</a:t>
            </a:r>
          </a:p>
        </p:txBody>
      </p:sp>
    </p:spTree>
    <p:extLst>
      <p:ext uri="{BB962C8B-B14F-4D97-AF65-F5344CB8AC3E}">
        <p14:creationId xmlns:p14="http://schemas.microsoft.com/office/powerpoint/2010/main" val="2071284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p:cTn id="7" dur="500" fill="hold"/>
                                        <p:tgtEl>
                                          <p:spTgt spid="151556"/>
                                        </p:tgtEl>
                                        <p:attrNameLst>
                                          <p:attrName>ppt_w</p:attrName>
                                        </p:attrNameLst>
                                      </p:cBhvr>
                                      <p:tavLst>
                                        <p:tav tm="0">
                                          <p:val>
                                            <p:fltVal val="0"/>
                                          </p:val>
                                        </p:tav>
                                        <p:tav tm="100000">
                                          <p:val>
                                            <p:strVal val="#ppt_w"/>
                                          </p:val>
                                        </p:tav>
                                      </p:tavLst>
                                    </p:anim>
                                    <p:anim calcmode="lin" valueType="num">
                                      <p:cBhvr>
                                        <p:cTn id="8" dur="500" fill="hold"/>
                                        <p:tgtEl>
                                          <p:spTgt spid="151556"/>
                                        </p:tgtEl>
                                        <p:attrNameLst>
                                          <p:attrName>ppt_h</p:attrName>
                                        </p:attrNameLst>
                                      </p:cBhvr>
                                      <p:tavLst>
                                        <p:tav tm="0">
                                          <p:val>
                                            <p:fltVal val="0"/>
                                          </p:val>
                                        </p:tav>
                                        <p:tav tm="100000">
                                          <p:val>
                                            <p:strVal val="#ppt_h"/>
                                          </p:val>
                                        </p:tav>
                                      </p:tavLst>
                                    </p:anim>
                                  </p:childTnLst>
                                </p:cTn>
                              </p:par>
                              <p:par>
                                <p:cTn id="9" presetID="14" presetClass="entr" presetSubtype="5" fill="hold" nodeType="withEffect">
                                  <p:stCondLst>
                                    <p:cond delay="0"/>
                                  </p:stCondLst>
                                  <p:childTnLst>
                                    <p:set>
                                      <p:cBhvr>
                                        <p:cTn id="10" dur="1" fill="hold">
                                          <p:stCondLst>
                                            <p:cond delay="0"/>
                                          </p:stCondLst>
                                        </p:cTn>
                                        <p:tgtEl>
                                          <p:spTgt spid="151555">
                                            <p:bg/>
                                          </p:spTgt>
                                        </p:tgtEl>
                                        <p:attrNameLst>
                                          <p:attrName>style.visibility</p:attrName>
                                        </p:attrNameLst>
                                      </p:cBhvr>
                                      <p:to>
                                        <p:strVal val="visible"/>
                                      </p:to>
                                    </p:set>
                                    <p:animEffect transition="in" filter="randombar(vertical)">
                                      <p:cBhvr>
                                        <p:cTn id="11" dur="500"/>
                                        <p:tgtEl>
                                          <p:spTgt spid="151555">
                                            <p:bg/>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151555">
                                            <p:txEl>
                                              <p:pRg st="0" end="0"/>
                                            </p:txEl>
                                          </p:spTgt>
                                        </p:tgtEl>
                                        <p:attrNameLst>
                                          <p:attrName>style.visibility</p:attrName>
                                        </p:attrNameLst>
                                      </p:cBhvr>
                                      <p:to>
                                        <p:strVal val="visible"/>
                                      </p:to>
                                    </p:set>
                                    <p:animEffect transition="in" filter="randombar(vertical)">
                                      <p:cBhvr>
                                        <p:cTn id="14" dur="500"/>
                                        <p:tgtEl>
                                          <p:spTgt spid="151555">
                                            <p:txEl>
                                              <p:pRg st="0" end="0"/>
                                            </p:txEl>
                                          </p:spTgt>
                                        </p:tgtEl>
                                      </p:cBhvr>
                                    </p:animEffect>
                                  </p:childTnLst>
                                </p:cTn>
                              </p:par>
                              <p:par>
                                <p:cTn id="15" presetID="14" presetClass="entr" presetSubtype="5" fill="hold" nodeType="withEffect">
                                  <p:stCondLst>
                                    <p:cond delay="0"/>
                                  </p:stCondLst>
                                  <p:childTnLst>
                                    <p:set>
                                      <p:cBhvr>
                                        <p:cTn id="16" dur="1" fill="hold">
                                          <p:stCondLst>
                                            <p:cond delay="0"/>
                                          </p:stCondLst>
                                        </p:cTn>
                                        <p:tgtEl>
                                          <p:spTgt spid="151557">
                                            <p:bg/>
                                          </p:spTgt>
                                        </p:tgtEl>
                                        <p:attrNameLst>
                                          <p:attrName>style.visibility</p:attrName>
                                        </p:attrNameLst>
                                      </p:cBhvr>
                                      <p:to>
                                        <p:strVal val="visible"/>
                                      </p:to>
                                    </p:set>
                                    <p:animEffect transition="in" filter="randombar(vertical)">
                                      <p:cBhvr>
                                        <p:cTn id="17" dur="500"/>
                                        <p:tgtEl>
                                          <p:spTgt spid="151557">
                                            <p:bg/>
                                          </p:spTgt>
                                        </p:tgtEl>
                                      </p:cBhvr>
                                    </p:animEffect>
                                  </p:childTnLst>
                                </p:cTn>
                              </p:par>
                              <p:par>
                                <p:cTn id="18" presetID="14" presetClass="entr" presetSubtype="5" fill="hold" nodeType="withEffect">
                                  <p:stCondLst>
                                    <p:cond delay="0"/>
                                  </p:stCondLst>
                                  <p:childTnLst>
                                    <p:set>
                                      <p:cBhvr>
                                        <p:cTn id="19" dur="1" fill="hold">
                                          <p:stCondLst>
                                            <p:cond delay="0"/>
                                          </p:stCondLst>
                                        </p:cTn>
                                        <p:tgtEl>
                                          <p:spTgt spid="151557">
                                            <p:txEl>
                                              <p:pRg st="0" end="0"/>
                                            </p:txEl>
                                          </p:spTgt>
                                        </p:tgtEl>
                                        <p:attrNameLst>
                                          <p:attrName>style.visibility</p:attrName>
                                        </p:attrNameLst>
                                      </p:cBhvr>
                                      <p:to>
                                        <p:strVal val="visible"/>
                                      </p:to>
                                    </p:set>
                                    <p:animEffect transition="in" filter="randombar(vertical)">
                                      <p:cBhvr>
                                        <p:cTn id="20" dur="500"/>
                                        <p:tgtEl>
                                          <p:spTgt spid="15155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1555">
                                            <p:txEl>
                                              <p:pRg st="1" end="1"/>
                                            </p:txEl>
                                          </p:spTgt>
                                        </p:tgtEl>
                                        <p:attrNameLst>
                                          <p:attrName>style.visibility</p:attrName>
                                        </p:attrNameLst>
                                      </p:cBhvr>
                                      <p:to>
                                        <p:strVal val="visible"/>
                                      </p:to>
                                    </p:set>
                                    <p:anim calcmode="lin" valueType="num">
                                      <p:cBhvr additive="base">
                                        <p:cTn id="25"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1557">
                                            <p:txEl>
                                              <p:pRg st="1" end="1"/>
                                            </p:txEl>
                                          </p:spTgt>
                                        </p:tgtEl>
                                        <p:attrNameLst>
                                          <p:attrName>style.visibility</p:attrName>
                                        </p:attrNameLst>
                                      </p:cBhvr>
                                      <p:to>
                                        <p:strVal val="visible"/>
                                      </p:to>
                                    </p:set>
                                    <p:anim calcmode="lin" valueType="num">
                                      <p:cBhvr additive="base">
                                        <p:cTn id="31" dur="500" fill="hold"/>
                                        <p:tgtEl>
                                          <p:spTgt spid="15155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15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1555">
                                            <p:txEl>
                                              <p:pRg st="2" end="2"/>
                                            </p:txEl>
                                          </p:spTgt>
                                        </p:tgtEl>
                                        <p:attrNameLst>
                                          <p:attrName>style.visibility</p:attrName>
                                        </p:attrNameLst>
                                      </p:cBhvr>
                                      <p:to>
                                        <p:strVal val="visible"/>
                                      </p:to>
                                    </p:set>
                                    <p:anim calcmode="lin" valueType="num">
                                      <p:cBhvr additive="base">
                                        <p:cTn id="37"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1557">
                                            <p:txEl>
                                              <p:pRg st="2" end="2"/>
                                            </p:txEl>
                                          </p:spTgt>
                                        </p:tgtEl>
                                        <p:attrNameLst>
                                          <p:attrName>style.visibility</p:attrName>
                                        </p:attrNameLst>
                                      </p:cBhvr>
                                      <p:to>
                                        <p:strVal val="visible"/>
                                      </p:to>
                                    </p:set>
                                    <p:anim calcmode="lin" valueType="num">
                                      <p:cBhvr additive="base">
                                        <p:cTn id="43" dur="500" fill="hold"/>
                                        <p:tgtEl>
                                          <p:spTgt spid="15155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15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1555">
                                            <p:txEl>
                                              <p:pRg st="3" end="3"/>
                                            </p:txEl>
                                          </p:spTgt>
                                        </p:tgtEl>
                                        <p:attrNameLst>
                                          <p:attrName>style.visibility</p:attrName>
                                        </p:attrNameLst>
                                      </p:cBhvr>
                                      <p:to>
                                        <p:strVal val="visible"/>
                                      </p:to>
                                    </p:set>
                                    <p:anim calcmode="lin" valueType="num">
                                      <p:cBhvr additive="base">
                                        <p:cTn id="49" dur="500" fill="hold"/>
                                        <p:tgtEl>
                                          <p:spTgt spid="15155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1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51557">
                                            <p:txEl>
                                              <p:pRg st="3" end="3"/>
                                            </p:txEl>
                                          </p:spTgt>
                                        </p:tgtEl>
                                        <p:attrNameLst>
                                          <p:attrName>style.visibility</p:attrName>
                                        </p:attrNameLst>
                                      </p:cBhvr>
                                      <p:to>
                                        <p:strVal val="visible"/>
                                      </p:to>
                                    </p:set>
                                    <p:anim calcmode="lin" valueType="num">
                                      <p:cBhvr additive="base">
                                        <p:cTn id="55" dur="500" fill="hold"/>
                                        <p:tgtEl>
                                          <p:spTgt spid="151557">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15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5" grpId="0" uiExpand="1" build="p" animBg="1"/>
      <p:bldP spid="151557"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A1993EC4-250E-79F6-ECD5-0A44D4106B61}"/>
              </a:ext>
            </a:extLst>
          </p:cNvPr>
          <p:cNvSpPr>
            <a:spLocks noGrp="1" noChangeArrowheads="1"/>
          </p:cNvSpPr>
          <p:nvPr>
            <p:ph type="title"/>
          </p:nvPr>
        </p:nvSpPr>
        <p:spPr/>
        <p:txBody>
          <a:bodyPr/>
          <a:lstStyle/>
          <a:p>
            <a:pPr eaLnBrk="1" hangingPunct="1">
              <a:defRPr/>
            </a:pPr>
            <a:r>
              <a:rPr lang="en-US" altLang="en-US" sz="4000">
                <a:solidFill>
                  <a:srgbClr val="F63B00"/>
                </a:solidFill>
                <a:latin typeface="Eras Bold ITC" pitchFamily="34" charset="0"/>
              </a:rPr>
              <a:t>Four Primary Issues About the Flood Continue to be Debated</a:t>
            </a:r>
          </a:p>
        </p:txBody>
      </p:sp>
      <p:sp>
        <p:nvSpPr>
          <p:cNvPr id="163843" name="Rectangle 3">
            <a:extLst>
              <a:ext uri="{FF2B5EF4-FFF2-40B4-BE49-F238E27FC236}">
                <a16:creationId xmlns:a16="http://schemas.microsoft.com/office/drawing/2014/main" id="{F519D311-704C-3012-CF82-25E83029DEA2}"/>
              </a:ext>
            </a:extLst>
          </p:cNvPr>
          <p:cNvSpPr>
            <a:spLocks noGrp="1" noChangeArrowheads="1"/>
          </p:cNvSpPr>
          <p:nvPr>
            <p:ph type="body" idx="1"/>
          </p:nvPr>
        </p:nvSpPr>
        <p:spPr>
          <a:xfrm>
            <a:off x="1981200" y="1676400"/>
            <a:ext cx="8229600" cy="3352800"/>
          </a:xfrm>
        </p:spPr>
        <p:txBody>
          <a:bodyPr/>
          <a:lstStyle/>
          <a:p>
            <a:pPr eaLnBrk="1" hangingPunct="1">
              <a:lnSpc>
                <a:spcPct val="90000"/>
              </a:lnSpc>
              <a:defRPr/>
            </a:pPr>
            <a:r>
              <a:rPr lang="en-US" altLang="en-US" sz="2400" i="1" dirty="0">
                <a:solidFill>
                  <a:schemeClr val="hlink"/>
                </a:solidFill>
              </a:rPr>
              <a:t>The extent of the flood</a:t>
            </a:r>
            <a:r>
              <a:rPr lang="en-US" altLang="en-US" sz="2400" i="1" dirty="0"/>
              <a:t> (universal or local)</a:t>
            </a:r>
          </a:p>
          <a:p>
            <a:pPr eaLnBrk="1" hangingPunct="1">
              <a:lnSpc>
                <a:spcPct val="90000"/>
              </a:lnSpc>
              <a:defRPr/>
            </a:pPr>
            <a:r>
              <a:rPr lang="en-US" altLang="en-US" sz="2400" i="1" dirty="0">
                <a:solidFill>
                  <a:schemeClr val="hlink"/>
                </a:solidFill>
              </a:rPr>
              <a:t>The date of the flood</a:t>
            </a:r>
            <a:r>
              <a:rPr lang="en-US" altLang="en-US" sz="2400" i="1" dirty="0"/>
              <a:t> (with substantial evidence that humans crossed the Bering Strait well before 20,000 BC)</a:t>
            </a:r>
          </a:p>
          <a:p>
            <a:pPr eaLnBrk="1" hangingPunct="1">
              <a:lnSpc>
                <a:spcPct val="90000"/>
              </a:lnSpc>
              <a:defRPr/>
            </a:pPr>
            <a:r>
              <a:rPr lang="en-US" altLang="en-US" sz="2400" i="1" dirty="0">
                <a:solidFill>
                  <a:schemeClr val="hlink"/>
                </a:solidFill>
              </a:rPr>
              <a:t>Flood geology</a:t>
            </a:r>
            <a:r>
              <a:rPr lang="en-US" altLang="en-US" sz="2400" i="1" dirty="0"/>
              <a:t> (catastrophism is advocated by proponents of flood geology and debunked by other geologists)</a:t>
            </a:r>
          </a:p>
          <a:p>
            <a:pPr eaLnBrk="1" hangingPunct="1">
              <a:lnSpc>
                <a:spcPct val="90000"/>
              </a:lnSpc>
              <a:defRPr/>
            </a:pPr>
            <a:r>
              <a:rPr lang="en-US" altLang="en-US" sz="2400" i="1" dirty="0">
                <a:solidFill>
                  <a:schemeClr val="hlink"/>
                </a:solidFill>
              </a:rPr>
              <a:t>The search for the ark</a:t>
            </a:r>
            <a:r>
              <a:rPr lang="en-US" altLang="en-US" sz="2400" i="1" dirty="0"/>
              <a:t> (though several claims have been put forth, the evidence is scanty and highly questionable)</a:t>
            </a:r>
          </a:p>
        </p:txBody>
      </p:sp>
      <p:sp>
        <p:nvSpPr>
          <p:cNvPr id="163844" name="Text Box 4">
            <a:extLst>
              <a:ext uri="{FF2B5EF4-FFF2-40B4-BE49-F238E27FC236}">
                <a16:creationId xmlns:a16="http://schemas.microsoft.com/office/drawing/2014/main" id="{BDEA56D7-4434-722D-EA9E-B7951F79A91E}"/>
              </a:ext>
            </a:extLst>
          </p:cNvPr>
          <p:cNvSpPr txBox="1">
            <a:spLocks noChangeArrowheads="1"/>
          </p:cNvSpPr>
          <p:nvPr/>
        </p:nvSpPr>
        <p:spPr bwMode="auto">
          <a:xfrm>
            <a:off x="609599" y="5105401"/>
            <a:ext cx="10972799" cy="1323975"/>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4000">
                <a:solidFill>
                  <a:srgbClr val="FFCC00"/>
                </a:solidFill>
                <a:latin typeface="Agency FB" panose="020B0503020202020204" pitchFamily="34" charset="0"/>
              </a:rPr>
              <a:t>At the end of the day, these issues must be left open with no present resolution.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additive="base">
                                        <p:cTn id="7"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additive="base">
                                        <p:cTn id="1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 calcmode="lin" valueType="num">
                                      <p:cBhvr additive="base">
                                        <p:cTn id="19"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 calcmode="lin" valueType="num">
                                      <p:cBhvr additive="base">
                                        <p:cTn id="25" dur="5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nodeType="clickEffect">
                                  <p:stCondLst>
                                    <p:cond delay="0"/>
                                  </p:stCondLst>
                                  <p:childTnLst>
                                    <p:set>
                                      <p:cBhvr>
                                        <p:cTn id="30" dur="1" fill="hold">
                                          <p:stCondLst>
                                            <p:cond delay="0"/>
                                          </p:stCondLst>
                                        </p:cTn>
                                        <p:tgtEl>
                                          <p:spTgt spid="163844"/>
                                        </p:tgtEl>
                                        <p:attrNameLst>
                                          <p:attrName>style.visibility</p:attrName>
                                        </p:attrNameLst>
                                      </p:cBhvr>
                                      <p:to>
                                        <p:strVal val="visible"/>
                                      </p:to>
                                    </p:set>
                                    <p:animEffect transition="in" filter="randombar(vertical)">
                                      <p:cBhvr>
                                        <p:cTn id="31"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74754" name="Picture 4" descr="MAS01">
            <a:extLst>
              <a:ext uri="{FF2B5EF4-FFF2-40B4-BE49-F238E27FC236}">
                <a16:creationId xmlns:a16="http://schemas.microsoft.com/office/drawing/2014/main" id="{6CB1DB60-710C-CC03-7DC0-BAFF60B2C2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5223" y="23189"/>
            <a:ext cx="11245516" cy="678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5">
            <a:extLst>
              <a:ext uri="{FF2B5EF4-FFF2-40B4-BE49-F238E27FC236}">
                <a16:creationId xmlns:a16="http://schemas.microsoft.com/office/drawing/2014/main" id="{04C7BFD0-08D6-FEDE-9D78-67101894F61E}"/>
              </a:ext>
            </a:extLst>
          </p:cNvPr>
          <p:cNvSpPr txBox="1">
            <a:spLocks noChangeArrowheads="1"/>
          </p:cNvSpPr>
          <p:nvPr/>
        </p:nvSpPr>
        <p:spPr bwMode="auto">
          <a:xfrm>
            <a:off x="894522" y="5334001"/>
            <a:ext cx="104261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dirty="0">
                <a:solidFill>
                  <a:srgbClr val="FFFFFF"/>
                </a:solidFill>
              </a:rPr>
              <a:t>Mt. Ararat in easternmost Turkey, where the ark came to rest, rises to 16,690’, where it dominates the surrounding plain. It is the highest mountain in the Taurus Range.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A081AB8-AE87-3B33-F315-0652BF93B1A7}"/>
              </a:ext>
            </a:extLst>
          </p:cNvPr>
          <p:cNvSpPr>
            <a:spLocks noGrp="1" noChangeArrowheads="1"/>
          </p:cNvSpPr>
          <p:nvPr>
            <p:ph type="title"/>
          </p:nvPr>
        </p:nvSpPr>
        <p:spPr/>
        <p:txBody>
          <a:bodyPr/>
          <a:lstStyle/>
          <a:p>
            <a:pPr eaLnBrk="1" hangingPunct="1">
              <a:defRPr/>
            </a:pPr>
            <a:r>
              <a:rPr lang="en-US" altLang="en-US">
                <a:solidFill>
                  <a:srgbClr val="F63B00"/>
                </a:solidFill>
                <a:latin typeface="Eras Bold ITC" pitchFamily="34" charset="0"/>
              </a:rPr>
              <a:t>The Universal Covenant</a:t>
            </a:r>
          </a:p>
        </p:txBody>
      </p:sp>
      <p:sp>
        <p:nvSpPr>
          <p:cNvPr id="164867" name="Rectangle 3">
            <a:extLst>
              <a:ext uri="{FF2B5EF4-FFF2-40B4-BE49-F238E27FC236}">
                <a16:creationId xmlns:a16="http://schemas.microsoft.com/office/drawing/2014/main" id="{26761400-CE2D-0FD9-353B-8CAA844AEFD8}"/>
              </a:ext>
            </a:extLst>
          </p:cNvPr>
          <p:cNvSpPr>
            <a:spLocks noGrp="1" noChangeArrowheads="1"/>
          </p:cNvSpPr>
          <p:nvPr>
            <p:ph type="body" idx="1"/>
          </p:nvPr>
        </p:nvSpPr>
        <p:spPr>
          <a:xfrm>
            <a:off x="609600" y="1604210"/>
            <a:ext cx="10972800" cy="4948989"/>
          </a:xfrm>
        </p:spPr>
        <p:txBody>
          <a:bodyPr/>
          <a:lstStyle/>
          <a:p>
            <a:pPr eaLnBrk="1" hangingPunct="1">
              <a:lnSpc>
                <a:spcPct val="90000"/>
              </a:lnSpc>
              <a:buFont typeface="Wingdings" panose="05000000000000000000" pitchFamily="2" charset="2"/>
              <a:buNone/>
              <a:defRPr/>
            </a:pPr>
            <a:r>
              <a:rPr lang="en-US" altLang="en-US" sz="2800" dirty="0">
                <a:solidFill>
                  <a:srgbClr val="FF9900"/>
                </a:solidFill>
                <a:latin typeface="Eras Demi ITC" pitchFamily="34" charset="0"/>
              </a:rPr>
              <a:t>After the flood, Yahweh God established a covenant with Noah and his posterity and “all life” (9:8-17):</a:t>
            </a:r>
          </a:p>
          <a:p>
            <a:pPr eaLnBrk="1" hangingPunct="1">
              <a:lnSpc>
                <a:spcPct val="90000"/>
              </a:lnSpc>
              <a:defRPr/>
            </a:pPr>
            <a:r>
              <a:rPr lang="en-US" altLang="en-US" sz="2400" i="1" dirty="0"/>
              <a:t>The mandate originally given to Adam to populate the earth is now repeated (9:1, 7; cf. 1:28), suggesting that in some sense Noah was a second “Adam.”</a:t>
            </a:r>
          </a:p>
          <a:p>
            <a:pPr eaLnBrk="1" hangingPunct="1">
              <a:lnSpc>
                <a:spcPct val="90000"/>
              </a:lnSpc>
              <a:defRPr/>
            </a:pPr>
            <a:r>
              <a:rPr lang="en-US" altLang="en-US" sz="2400" i="1" dirty="0"/>
              <a:t>Now, the dynamic between human life and animal life undergoes a radical shift. Previously, only vegetable life had been sanctioned for food (cf. 1:29-30; 2:16). Now animals are sanctioned as well (9:2-3) with a restriction on eating blood, the symbol of life, which belongs to God (9:4).</a:t>
            </a:r>
          </a:p>
          <a:p>
            <a:pPr eaLnBrk="1" hangingPunct="1">
              <a:lnSpc>
                <a:spcPct val="90000"/>
              </a:lnSpc>
              <a:defRPr/>
            </a:pPr>
            <a:r>
              <a:rPr lang="en-US" altLang="en-US" sz="2400" i="1" dirty="0"/>
              <a:t>Finally, there is a clear prohibition against murder along with the institution of capital punishment for murderers, since human life is made in the divine image (9:5-6).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Some Christians have struggled with unanswered questions concerning the ancient flood stories arising from science, biology, and history. How far should we go in attempting to resolve such issues?</a:t>
            </a:r>
          </a:p>
          <a:p>
            <a:pPr marL="0" indent="0">
              <a:buClr>
                <a:srgbClr val="FFFF99"/>
              </a:buClr>
              <a:buNone/>
            </a:pPr>
            <a:endParaRPr lang="en-US" sz="800" i="1" dirty="0">
              <a:effectLst/>
            </a:endParaRPr>
          </a:p>
          <a:p>
            <a:pPr marL="0" indent="0">
              <a:buClr>
                <a:srgbClr val="FFFF99"/>
              </a:buClr>
              <a:buNone/>
            </a:pPr>
            <a:r>
              <a:rPr lang="en-US" sz="2800" i="1" dirty="0">
                <a:effectLst/>
              </a:rPr>
              <a:t>Can you see why the Genesis account was important to the Israelites coming out of Egypt and traveling to Canaan, which was more heavily influenced by Mesopotamian stories?</a:t>
            </a:r>
          </a:p>
          <a:p>
            <a:pPr marL="0" indent="0">
              <a:buClr>
                <a:srgbClr val="FFFF99"/>
              </a:buClr>
              <a:buNone/>
            </a:pPr>
            <a:endParaRPr lang="en-US" sz="800" i="1" dirty="0">
              <a:effectLst/>
            </a:endParaRPr>
          </a:p>
          <a:p>
            <a:pPr marL="0" indent="0">
              <a:buClr>
                <a:srgbClr val="FFFF99"/>
              </a:buClr>
              <a:buNone/>
            </a:pPr>
            <a:r>
              <a:rPr lang="en-US" sz="2800" i="1" dirty="0">
                <a:effectLst/>
              </a:rPr>
              <a:t>What does the flood story tell us about God?</a:t>
            </a:r>
            <a:endParaRPr lang="en-US" sz="2800" i="1" dirty="0"/>
          </a:p>
        </p:txBody>
      </p:sp>
    </p:spTree>
    <p:extLst>
      <p:ext uri="{BB962C8B-B14F-4D97-AF65-F5344CB8AC3E}">
        <p14:creationId xmlns:p14="http://schemas.microsoft.com/office/powerpoint/2010/main" val="152415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F0BAD0FA-B9C9-C5A8-D93F-34486AEA8918}"/>
              </a:ext>
            </a:extLst>
          </p:cNvPr>
          <p:cNvSpPr>
            <a:spLocks noGrp="1" noChangeArrowheads="1"/>
          </p:cNvSpPr>
          <p:nvPr>
            <p:ph type="title"/>
          </p:nvPr>
        </p:nvSpPr>
        <p:spPr>
          <a:xfrm>
            <a:off x="1981200" y="76201"/>
            <a:ext cx="8229600" cy="1139825"/>
          </a:xfrm>
        </p:spPr>
        <p:txBody>
          <a:bodyPr/>
          <a:lstStyle/>
          <a:p>
            <a:pPr eaLnBrk="1" hangingPunct="1">
              <a:defRPr/>
            </a:pPr>
            <a:r>
              <a:rPr lang="en-US" altLang="en-US">
                <a:solidFill>
                  <a:srgbClr val="00B8B4"/>
                </a:solidFill>
                <a:latin typeface="Eras Bold ITC" pitchFamily="34" charset="0"/>
              </a:rPr>
              <a:t>Babel</a:t>
            </a:r>
          </a:p>
        </p:txBody>
      </p:sp>
      <p:sp>
        <p:nvSpPr>
          <p:cNvPr id="171011" name="Rectangle 3">
            <a:extLst>
              <a:ext uri="{FF2B5EF4-FFF2-40B4-BE49-F238E27FC236}">
                <a16:creationId xmlns:a16="http://schemas.microsoft.com/office/drawing/2014/main" id="{0ADA9FFE-E6AF-F4CD-531C-44C5D43E5832}"/>
              </a:ext>
            </a:extLst>
          </p:cNvPr>
          <p:cNvSpPr>
            <a:spLocks noGrp="1" noChangeArrowheads="1"/>
          </p:cNvSpPr>
          <p:nvPr>
            <p:ph type="body" idx="1"/>
          </p:nvPr>
        </p:nvSpPr>
        <p:spPr>
          <a:xfrm>
            <a:off x="770021" y="1511968"/>
            <a:ext cx="10956758" cy="4519863"/>
          </a:xfrm>
        </p:spPr>
        <p:txBody>
          <a:bodyPr/>
          <a:lstStyle/>
          <a:p>
            <a:pPr eaLnBrk="1" hangingPunct="1">
              <a:lnSpc>
                <a:spcPct val="90000"/>
              </a:lnSpc>
              <a:buFont typeface="Wingdings" panose="05000000000000000000" pitchFamily="2" charset="2"/>
              <a:buNone/>
              <a:defRPr/>
            </a:pPr>
            <a:r>
              <a:rPr lang="en-US" altLang="en-US" sz="2800" dirty="0">
                <a:solidFill>
                  <a:srgbClr val="66FFCC"/>
                </a:solidFill>
                <a:latin typeface="Eras Demi ITC" pitchFamily="34" charset="0"/>
              </a:rPr>
              <a:t>As humans migrated eastward (the symbol of alienation from God, cf. 3:24; 4:16), they attempted a joint rebellion against God by building a tower (ziggurat) into heaven.</a:t>
            </a:r>
          </a:p>
          <a:p>
            <a:pPr eaLnBrk="1" hangingPunct="1">
              <a:lnSpc>
                <a:spcPct val="90000"/>
              </a:lnSpc>
              <a:defRPr/>
            </a:pPr>
            <a:r>
              <a:rPr lang="en-US" altLang="en-US" sz="2400" i="1" dirty="0"/>
              <a:t>Later, the Sumerian description of the ziggurat at Babylon would be “the building of a foundation platform of heaven and earth” whose “top reaches to heaven.”</a:t>
            </a:r>
          </a:p>
          <a:p>
            <a:pPr eaLnBrk="1" hangingPunct="1">
              <a:lnSpc>
                <a:spcPct val="90000"/>
              </a:lnSpc>
              <a:defRPr/>
            </a:pPr>
            <a:r>
              <a:rPr lang="en-US" altLang="en-US" sz="2400" i="1" dirty="0"/>
              <a:t>The very name “Babylon” (Assyrian </a:t>
            </a:r>
            <a:r>
              <a:rPr lang="en-US" altLang="en-US" sz="2400" i="1" u="sng" dirty="0"/>
              <a:t>Bab-</a:t>
            </a:r>
            <a:r>
              <a:rPr lang="en-US" altLang="en-US" sz="2400" i="1" u="sng" dirty="0" err="1"/>
              <a:t>ili</a:t>
            </a:r>
            <a:r>
              <a:rPr lang="en-US" altLang="en-US" sz="2400" i="1" dirty="0"/>
              <a:t>) meant “gate of God.” The idea of “confusion” (11:9) is a pun with the Hebrew verb </a:t>
            </a:r>
            <a:r>
              <a:rPr lang="en-US" altLang="en-US" sz="2400" dirty="0" err="1">
                <a:latin typeface="HebrewTh" pitchFamily="2" charset="0"/>
              </a:rPr>
              <a:t>llabA</a:t>
            </a:r>
            <a:r>
              <a:rPr lang="en-US" altLang="en-US" sz="2400" i="1" dirty="0"/>
              <a:t> (= confuse, mix).</a:t>
            </a:r>
          </a:p>
          <a:p>
            <a:pPr eaLnBrk="1" hangingPunct="1">
              <a:lnSpc>
                <a:spcPct val="90000"/>
              </a:lnSpc>
              <a:defRPr/>
            </a:pPr>
            <a:r>
              <a:rPr lang="en-US" altLang="en-US" sz="2400" i="1" dirty="0"/>
              <a:t>The ziggurat was the ultimate symbol of human achievement, and the refusal to be scattered was a direct rebellion against God’s command to fill the earth (11:4; cf. 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p:cTn id="7" dur="500" fill="hold"/>
                                        <p:tgtEl>
                                          <p:spTgt spid="171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10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1011">
                                            <p:txEl>
                                              <p:pRg st="1" end="1"/>
                                            </p:txEl>
                                          </p:spTgt>
                                        </p:tgtEl>
                                        <p:attrNameLst>
                                          <p:attrName>style.visibility</p:attrName>
                                        </p:attrNameLst>
                                      </p:cBhvr>
                                      <p:to>
                                        <p:strVal val="visible"/>
                                      </p:to>
                                    </p:set>
                                    <p:anim calcmode="lin" valueType="num">
                                      <p:cBhvr additive="base">
                                        <p:cTn id="13" dur="5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1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1011">
                                            <p:txEl>
                                              <p:pRg st="2" end="2"/>
                                            </p:txEl>
                                          </p:spTgt>
                                        </p:tgtEl>
                                        <p:attrNameLst>
                                          <p:attrName>style.visibility</p:attrName>
                                        </p:attrNameLst>
                                      </p:cBhvr>
                                      <p:to>
                                        <p:strVal val="visible"/>
                                      </p:to>
                                    </p:set>
                                    <p:anim calcmode="lin" valueType="num">
                                      <p:cBhvr additive="base">
                                        <p:cTn id="19" dur="5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1011">
                                            <p:txEl>
                                              <p:pRg st="3" end="3"/>
                                            </p:txEl>
                                          </p:spTgt>
                                        </p:tgtEl>
                                        <p:attrNameLst>
                                          <p:attrName>style.visibility</p:attrName>
                                        </p:attrNameLst>
                                      </p:cBhvr>
                                      <p:to>
                                        <p:strVal val="visible"/>
                                      </p:to>
                                    </p:set>
                                    <p:anim calcmode="lin" valueType="num">
                                      <p:cBhvr additive="base">
                                        <p:cTn id="25" dur="500" fill="hold"/>
                                        <p:tgtEl>
                                          <p:spTgt spid="171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1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81922" name="Picture 4" descr="MAS03">
            <a:extLst>
              <a:ext uri="{FF2B5EF4-FFF2-40B4-BE49-F238E27FC236}">
                <a16:creationId xmlns:a16="http://schemas.microsoft.com/office/drawing/2014/main" id="{FD2585AA-F4CF-5DF4-7F34-E854A1ECB4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205" y="0"/>
            <a:ext cx="10667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5">
            <a:extLst>
              <a:ext uri="{FF2B5EF4-FFF2-40B4-BE49-F238E27FC236}">
                <a16:creationId xmlns:a16="http://schemas.microsoft.com/office/drawing/2014/main" id="{94C97F4D-01F7-12CB-6099-B34F2BD7AB24}"/>
              </a:ext>
            </a:extLst>
          </p:cNvPr>
          <p:cNvSpPr txBox="1">
            <a:spLocks noChangeArrowheads="1"/>
          </p:cNvSpPr>
          <p:nvPr/>
        </p:nvSpPr>
        <p:spPr bwMode="auto">
          <a:xfrm>
            <a:off x="1524000" y="5421312"/>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pPr>
            <a:r>
              <a:rPr lang="en-US" altLang="en-US" sz="1800" b="1" dirty="0">
                <a:solidFill>
                  <a:srgbClr val="FFFFFF"/>
                </a:solidFill>
              </a:rPr>
              <a:t>This is the lowest tier of the oldest Sumerian ziggurat constructed by King Ur-</a:t>
            </a:r>
            <a:r>
              <a:rPr lang="en-US" altLang="en-US" sz="1800" b="1" dirty="0" err="1">
                <a:solidFill>
                  <a:srgbClr val="FFFFFF"/>
                </a:solidFill>
              </a:rPr>
              <a:t>Nammu</a:t>
            </a:r>
            <a:r>
              <a:rPr lang="en-US" altLang="en-US" sz="1800" b="1" dirty="0">
                <a:solidFill>
                  <a:srgbClr val="FFFFFF"/>
                </a:solidFill>
              </a:rPr>
              <a:t> of Ur (2112-2095 BC) to celebrate his founding of a new dynasty. It was dedicated to the moon god </a:t>
            </a:r>
            <a:r>
              <a:rPr lang="en-US" altLang="en-US" sz="1800" b="1" dirty="0" err="1">
                <a:solidFill>
                  <a:srgbClr val="FFFFFF"/>
                </a:solidFill>
              </a:rPr>
              <a:t>Nannar</a:t>
            </a:r>
            <a:r>
              <a:rPr lang="en-US" altLang="en-US" sz="1800" b="1" dirty="0">
                <a:solidFill>
                  <a:srgbClr val="FFFFFF"/>
                </a:solidFill>
              </a:rPr>
              <a:t>. Ur was the birthplace of Abraham.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EFA38E6-1D4D-EA5D-9B08-C1827FCD5650}"/>
              </a:ext>
            </a:extLst>
          </p:cNvPr>
          <p:cNvSpPr>
            <a:spLocks noGrp="1" noChangeArrowheads="1"/>
          </p:cNvSpPr>
          <p:nvPr>
            <p:ph type="title"/>
          </p:nvPr>
        </p:nvSpPr>
        <p:spPr>
          <a:xfrm>
            <a:off x="1981200" y="342900"/>
            <a:ext cx="8229600" cy="1188720"/>
          </a:xfrm>
        </p:spPr>
        <p:txBody>
          <a:bodyPr/>
          <a:lstStyle/>
          <a:p>
            <a:pPr eaLnBrk="1" hangingPunct="1">
              <a:defRPr/>
            </a:pPr>
            <a:r>
              <a:rPr lang="en-US" altLang="en-US" sz="6000" dirty="0">
                <a:solidFill>
                  <a:srgbClr val="00FFFF"/>
                </a:solidFill>
                <a:latin typeface="Mistral" panose="03090702030407020403" pitchFamily="66" charset="0"/>
              </a:rPr>
              <a:t>A World in Need of Salvation</a:t>
            </a:r>
          </a:p>
        </p:txBody>
      </p:sp>
      <p:sp>
        <p:nvSpPr>
          <p:cNvPr id="175107" name="Rectangle 3">
            <a:extLst>
              <a:ext uri="{FF2B5EF4-FFF2-40B4-BE49-F238E27FC236}">
                <a16:creationId xmlns:a16="http://schemas.microsoft.com/office/drawing/2014/main" id="{80BB4865-3B05-B223-51AE-032F9E9004E2}"/>
              </a:ext>
            </a:extLst>
          </p:cNvPr>
          <p:cNvSpPr>
            <a:spLocks noGrp="1" noChangeArrowheads="1"/>
          </p:cNvSpPr>
          <p:nvPr>
            <p:ph type="body" idx="1"/>
          </p:nvPr>
        </p:nvSpPr>
        <p:spPr>
          <a:xfrm>
            <a:off x="617220" y="1805940"/>
            <a:ext cx="11064240" cy="5052060"/>
          </a:xfrm>
        </p:spPr>
        <p:txBody>
          <a:bodyPr/>
          <a:lstStyle/>
          <a:p>
            <a:pPr eaLnBrk="1" hangingPunct="1">
              <a:lnSpc>
                <a:spcPct val="90000"/>
              </a:lnSpc>
              <a:buFont typeface="Wingdings" panose="05000000000000000000" pitchFamily="2" charset="2"/>
              <a:buNone/>
              <a:defRPr/>
            </a:pPr>
            <a:r>
              <a:rPr lang="en-US" altLang="en-US" sz="2800" dirty="0">
                <a:solidFill>
                  <a:srgbClr val="66FFCC"/>
                </a:solidFill>
                <a:latin typeface="Comic Sans MS" panose="030F0702030302020204" pitchFamily="66" charset="0"/>
              </a:rPr>
              <a:t>Babel forms the climax of the primeval history, depicting a world deeply alienated from and in rebellion against its Creator.</a:t>
            </a:r>
          </a:p>
          <a:p>
            <a:pPr eaLnBrk="1" hangingPunct="1">
              <a:lnSpc>
                <a:spcPct val="90000"/>
              </a:lnSpc>
              <a:defRPr/>
            </a:pPr>
            <a:r>
              <a:rPr lang="en-US" altLang="en-US" sz="2400" i="1" dirty="0">
                <a:latin typeface="Comic Sans MS" panose="030F0702030302020204" pitchFamily="66" charset="0"/>
              </a:rPr>
              <a:t>The progress of human history is arrogant and destructive.</a:t>
            </a:r>
          </a:p>
          <a:p>
            <a:pPr eaLnBrk="1" hangingPunct="1">
              <a:lnSpc>
                <a:spcPct val="90000"/>
              </a:lnSpc>
              <a:defRPr/>
            </a:pPr>
            <a:r>
              <a:rPr lang="en-US" altLang="en-US" sz="2400" i="1" dirty="0">
                <a:latin typeface="Comic Sans MS" panose="030F0702030302020204" pitchFamily="66" charset="0"/>
              </a:rPr>
              <a:t>The earth is saturated with discord: husband against wife, son against father, son against son, people against creation, nation against nation, and all against God.</a:t>
            </a:r>
          </a:p>
          <a:p>
            <a:pPr eaLnBrk="1" hangingPunct="1">
              <a:lnSpc>
                <a:spcPct val="90000"/>
              </a:lnSpc>
              <a:defRPr/>
            </a:pPr>
            <a:r>
              <a:rPr lang="en-US" altLang="en-US" sz="2400" i="1" dirty="0">
                <a:latin typeface="Comic Sans MS" panose="030F0702030302020204" pitchFamily="66" charset="0"/>
              </a:rPr>
              <a:t>While Mesopotamian versions depict humans rising from obscurity to establish culture and asserting themselves through ingenuity, Genesis depicts humans as tragically fallen from a place of honor and goodness.</a:t>
            </a:r>
          </a:p>
          <a:p>
            <a:pPr eaLnBrk="1" hangingPunct="1">
              <a:lnSpc>
                <a:spcPct val="90000"/>
              </a:lnSpc>
              <a:defRPr/>
            </a:pPr>
            <a:r>
              <a:rPr lang="en-US" altLang="en-US" sz="2400" i="1" dirty="0">
                <a:latin typeface="Comic Sans MS" panose="030F0702030302020204" pitchFamily="66" charset="0"/>
              </a:rPr>
              <a:t>It was a twisted world, crying out for salvation.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Effect transition="in" filter="fade">
                                      <p:cBhvr>
                                        <p:cTn id="7" dur="770" decel="100000"/>
                                        <p:tgtEl>
                                          <p:spTgt spid="175107">
                                            <p:txEl>
                                              <p:pRg st="0" end="0"/>
                                            </p:txEl>
                                          </p:spTgt>
                                        </p:tgtEl>
                                      </p:cBhvr>
                                    </p:animEffect>
                                    <p:animScale>
                                      <p:cBhvr>
                                        <p:cTn id="8" dur="770" decel="100000"/>
                                        <p:tgtEl>
                                          <p:spTgt spid="175107">
                                            <p:txEl>
                                              <p:pRg st="0" end="0"/>
                                            </p:txEl>
                                          </p:spTgt>
                                        </p:tgtEl>
                                      </p:cBhvr>
                                      <p:from x="10000" y="10000"/>
                                      <p:to x="200000" y="450000"/>
                                    </p:animScale>
                                    <p:animScale>
                                      <p:cBhvr>
                                        <p:cTn id="9" dur="1230" accel="100000" fill="hold">
                                          <p:stCondLst>
                                            <p:cond delay="770"/>
                                          </p:stCondLst>
                                        </p:cTn>
                                        <p:tgtEl>
                                          <p:spTgt spid="175107">
                                            <p:txEl>
                                              <p:pRg st="0" end="0"/>
                                            </p:txEl>
                                          </p:spTgt>
                                        </p:tgtEl>
                                      </p:cBhvr>
                                      <p:from x="200000" y="450000"/>
                                      <p:to x="100000" y="100000"/>
                                    </p:animScale>
                                    <p:set>
                                      <p:cBhvr>
                                        <p:cTn id="10" dur="770" fill="hold"/>
                                        <p:tgtEl>
                                          <p:spTgt spid="175107">
                                            <p:txEl>
                                              <p:pRg st="0" end="0"/>
                                            </p:txEl>
                                          </p:spTgt>
                                        </p:tgtEl>
                                        <p:attrNameLst>
                                          <p:attrName>ppt_x</p:attrName>
                                        </p:attrNameLst>
                                      </p:cBhvr>
                                      <p:to>
                                        <p:strVal val="(0.5)"/>
                                      </p:to>
                                    </p:set>
                                    <p:anim from="(0.5)" to="(#ppt_x)" calcmode="lin" valueType="num">
                                      <p:cBhvr>
                                        <p:cTn id="11" dur="1230" accel="100000" fill="hold">
                                          <p:stCondLst>
                                            <p:cond delay="770"/>
                                          </p:stCondLst>
                                        </p:cTn>
                                        <p:tgtEl>
                                          <p:spTgt spid="175107">
                                            <p:txEl>
                                              <p:pRg st="0" end="0"/>
                                            </p:txEl>
                                          </p:spTgt>
                                        </p:tgtEl>
                                        <p:attrNameLst>
                                          <p:attrName>ppt_x</p:attrName>
                                        </p:attrNameLst>
                                      </p:cBhvr>
                                    </p:anim>
                                    <p:set>
                                      <p:cBhvr>
                                        <p:cTn id="12" dur="770" fill="hold"/>
                                        <p:tgtEl>
                                          <p:spTgt spid="175107">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75107">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175107">
                                            <p:txEl>
                                              <p:pRg st="1" end="1"/>
                                            </p:txEl>
                                          </p:spTgt>
                                        </p:tgtEl>
                                        <p:attrNameLst>
                                          <p:attrName>style.visibility</p:attrName>
                                        </p:attrNameLst>
                                      </p:cBhvr>
                                      <p:to>
                                        <p:strVal val="visible"/>
                                      </p:to>
                                    </p:set>
                                    <p:anim calcmode="lin" valueType="num">
                                      <p:cBhvr>
                                        <p:cTn id="18" dur="500" fill="hold"/>
                                        <p:tgtEl>
                                          <p:spTgt spid="1751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751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751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75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175107">
                                            <p:txEl>
                                              <p:pRg st="2" end="2"/>
                                            </p:txEl>
                                          </p:spTgt>
                                        </p:tgtEl>
                                        <p:attrNameLst>
                                          <p:attrName>style.visibility</p:attrName>
                                        </p:attrNameLst>
                                      </p:cBhvr>
                                      <p:to>
                                        <p:strVal val="visible"/>
                                      </p:to>
                                    </p:set>
                                    <p:anim calcmode="lin" valueType="num">
                                      <p:cBhvr>
                                        <p:cTn id="26" dur="500" fill="hold"/>
                                        <p:tgtEl>
                                          <p:spTgt spid="1751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751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751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751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175107">
                                            <p:txEl>
                                              <p:pRg st="3" end="3"/>
                                            </p:txEl>
                                          </p:spTgt>
                                        </p:tgtEl>
                                        <p:attrNameLst>
                                          <p:attrName>style.visibility</p:attrName>
                                        </p:attrNameLst>
                                      </p:cBhvr>
                                      <p:to>
                                        <p:strVal val="visible"/>
                                      </p:to>
                                    </p:set>
                                    <p:anim calcmode="lin" valueType="num">
                                      <p:cBhvr>
                                        <p:cTn id="34" dur="500" fill="hold"/>
                                        <p:tgtEl>
                                          <p:spTgt spid="1751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751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751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751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9" presetClass="entr" presetSubtype="0" accel="100000" fill="hold" nodeType="clickEffect">
                                  <p:stCondLst>
                                    <p:cond delay="0"/>
                                  </p:stCondLst>
                                  <p:childTnLst>
                                    <p:set>
                                      <p:cBhvr>
                                        <p:cTn id="41" dur="1" fill="hold">
                                          <p:stCondLst>
                                            <p:cond delay="0"/>
                                          </p:stCondLst>
                                        </p:cTn>
                                        <p:tgtEl>
                                          <p:spTgt spid="175107">
                                            <p:txEl>
                                              <p:pRg st="4" end="4"/>
                                            </p:txEl>
                                          </p:spTgt>
                                        </p:tgtEl>
                                        <p:attrNameLst>
                                          <p:attrName>style.visibility</p:attrName>
                                        </p:attrNameLst>
                                      </p:cBhvr>
                                      <p:to>
                                        <p:strVal val="visible"/>
                                      </p:to>
                                    </p:set>
                                    <p:anim calcmode="lin" valueType="num">
                                      <p:cBhvr>
                                        <p:cTn id="42" dur="500" fill="hold"/>
                                        <p:tgtEl>
                                          <p:spTgt spid="1751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1751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1751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1751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4098" name="Picture 2" descr="MPj04012850000[1]">
            <a:extLst>
              <a:ext uri="{FF2B5EF4-FFF2-40B4-BE49-F238E27FC236}">
                <a16:creationId xmlns:a16="http://schemas.microsoft.com/office/drawing/2014/main" id="{9FCA672C-A2E9-D6B3-02E7-F39B46C3EB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688" y="-16200"/>
            <a:ext cx="12172962" cy="68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5021FD65-4234-BB21-05FD-8E85B465BC73}"/>
              </a:ext>
            </a:extLst>
          </p:cNvPr>
          <p:cNvSpPr txBox="1">
            <a:spLocks noChangeArrowheads="1"/>
          </p:cNvSpPr>
          <p:nvPr/>
        </p:nvSpPr>
        <p:spPr bwMode="auto">
          <a:xfrm>
            <a:off x="1524000" y="3580180"/>
            <a:ext cx="6545178"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6000" b="0" i="0" u="none" strike="noStrike" kern="1200" cap="none" spc="0" normalizeH="0" baseline="0" noProof="0" dirty="0">
                <a:ln>
                  <a:noFill/>
                </a:ln>
                <a:solidFill>
                  <a:srgbClr val="FFFFBD"/>
                </a:solidFill>
                <a:effectLst/>
                <a:uLnTx/>
                <a:uFillTx/>
                <a:latin typeface="HebrewTh" pitchFamily="2" charset="0"/>
                <a:ea typeface="+mn-ea"/>
                <a:cs typeface="Arial" panose="020B0604020202020204" pitchFamily="34" charset="0"/>
              </a:rPr>
              <a:t>	</a:t>
            </a:r>
            <a:r>
              <a:rPr kumimoji="0" lang="en-US" altLang="en-US" sz="60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	  tywixr2B</a:t>
            </a:r>
            <a:r>
              <a:rPr kumimoji="0" lang="en-US" altLang="en-US" sz="7200" b="0" i="0" u="none" strike="noStrike" kern="1200" cap="none" spc="0" normalizeH="0" baseline="0" noProof="0" dirty="0">
                <a:ln>
                  <a:noFill/>
                </a:ln>
                <a:solidFill>
                  <a:srgbClr val="FFCC00"/>
                </a:solidFill>
                <a:effectLst/>
                <a:uLnTx/>
                <a:uFillTx/>
                <a:latin typeface="HebrewTh" pitchFamily="2" charset="0"/>
                <a:ea typeface="+mn-ea"/>
                <a:cs typeface="Arial" panose="020B0604020202020204" pitchFamily="34" charset="0"/>
              </a:rPr>
              <a:t>;</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3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In the beginning…</a:t>
            </a:r>
          </a:p>
          <a:p>
            <a:pPr marL="0" marR="0" lvl="0" indent="0" algn="r" defTabSz="914400" rtl="0" eaLnBrk="1" fontAlgn="base" latinLnBrk="0" hangingPunct="1">
              <a:lnSpc>
                <a:spcPct val="75000"/>
              </a:lnSpc>
              <a:spcBef>
                <a:spcPct val="50000"/>
              </a:spcBef>
              <a:spcAft>
                <a:spcPct val="0"/>
              </a:spcAft>
              <a:buClrTx/>
              <a:buSzTx/>
              <a:buFont typeface="Wingdings" panose="05000000000000000000" pitchFamily="2" charset="2"/>
              <a:buNone/>
              <a:tabLst/>
              <a:defRPr/>
            </a:pPr>
            <a:r>
              <a:rPr kumimoji="0" lang="en-US" altLang="en-US" sz="54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panose="020B0604020202020204" pitchFamily="34" charset="0"/>
              </a:rPr>
              <a:t>The Book of Genesis</a:t>
            </a:r>
            <a:r>
              <a:rPr kumimoji="0" lang="en-US" altLang="en-US" sz="3600" b="0" i="0" u="none" strike="noStrike" kern="1200" cap="none" spc="0" normalizeH="0" baseline="0" noProof="0" dirty="0">
                <a:ln>
                  <a:noFill/>
                </a:ln>
                <a:solidFill>
                  <a:srgbClr val="FFFF99"/>
                </a:solidFill>
                <a:effectLst/>
                <a:uLnTx/>
                <a:uFillTx/>
                <a:latin typeface="Impact" panose="020B0806030902050204" pitchFamily="34" charset="0"/>
                <a:ea typeface="+mn-ea"/>
                <a:cs typeface="Arial"/>
              </a:rPr>
              <a:t> </a:t>
            </a:r>
          </a:p>
          <a:p>
            <a:pPr marL="0" marR="0" lvl="0" indent="0" algn="r" defTabSz="914400" rtl="0" eaLnBrk="1" fontAlgn="base" latinLnBrk="0" hangingPunct="1">
              <a:lnSpc>
                <a:spcPct val="75000"/>
              </a:lnSpc>
              <a:spcBef>
                <a:spcPts val="0"/>
              </a:spcBef>
              <a:spcAft>
                <a:spcPct val="0"/>
              </a:spcAft>
              <a:buClrTx/>
              <a:buSzTx/>
              <a:buFont typeface="Wingdings" panose="05000000000000000000" pitchFamily="2" charset="2"/>
              <a:buNone/>
              <a:tabLst/>
              <a:defRPr/>
            </a:pPr>
            <a:r>
              <a:rPr kumimoji="0" lang="en-US" altLang="en-US" sz="3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a:t>
            </a:r>
            <a:r>
              <a:rPr lang="en-US" altLang="en-US" sz="3600" dirty="0">
                <a:solidFill>
                  <a:srgbClr val="FFFFFF"/>
                </a:solidFill>
                <a:latin typeface="Arial Narrow" panose="020B0606020202030204" pitchFamily="34" charset="0"/>
                <a:cs typeface="Arial"/>
              </a:rPr>
              <a:t>The Patriarchs</a:t>
            </a:r>
            <a:r>
              <a:rPr kumimoji="0" lang="en-US" altLang="en-US" sz="3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a:t>
            </a:r>
            <a:r>
              <a:rPr kumimoji="0" lang="en-US" altLang="en-US" sz="5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p>
        </p:txBody>
      </p:sp>
    </p:spTree>
    <p:extLst>
      <p:ext uri="{BB962C8B-B14F-4D97-AF65-F5344CB8AC3E}">
        <p14:creationId xmlns:p14="http://schemas.microsoft.com/office/powerpoint/2010/main" val="144288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C4A74C4-F5F6-FED9-AA74-D1955F76ACD2}"/>
              </a:ext>
            </a:extLst>
          </p:cNvPr>
          <p:cNvSpPr>
            <a:spLocks noGrp="1" noChangeArrowheads="1"/>
          </p:cNvSpPr>
          <p:nvPr>
            <p:ph type="title"/>
          </p:nvPr>
        </p:nvSpPr>
        <p:spPr>
          <a:xfrm>
            <a:off x="673769" y="76201"/>
            <a:ext cx="8229600" cy="1139825"/>
          </a:xfrm>
        </p:spPr>
        <p:txBody>
          <a:bodyPr/>
          <a:lstStyle/>
          <a:p>
            <a:pPr eaLnBrk="1" hangingPunct="1">
              <a:defRPr/>
            </a:pPr>
            <a:r>
              <a:rPr lang="en-US" altLang="en-US" dirty="0">
                <a:solidFill>
                  <a:schemeClr val="hlink"/>
                </a:solidFill>
                <a:latin typeface="Eras Bold ITC" pitchFamily="34" charset="0"/>
              </a:rPr>
              <a:t>Uniqueness of Genesis 1-11</a:t>
            </a:r>
          </a:p>
        </p:txBody>
      </p:sp>
      <p:sp>
        <p:nvSpPr>
          <p:cNvPr id="111619" name="Rectangle 3">
            <a:extLst>
              <a:ext uri="{FF2B5EF4-FFF2-40B4-BE49-F238E27FC236}">
                <a16:creationId xmlns:a16="http://schemas.microsoft.com/office/drawing/2014/main" id="{438CE539-7C38-8E79-E15A-406AE0452CB7}"/>
              </a:ext>
            </a:extLst>
          </p:cNvPr>
          <p:cNvSpPr>
            <a:spLocks noGrp="1" noChangeArrowheads="1"/>
          </p:cNvSpPr>
          <p:nvPr>
            <p:ph type="body" idx="1"/>
          </p:nvPr>
        </p:nvSpPr>
        <p:spPr>
          <a:xfrm>
            <a:off x="673769" y="1216026"/>
            <a:ext cx="10844462" cy="4286416"/>
          </a:xfrm>
        </p:spPr>
        <p:txBody>
          <a:bodyPr/>
          <a:lstStyle/>
          <a:p>
            <a:pPr eaLnBrk="1" hangingPunct="1">
              <a:lnSpc>
                <a:spcPct val="90000"/>
              </a:lnSpc>
              <a:buFont typeface="Wingdings" panose="05000000000000000000" pitchFamily="2" charset="2"/>
              <a:buNone/>
              <a:defRPr/>
            </a:pPr>
            <a:r>
              <a:rPr lang="en-US" altLang="en-US" dirty="0">
                <a:solidFill>
                  <a:srgbClr val="FFFF99"/>
                </a:solidFill>
                <a:latin typeface="Eras Demi ITC" pitchFamily="34" charset="0"/>
              </a:rPr>
              <a:t>The primeval history exhibits three horizons that make it distinct.</a:t>
            </a:r>
          </a:p>
          <a:p>
            <a:pPr eaLnBrk="1" hangingPunct="1">
              <a:lnSpc>
                <a:spcPct val="90000"/>
              </a:lnSpc>
              <a:buFont typeface="Wingdings" panose="05000000000000000000" pitchFamily="2" charset="2"/>
              <a:buNone/>
              <a:defRPr/>
            </a:pPr>
            <a:endParaRPr lang="en-US" altLang="en-US" sz="1200" dirty="0">
              <a:solidFill>
                <a:srgbClr val="FFFF99"/>
              </a:solidFill>
              <a:latin typeface="Eras Demi ITC" pitchFamily="34" charset="0"/>
            </a:endParaRP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HISTORICAL</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…a record of real people and events</a:t>
            </a: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SYMBOLIC</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…the use of archetypes to represent primordial truths about people and events</a:t>
            </a: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APOLOGETIC</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…a corrective to the then-current Egyptian and Mesopotamian cosmogonies</a:t>
            </a:r>
          </a:p>
        </p:txBody>
      </p:sp>
      <p:sp>
        <p:nvSpPr>
          <p:cNvPr id="2" name="TextBox 1">
            <a:extLst>
              <a:ext uri="{FF2B5EF4-FFF2-40B4-BE49-F238E27FC236}">
                <a16:creationId xmlns:a16="http://schemas.microsoft.com/office/drawing/2014/main" id="{87D60E35-4559-07C1-33D4-52BFEC907011}"/>
              </a:ext>
            </a:extLst>
          </p:cNvPr>
          <p:cNvSpPr txBox="1"/>
          <p:nvPr/>
        </p:nvSpPr>
        <p:spPr>
          <a:xfrm>
            <a:off x="1" y="5641974"/>
            <a:ext cx="12192000" cy="954107"/>
          </a:xfrm>
          <a:prstGeom prst="rect">
            <a:avLst/>
          </a:prstGeom>
          <a:solidFill>
            <a:srgbClr val="002060"/>
          </a:solidFill>
        </p:spPr>
        <p:txBody>
          <a:bodyPr wrap="square" rtlCol="0">
            <a:spAutoFit/>
          </a:bodyPr>
          <a:lstStyle/>
          <a:p>
            <a:pPr algn="ctr"/>
            <a:r>
              <a:rPr lang="en-US" sz="2800" dirty="0">
                <a:solidFill>
                  <a:srgbClr val="FFFF99"/>
                </a:solidFill>
                <a:latin typeface="Impact" panose="020B0806030902050204" pitchFamily="34" charset="0"/>
              </a:rPr>
              <a:t>The Israelites who first heard these stories would be coming out of Egyptian culture and moving northeasterly to Canaan and closer to Mesopotamian 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anim calcmode="lin" valueType="num">
                                      <p:cBhvr additive="base">
                                        <p:cTn id="7"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619">
                                            <p:txEl>
                                              <p:pRg st="3" end="3"/>
                                            </p:txEl>
                                          </p:spTgt>
                                        </p:tgtEl>
                                        <p:attrNameLst>
                                          <p:attrName>style.visibility</p:attrName>
                                        </p:attrNameLst>
                                      </p:cBhvr>
                                      <p:to>
                                        <p:strVal val="visible"/>
                                      </p:to>
                                    </p:set>
                                    <p:anim calcmode="lin" valueType="num">
                                      <p:cBhvr additive="base">
                                        <p:cTn id="11"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 calcmode="lin" valueType="num">
                                      <p:cBhvr additive="base">
                                        <p:cTn id="17"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9">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1619">
                                            <p:txEl>
                                              <p:pRg st="5" end="5"/>
                                            </p:txEl>
                                          </p:spTgt>
                                        </p:tgtEl>
                                        <p:attrNameLst>
                                          <p:attrName>style.visibility</p:attrName>
                                        </p:attrNameLst>
                                      </p:cBhvr>
                                      <p:to>
                                        <p:strVal val="visible"/>
                                      </p:to>
                                    </p:set>
                                    <p:anim calcmode="lin" valueType="num">
                                      <p:cBhvr additive="base">
                                        <p:cTn id="21"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1619">
                                            <p:txEl>
                                              <p:pRg st="6" end="6"/>
                                            </p:txEl>
                                          </p:spTgt>
                                        </p:tgtEl>
                                        <p:attrNameLst>
                                          <p:attrName>style.visibility</p:attrName>
                                        </p:attrNameLst>
                                      </p:cBhvr>
                                      <p:to>
                                        <p:strVal val="visible"/>
                                      </p:to>
                                    </p:set>
                                    <p:anim calcmode="lin" valueType="num">
                                      <p:cBhvr additive="base">
                                        <p:cTn id="27"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161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1619">
                                            <p:txEl>
                                              <p:pRg st="7" end="7"/>
                                            </p:txEl>
                                          </p:spTgt>
                                        </p:tgtEl>
                                        <p:attrNameLst>
                                          <p:attrName>style.visibility</p:attrName>
                                        </p:attrNameLst>
                                      </p:cBhvr>
                                      <p:to>
                                        <p:strVal val="visible"/>
                                      </p:to>
                                    </p:set>
                                    <p:anim calcmode="lin" valueType="num">
                                      <p:cBhvr additive="base">
                                        <p:cTn id="31" dur="500" fill="hold"/>
                                        <p:tgtEl>
                                          <p:spTgt spid="11161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0FEC785-8BAE-E6BE-AA1A-AFB94E80373D}"/>
              </a:ext>
            </a:extLst>
          </p:cNvPr>
          <p:cNvSpPr>
            <a:spLocks noGrp="1" noChangeArrowheads="1"/>
          </p:cNvSpPr>
          <p:nvPr>
            <p:ph type="title"/>
          </p:nvPr>
        </p:nvSpPr>
        <p:spPr/>
        <p:txBody>
          <a:bodyPr/>
          <a:lstStyle/>
          <a:p>
            <a:pPr eaLnBrk="1" hangingPunct="1">
              <a:defRPr/>
            </a:pPr>
            <a:r>
              <a:rPr lang="en-US" altLang="en-US" b="1">
                <a:solidFill>
                  <a:srgbClr val="FF9933"/>
                </a:solidFill>
                <a:latin typeface="Papyrus" panose="03070502060502030205" pitchFamily="66" charset="0"/>
              </a:rPr>
              <a:t>The Patriarchal Cycle</a:t>
            </a:r>
          </a:p>
        </p:txBody>
      </p:sp>
      <p:sp>
        <p:nvSpPr>
          <p:cNvPr id="177155" name="Rectangle 3">
            <a:extLst>
              <a:ext uri="{FF2B5EF4-FFF2-40B4-BE49-F238E27FC236}">
                <a16:creationId xmlns:a16="http://schemas.microsoft.com/office/drawing/2014/main" id="{C4A9E841-AE90-3B82-20B3-49F66AA583B5}"/>
              </a:ext>
            </a:extLst>
          </p:cNvPr>
          <p:cNvSpPr>
            <a:spLocks noGrp="1" noChangeArrowheads="1"/>
          </p:cNvSpPr>
          <p:nvPr>
            <p:ph type="body" idx="1"/>
          </p:nvPr>
        </p:nvSpPr>
        <p:spPr>
          <a:xfrm>
            <a:off x="818147" y="1219200"/>
            <a:ext cx="10764253" cy="5410200"/>
          </a:xfrm>
        </p:spPr>
        <p:txBody>
          <a:bodyPr/>
          <a:lstStyle/>
          <a:p>
            <a:pPr eaLnBrk="1" hangingPunct="1">
              <a:buFont typeface="Wingdings" panose="05000000000000000000" pitchFamily="2" charset="2"/>
              <a:buNone/>
              <a:defRPr/>
            </a:pPr>
            <a:r>
              <a:rPr lang="en-US" altLang="en-US" dirty="0">
                <a:solidFill>
                  <a:srgbClr val="FFCC66"/>
                </a:solidFill>
                <a:latin typeface="Cooper Black" pitchFamily="18" charset="0"/>
              </a:rPr>
              <a:t>The final 39 chapters of Genesis are a collection of narratives about the ancestors of the nation Israel. Here, we move from the prehistoric to the historic period, from primeval history to patriarchal history.</a:t>
            </a:r>
          </a:p>
          <a:p>
            <a:pPr eaLnBrk="1" hangingPunct="1">
              <a:defRPr/>
            </a:pPr>
            <a:r>
              <a:rPr lang="en-US" altLang="en-US" sz="2400" i="1" dirty="0">
                <a:solidFill>
                  <a:srgbClr val="FFFFCC"/>
                </a:solidFill>
                <a:latin typeface="Comic Sans MS" panose="030F0702030302020204" pitchFamily="66" charset="0"/>
              </a:rPr>
              <a:t>The emphasis shifts from a universal perspective (the whole human race) to an individual perspective (one man and his family).</a:t>
            </a:r>
          </a:p>
          <a:p>
            <a:pPr eaLnBrk="1" hangingPunct="1">
              <a:defRPr/>
            </a:pPr>
            <a:r>
              <a:rPr lang="en-US" altLang="en-US" sz="2400" i="1" dirty="0">
                <a:solidFill>
                  <a:srgbClr val="FFFFCC"/>
                </a:solidFill>
                <a:latin typeface="Comic Sans MS" panose="030F0702030302020204" pitchFamily="66" charset="0"/>
              </a:rPr>
              <a:t>The patriarchal cycle serves as a postlude to the primeval cycle and a prelude to the exodus story.</a:t>
            </a:r>
          </a:p>
          <a:p>
            <a:pPr eaLnBrk="1" hangingPunct="1">
              <a:defRPr/>
            </a:pPr>
            <a:r>
              <a:rPr lang="en-US" altLang="en-US" sz="2400" i="1" dirty="0">
                <a:solidFill>
                  <a:srgbClr val="FFFFCC"/>
                </a:solidFill>
                <a:latin typeface="Comic Sans MS" panose="030F0702030302020204" pitchFamily="66" charset="0"/>
              </a:rPr>
              <a:t>Yahweh’s promise to Abram that in his posterity all the families of the earth would find blessing is the beginning of the divine answer to the desperate human need for salvation.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Effect transition="in" filter="fade">
                                      <p:cBhvr>
                                        <p:cTn id="7" dur="500"/>
                                        <p:tgtEl>
                                          <p:spTgt spid="177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7155">
                                            <p:txEl>
                                              <p:pRg st="1" end="1"/>
                                            </p:txEl>
                                          </p:spTgt>
                                        </p:tgtEl>
                                        <p:attrNameLst>
                                          <p:attrName>style.visibility</p:attrName>
                                        </p:attrNameLst>
                                      </p:cBhvr>
                                      <p:to>
                                        <p:strVal val="visible"/>
                                      </p:to>
                                    </p:set>
                                    <p:anim calcmode="lin" valueType="num">
                                      <p:cBhvr additive="base">
                                        <p:cTn id="12" dur="5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7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77155">
                                            <p:txEl>
                                              <p:pRg st="2" end="2"/>
                                            </p:txEl>
                                          </p:spTgt>
                                        </p:tgtEl>
                                        <p:attrNameLst>
                                          <p:attrName>style.visibility</p:attrName>
                                        </p:attrNameLst>
                                      </p:cBhvr>
                                      <p:to>
                                        <p:strVal val="visible"/>
                                      </p:to>
                                    </p:set>
                                    <p:anim calcmode="lin" valueType="num">
                                      <p:cBhvr additive="base">
                                        <p:cTn id="18" dur="500" fill="hold"/>
                                        <p:tgtEl>
                                          <p:spTgt spid="17715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7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77155">
                                            <p:txEl>
                                              <p:pRg st="3" end="3"/>
                                            </p:txEl>
                                          </p:spTgt>
                                        </p:tgtEl>
                                        <p:attrNameLst>
                                          <p:attrName>style.visibility</p:attrName>
                                        </p:attrNameLst>
                                      </p:cBhvr>
                                      <p:to>
                                        <p:strVal val="visible"/>
                                      </p:to>
                                    </p:set>
                                    <p:anim calcmode="lin" valueType="num">
                                      <p:cBhvr additive="base">
                                        <p:cTn id="24" dur="500" fill="hold"/>
                                        <p:tgtEl>
                                          <p:spTgt spid="17715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71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BB24E6CA-24A5-EC8A-B0E9-BAF98B2C5AFF}"/>
              </a:ext>
            </a:extLst>
          </p:cNvPr>
          <p:cNvSpPr>
            <a:spLocks noGrp="1" noChangeArrowheads="1"/>
          </p:cNvSpPr>
          <p:nvPr>
            <p:ph type="title"/>
          </p:nvPr>
        </p:nvSpPr>
        <p:spPr>
          <a:xfrm>
            <a:off x="1981200" y="381000"/>
            <a:ext cx="8229600" cy="685800"/>
          </a:xfrm>
        </p:spPr>
        <p:txBody>
          <a:bodyPr/>
          <a:lstStyle/>
          <a:p>
            <a:pPr eaLnBrk="1" hangingPunct="1">
              <a:defRPr/>
            </a:pPr>
            <a:r>
              <a:rPr lang="en-US" altLang="en-US" sz="4000" b="1">
                <a:solidFill>
                  <a:schemeClr val="hlink"/>
                </a:solidFill>
                <a:latin typeface="Papyrus" panose="03070502060502030205" pitchFamily="66" charset="0"/>
              </a:rPr>
              <a:t>Ages of Antiquity in Genesis</a:t>
            </a:r>
          </a:p>
        </p:txBody>
      </p:sp>
      <p:sp>
        <p:nvSpPr>
          <p:cNvPr id="179204" name="Rectangle 4">
            <a:extLst>
              <a:ext uri="{FF2B5EF4-FFF2-40B4-BE49-F238E27FC236}">
                <a16:creationId xmlns:a16="http://schemas.microsoft.com/office/drawing/2014/main" id="{D89BAFBB-78EC-9BF3-A2F7-4D94A51A0C25}"/>
              </a:ext>
            </a:extLst>
          </p:cNvPr>
          <p:cNvSpPr>
            <a:spLocks noGrp="1" noChangeArrowheads="1"/>
          </p:cNvSpPr>
          <p:nvPr>
            <p:ph type="body" sz="half" idx="1"/>
          </p:nvPr>
        </p:nvSpPr>
        <p:spPr>
          <a:xfrm>
            <a:off x="1676400" y="1981200"/>
            <a:ext cx="2895600" cy="4495800"/>
          </a:xfrm>
          <a:gradFill rotWithShape="1">
            <a:gsLst>
              <a:gs pos="0">
                <a:srgbClr val="FF6600"/>
              </a:gs>
              <a:gs pos="100000">
                <a:srgbClr val="FF7315"/>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pPr>
            <a:r>
              <a:rPr lang="en-US" altLang="en-US" sz="2400" b="1" dirty="0">
                <a:solidFill>
                  <a:srgbClr val="000000"/>
                </a:solidFill>
                <a:effectLst/>
                <a:latin typeface="Arial Narrow" panose="020B0606020202030204" pitchFamily="34" charset="0"/>
              </a:rPr>
              <a:t>Early Bronze Age</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 (3200-2800)</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II (2800-2600)</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III (2600-2350)</a:t>
            </a:r>
          </a:p>
          <a:p>
            <a:pPr eaLnBrk="1" hangingPunct="1">
              <a:buFont typeface="Wingdings" panose="05000000000000000000" pitchFamily="2" charset="2"/>
              <a:buNone/>
            </a:pPr>
            <a:endParaRPr lang="en-US" altLang="en-US" sz="2000" b="1" dirty="0">
              <a:solidFill>
                <a:srgbClr val="000000"/>
              </a:solidFill>
              <a:effectLst/>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IV (2350-2200)</a:t>
            </a:r>
          </a:p>
          <a:p>
            <a:pPr eaLnBrk="1" hangingPunct="1">
              <a:buFont typeface="Wingdings" panose="05000000000000000000" pitchFamily="2" charset="2"/>
              <a:buNone/>
            </a:pPr>
            <a:r>
              <a:rPr lang="en-US" altLang="en-US" sz="2400" b="1" dirty="0">
                <a:solidFill>
                  <a:srgbClr val="000000"/>
                </a:solidFill>
                <a:effectLst/>
                <a:latin typeface="Arial Narrow" panose="020B0606020202030204" pitchFamily="34" charset="0"/>
              </a:rPr>
              <a:t>Middle Bronze Age</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MB I (2200-2000)</a:t>
            </a:r>
          </a:p>
          <a:p>
            <a:pPr eaLnBrk="1" hangingPunct="1">
              <a:buFont typeface="Wingdings" panose="05000000000000000000" pitchFamily="2" charset="2"/>
              <a:buNone/>
            </a:pPr>
            <a:endParaRPr lang="en-US" altLang="en-US" sz="2000" b="1" dirty="0">
              <a:solidFill>
                <a:srgbClr val="000000"/>
              </a:solidFill>
              <a:effectLst/>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MB II (2000-1550)</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a:t>
            </a:r>
            <a:r>
              <a:rPr lang="en-US" altLang="en-US" sz="2000" b="1" dirty="0">
                <a:solidFill>
                  <a:srgbClr val="000000"/>
                </a:solidFill>
                <a:effectLst>
                  <a:outerShdw blurRad="38100" dist="38100" dir="2700000" algn="tl">
                    <a:srgbClr val="000000">
                      <a:alpha val="43137"/>
                    </a:srgbClr>
                  </a:outerShdw>
                </a:effectLst>
                <a:latin typeface="Arial Narrow" panose="020B0606020202030204" pitchFamily="34" charset="0"/>
              </a:rPr>
              <a:t>	</a:t>
            </a:r>
            <a:r>
              <a:rPr lang="en-US" altLang="en-US" sz="2000" b="1" dirty="0">
                <a:effectLst>
                  <a:outerShdw blurRad="38100" dist="38100" dir="2700000" algn="tl">
                    <a:srgbClr val="000000">
                      <a:alpha val="43137"/>
                    </a:srgbClr>
                  </a:outerShdw>
                </a:effectLst>
                <a:latin typeface="Arial Narrow" panose="020B0606020202030204" pitchFamily="34" charset="0"/>
              </a:rPr>
              <a:t>(Abraham)</a:t>
            </a:r>
          </a:p>
        </p:txBody>
      </p:sp>
      <p:sp>
        <p:nvSpPr>
          <p:cNvPr id="179206" name="Rectangle 6">
            <a:extLst>
              <a:ext uri="{FF2B5EF4-FFF2-40B4-BE49-F238E27FC236}">
                <a16:creationId xmlns:a16="http://schemas.microsoft.com/office/drawing/2014/main" id="{255A2663-33CA-02DF-674A-C9A90525641A}"/>
              </a:ext>
            </a:extLst>
          </p:cNvPr>
          <p:cNvSpPr>
            <a:spLocks noChangeArrowheads="1"/>
          </p:cNvSpPr>
          <p:nvPr/>
        </p:nvSpPr>
        <p:spPr bwMode="auto">
          <a:xfrm>
            <a:off x="4648200" y="1981200"/>
            <a:ext cx="2971800" cy="4495800"/>
          </a:xfrm>
          <a:prstGeom prst="rect">
            <a:avLst/>
          </a:prstGeom>
          <a:gradFill rotWithShape="1">
            <a:gsLst>
              <a:gs pos="0">
                <a:srgbClr val="FF9933"/>
              </a:gs>
              <a:gs pos="100000">
                <a:srgbClr val="FF9A35"/>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Aft>
                <a:spcPct val="0"/>
              </a:spcAft>
              <a:buClr>
                <a:srgbClr val="FFCC00"/>
              </a:buClr>
              <a:buNone/>
            </a:pPr>
            <a:r>
              <a:rPr lang="en-US" altLang="en-US" sz="2400" b="1">
                <a:solidFill>
                  <a:srgbClr val="000000"/>
                </a:solidFill>
                <a:latin typeface="Arial Narrow" panose="020B0606020202030204" pitchFamily="34" charset="0"/>
              </a:rPr>
              <a:t>Early Dynastic Period</a:t>
            </a:r>
          </a:p>
          <a:p>
            <a:pPr fontAlgn="base">
              <a:spcAft>
                <a:spcPct val="0"/>
              </a:spcAft>
              <a:buClr>
                <a:srgbClr val="FFCC00"/>
              </a:buClr>
              <a:buNone/>
            </a:pPr>
            <a:r>
              <a:rPr lang="en-US" altLang="en-US" sz="2000" b="1">
                <a:solidFill>
                  <a:srgbClr val="000000"/>
                </a:solidFill>
                <a:latin typeface="Arial Narrow" panose="020B0606020202030204" pitchFamily="34" charset="0"/>
              </a:rPr>
              <a:t>   (2920-2575)</a:t>
            </a:r>
          </a:p>
          <a:p>
            <a:pPr fontAlgn="base">
              <a:spcAft>
                <a:spcPct val="0"/>
              </a:spcAft>
              <a:buClr>
                <a:srgbClr val="FFCC00"/>
              </a:buClr>
              <a:buNone/>
            </a:pPr>
            <a:endParaRPr lang="en-US" altLang="en-US" sz="2000" b="1">
              <a:solidFill>
                <a:srgbClr val="000000"/>
              </a:solidFill>
              <a:latin typeface="Arial Narrow" panose="020B0606020202030204" pitchFamily="34" charset="0"/>
            </a:endParaRPr>
          </a:p>
          <a:p>
            <a:pPr fontAlgn="base">
              <a:spcAft>
                <a:spcPct val="0"/>
              </a:spcAft>
              <a:buClr>
                <a:srgbClr val="FFCC00"/>
              </a:buClr>
              <a:buNone/>
            </a:pPr>
            <a:r>
              <a:rPr lang="en-US" altLang="en-US" sz="2400" b="1">
                <a:solidFill>
                  <a:srgbClr val="000000"/>
                </a:solidFill>
                <a:latin typeface="Arial Narrow" panose="020B0606020202030204" pitchFamily="34" charset="0"/>
              </a:rPr>
              <a:t>Old Kingdom</a:t>
            </a:r>
          </a:p>
          <a:p>
            <a:pPr fontAlgn="base">
              <a:spcAft>
                <a:spcPct val="0"/>
              </a:spcAft>
              <a:buClr>
                <a:srgbClr val="FFCC00"/>
              </a:buClr>
              <a:buNone/>
            </a:pPr>
            <a:r>
              <a:rPr lang="en-US" altLang="en-US" sz="2000" b="1">
                <a:solidFill>
                  <a:srgbClr val="000000"/>
                </a:solidFill>
                <a:latin typeface="Arial Narrow" panose="020B0606020202030204" pitchFamily="34" charset="0"/>
              </a:rPr>
              <a:t>   (2575-2134)</a:t>
            </a:r>
          </a:p>
          <a:p>
            <a:pPr fontAlgn="base">
              <a:spcAft>
                <a:spcPct val="0"/>
              </a:spcAft>
              <a:buClr>
                <a:srgbClr val="FFCC00"/>
              </a:buClr>
              <a:buNone/>
            </a:pPr>
            <a:endParaRPr lang="en-US" altLang="en-US" sz="2000" b="1">
              <a:solidFill>
                <a:srgbClr val="000000"/>
              </a:solidFill>
              <a:latin typeface="Arial Narrow" panose="020B0606020202030204" pitchFamily="34" charset="0"/>
            </a:endParaRPr>
          </a:p>
          <a:p>
            <a:pPr fontAlgn="base">
              <a:spcAft>
                <a:spcPct val="0"/>
              </a:spcAft>
              <a:buClr>
                <a:srgbClr val="FFCC00"/>
              </a:buClr>
              <a:buNone/>
            </a:pPr>
            <a:endParaRPr lang="en-US" altLang="en-US" sz="2400">
              <a:solidFill>
                <a:srgbClr val="000000"/>
              </a:solidFill>
              <a:latin typeface="Arial Narrow" panose="020B0606020202030204" pitchFamily="34" charset="0"/>
            </a:endParaRPr>
          </a:p>
          <a:p>
            <a:pPr fontAlgn="base">
              <a:spcAft>
                <a:spcPct val="0"/>
              </a:spcAft>
              <a:buClr>
                <a:srgbClr val="FFCC00"/>
              </a:buClr>
              <a:buNone/>
            </a:pPr>
            <a:r>
              <a:rPr lang="en-US" altLang="en-US" sz="2400" b="1">
                <a:solidFill>
                  <a:srgbClr val="000000"/>
                </a:solidFill>
                <a:latin typeface="Arial Narrow" panose="020B0606020202030204" pitchFamily="34" charset="0"/>
              </a:rPr>
              <a:t>1</a:t>
            </a:r>
            <a:r>
              <a:rPr lang="en-US" altLang="en-US" sz="2400" b="1" baseline="30000">
                <a:solidFill>
                  <a:srgbClr val="000000"/>
                </a:solidFill>
                <a:latin typeface="Arial Narrow" panose="020B0606020202030204" pitchFamily="34" charset="0"/>
              </a:rPr>
              <a:t>st</a:t>
            </a:r>
            <a:r>
              <a:rPr lang="en-US" altLang="en-US" sz="2400" b="1">
                <a:solidFill>
                  <a:srgbClr val="000000"/>
                </a:solidFill>
                <a:latin typeface="Arial Narrow" panose="020B0606020202030204" pitchFamily="34" charset="0"/>
              </a:rPr>
              <a:t> Intermediate Period</a:t>
            </a:r>
          </a:p>
          <a:p>
            <a:pPr fontAlgn="base">
              <a:spcAft>
                <a:spcPct val="0"/>
              </a:spcAft>
              <a:buClr>
                <a:srgbClr val="FFCC00"/>
              </a:buClr>
              <a:buNone/>
            </a:pPr>
            <a:r>
              <a:rPr lang="en-US" altLang="en-US" sz="2000" b="1">
                <a:solidFill>
                  <a:srgbClr val="000000"/>
                </a:solidFill>
                <a:latin typeface="Arial Narrow" panose="020B0606020202030204" pitchFamily="34" charset="0"/>
              </a:rPr>
              <a:t>  (2134-2040)</a:t>
            </a:r>
          </a:p>
          <a:p>
            <a:pPr fontAlgn="base">
              <a:spcAft>
                <a:spcPct val="0"/>
              </a:spcAft>
              <a:buClr>
                <a:srgbClr val="FFCC00"/>
              </a:buClr>
              <a:buNone/>
            </a:pPr>
            <a:r>
              <a:rPr lang="en-US" altLang="en-US" sz="2400" b="1">
                <a:solidFill>
                  <a:srgbClr val="000000"/>
                </a:solidFill>
                <a:latin typeface="Arial Narrow" panose="020B0606020202030204" pitchFamily="34" charset="0"/>
              </a:rPr>
              <a:t>Middle Kingdom</a:t>
            </a:r>
          </a:p>
          <a:p>
            <a:pPr fontAlgn="base">
              <a:spcAft>
                <a:spcPct val="0"/>
              </a:spcAft>
              <a:buClr>
                <a:srgbClr val="FFCC00"/>
              </a:buClr>
              <a:buNone/>
            </a:pPr>
            <a:r>
              <a:rPr lang="en-US" altLang="en-US" sz="2000" b="1">
                <a:solidFill>
                  <a:srgbClr val="000000"/>
                </a:solidFill>
                <a:latin typeface="Arial Narrow" panose="020B0606020202030204" pitchFamily="34" charset="0"/>
              </a:rPr>
              <a:t>   (2040-1640)</a:t>
            </a:r>
          </a:p>
        </p:txBody>
      </p:sp>
      <p:sp>
        <p:nvSpPr>
          <p:cNvPr id="179207" name="Rectangle 7">
            <a:extLst>
              <a:ext uri="{FF2B5EF4-FFF2-40B4-BE49-F238E27FC236}">
                <a16:creationId xmlns:a16="http://schemas.microsoft.com/office/drawing/2014/main" id="{B17290DF-21C9-9685-C9A7-EB947F74F066}"/>
              </a:ext>
            </a:extLst>
          </p:cNvPr>
          <p:cNvSpPr>
            <a:spLocks noChangeArrowheads="1"/>
          </p:cNvSpPr>
          <p:nvPr/>
        </p:nvSpPr>
        <p:spPr bwMode="auto">
          <a:xfrm>
            <a:off x="7696200" y="1981200"/>
            <a:ext cx="2819400" cy="4495800"/>
          </a:xfrm>
          <a:prstGeom prst="rect">
            <a:avLst/>
          </a:prstGeom>
          <a:gradFill rotWithShape="1">
            <a:gsLst>
              <a:gs pos="0">
                <a:srgbClr val="FFCC66"/>
              </a:gs>
              <a:gs pos="100000">
                <a:srgbClr val="FFCC66">
                  <a:gamma/>
                  <a:tint val="93725"/>
                  <a:invGamma/>
                </a:srgbClr>
              </a:gs>
            </a:gsLst>
            <a:lin ang="5400000" scaled="1"/>
          </a:gra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CC00"/>
              </a:buClr>
              <a:buNone/>
              <a:defRPr/>
            </a:pPr>
            <a:endParaRPr lang="en-US" altLang="en-US" sz="2400">
              <a:solidFill>
                <a:srgbClr val="FFFFFF"/>
              </a:solidFill>
            </a:endParaRPr>
          </a:p>
          <a:p>
            <a:pPr fontAlgn="base">
              <a:spcAft>
                <a:spcPct val="0"/>
              </a:spcAft>
              <a:buClr>
                <a:srgbClr val="FFCC00"/>
              </a:buClr>
              <a:buNone/>
              <a:defRPr/>
            </a:pPr>
            <a:r>
              <a:rPr lang="en-US" altLang="en-US" sz="2400" b="1">
                <a:solidFill>
                  <a:srgbClr val="000000"/>
                </a:solidFill>
                <a:effectLst/>
                <a:latin typeface="Arial Narrow" panose="020B0606020202030204" pitchFamily="34" charset="0"/>
              </a:rPr>
              <a:t>Early Dynastic Period</a:t>
            </a:r>
          </a:p>
          <a:p>
            <a:pPr fontAlgn="base">
              <a:spcAft>
                <a:spcPct val="0"/>
              </a:spcAft>
              <a:buClr>
                <a:srgbClr val="FFCC00"/>
              </a:buClr>
              <a:buNone/>
              <a:defRPr/>
            </a:pPr>
            <a:r>
              <a:rPr lang="en-US" altLang="en-US" sz="2000" b="1">
                <a:solidFill>
                  <a:srgbClr val="000000"/>
                </a:solidFill>
                <a:effectLst/>
                <a:latin typeface="Arial Narrow" panose="020B0606020202030204" pitchFamily="34" charset="0"/>
              </a:rPr>
              <a:t>   (2700-2400)</a:t>
            </a:r>
          </a:p>
          <a:p>
            <a:pPr fontAlgn="base">
              <a:spcAft>
                <a:spcPct val="0"/>
              </a:spcAft>
              <a:buClr>
                <a:srgbClr val="FFCC00"/>
              </a:buClr>
              <a:buNone/>
              <a:defRPr/>
            </a:pPr>
            <a:r>
              <a:rPr lang="en-US" altLang="en-US" sz="2400" b="1">
                <a:solidFill>
                  <a:srgbClr val="000000"/>
                </a:solidFill>
                <a:effectLst/>
                <a:latin typeface="Arial Narrow" panose="020B0606020202030204" pitchFamily="34" charset="0"/>
              </a:rPr>
              <a:t>Akkad, Ur III</a:t>
            </a:r>
          </a:p>
          <a:p>
            <a:pPr fontAlgn="base">
              <a:spcAft>
                <a:spcPct val="0"/>
              </a:spcAft>
              <a:buClr>
                <a:srgbClr val="FFCC00"/>
              </a:buClr>
              <a:buNone/>
              <a:defRPr/>
            </a:pPr>
            <a:r>
              <a:rPr lang="en-US" altLang="en-US" sz="2000" b="1">
                <a:solidFill>
                  <a:srgbClr val="000000"/>
                </a:solidFill>
                <a:effectLst/>
                <a:latin typeface="Arial Narrow" panose="020B0606020202030204" pitchFamily="34" charset="0"/>
              </a:rPr>
              <a:t>   (2400-2000)</a:t>
            </a:r>
          </a:p>
          <a:p>
            <a:pPr fontAlgn="base">
              <a:spcAft>
                <a:spcPct val="0"/>
              </a:spcAft>
              <a:buClr>
                <a:srgbClr val="FFCC00"/>
              </a:buClr>
              <a:buNone/>
              <a:defRPr/>
            </a:pPr>
            <a:endParaRPr lang="en-US" altLang="en-US" sz="2000" b="1">
              <a:solidFill>
                <a:srgbClr val="000000"/>
              </a:solidFill>
              <a:effectLst/>
              <a:latin typeface="Arial Narrow" panose="020B0606020202030204" pitchFamily="34" charset="0"/>
            </a:endParaRPr>
          </a:p>
          <a:p>
            <a:pPr fontAlgn="base">
              <a:spcAft>
                <a:spcPct val="0"/>
              </a:spcAft>
              <a:buClr>
                <a:srgbClr val="FFCC00"/>
              </a:buClr>
              <a:buNone/>
              <a:defRPr/>
            </a:pPr>
            <a:endParaRPr lang="en-US" altLang="en-US" sz="2000" b="1">
              <a:solidFill>
                <a:srgbClr val="000000"/>
              </a:solidFill>
              <a:effectLst/>
              <a:latin typeface="Arial Narrow" panose="020B0606020202030204" pitchFamily="34" charset="0"/>
            </a:endParaRPr>
          </a:p>
          <a:p>
            <a:pPr fontAlgn="base">
              <a:spcAft>
                <a:spcPct val="0"/>
              </a:spcAft>
              <a:buClr>
                <a:srgbClr val="FFCC00"/>
              </a:buClr>
              <a:buNone/>
              <a:defRPr/>
            </a:pPr>
            <a:endParaRPr lang="en-US" altLang="en-US" sz="2000" b="1">
              <a:solidFill>
                <a:srgbClr val="000000"/>
              </a:solidFill>
              <a:effectLst/>
              <a:latin typeface="Arial Narrow" panose="020B0606020202030204" pitchFamily="34" charset="0"/>
            </a:endParaRPr>
          </a:p>
          <a:p>
            <a:pPr fontAlgn="base">
              <a:spcAft>
                <a:spcPct val="0"/>
              </a:spcAft>
              <a:buClr>
                <a:srgbClr val="FFCC00"/>
              </a:buClr>
              <a:buNone/>
              <a:defRPr/>
            </a:pPr>
            <a:endParaRPr lang="en-US" altLang="en-US" sz="2000" b="1">
              <a:solidFill>
                <a:srgbClr val="000000"/>
              </a:solidFill>
              <a:effectLst/>
              <a:latin typeface="Arial Narrow" panose="020B0606020202030204" pitchFamily="34" charset="0"/>
            </a:endParaRPr>
          </a:p>
          <a:p>
            <a:pPr fontAlgn="base">
              <a:spcAft>
                <a:spcPct val="0"/>
              </a:spcAft>
              <a:buClr>
                <a:srgbClr val="FFCC00"/>
              </a:buClr>
              <a:buNone/>
              <a:defRPr/>
            </a:pPr>
            <a:r>
              <a:rPr lang="en-US" altLang="en-US" sz="2400" b="1">
                <a:solidFill>
                  <a:srgbClr val="000000"/>
                </a:solidFill>
                <a:effectLst/>
                <a:latin typeface="Arial Narrow" panose="020B0606020202030204" pitchFamily="34" charset="0"/>
              </a:rPr>
              <a:t>Old Babylonian/Old</a:t>
            </a:r>
          </a:p>
          <a:p>
            <a:pPr fontAlgn="base">
              <a:spcAft>
                <a:spcPct val="0"/>
              </a:spcAft>
              <a:buClr>
                <a:srgbClr val="FFCC00"/>
              </a:buClr>
              <a:buNone/>
              <a:defRPr/>
            </a:pPr>
            <a:r>
              <a:rPr lang="en-US" altLang="en-US" sz="2400" b="1">
                <a:solidFill>
                  <a:srgbClr val="000000"/>
                </a:solidFill>
                <a:effectLst/>
                <a:latin typeface="Arial Narrow" panose="020B0606020202030204" pitchFamily="34" charset="0"/>
              </a:rPr>
              <a:t>Assyrian</a:t>
            </a:r>
            <a:r>
              <a:rPr lang="en-US" altLang="en-US" sz="2400">
                <a:solidFill>
                  <a:srgbClr val="000000"/>
                </a:solidFill>
                <a:effectLst/>
                <a:latin typeface="Arial Narrow" panose="020B0606020202030204" pitchFamily="34" charset="0"/>
              </a:rPr>
              <a:t> </a:t>
            </a:r>
            <a:r>
              <a:rPr lang="en-US" altLang="en-US" sz="2000" b="1">
                <a:solidFill>
                  <a:srgbClr val="000000"/>
                </a:solidFill>
                <a:effectLst/>
                <a:latin typeface="Arial Narrow" panose="020B0606020202030204" pitchFamily="34" charset="0"/>
              </a:rPr>
              <a:t>(2000-1600)</a:t>
            </a:r>
            <a:endParaRPr lang="en-US" altLang="en-US" sz="2400">
              <a:solidFill>
                <a:srgbClr val="000000"/>
              </a:solidFill>
              <a:effectLst/>
              <a:latin typeface="Arial Narrow" panose="020B0606020202030204" pitchFamily="34" charset="0"/>
            </a:endParaRPr>
          </a:p>
        </p:txBody>
      </p:sp>
      <p:sp>
        <p:nvSpPr>
          <p:cNvPr id="179208" name="Text Box 8">
            <a:extLst>
              <a:ext uri="{FF2B5EF4-FFF2-40B4-BE49-F238E27FC236}">
                <a16:creationId xmlns:a16="http://schemas.microsoft.com/office/drawing/2014/main" id="{4906A784-117D-4BF6-96C9-8F8F71CCC20E}"/>
              </a:ext>
            </a:extLst>
          </p:cNvPr>
          <p:cNvSpPr txBox="1">
            <a:spLocks noChangeArrowheads="1"/>
          </p:cNvSpPr>
          <p:nvPr/>
        </p:nvSpPr>
        <p:spPr bwMode="auto">
          <a:xfrm>
            <a:off x="1524000" y="1263650"/>
            <a:ext cx="10084904" cy="646331"/>
          </a:xfrm>
          <a:prstGeom prst="rect">
            <a:avLst/>
          </a:prstGeom>
          <a:noFill/>
          <a:ln>
            <a:noFill/>
          </a:ln>
          <a:effectLst/>
        </p:spPr>
        <p:txBody>
          <a:bodyPr wrap="square">
            <a:spAutoFit/>
          </a:bodyPr>
          <a:lstStyle/>
          <a:p>
            <a:pPr fontAlgn="base">
              <a:spcBef>
                <a:spcPct val="50000"/>
              </a:spcBef>
              <a:spcAft>
                <a:spcPct val="0"/>
              </a:spcAft>
              <a:defRPr/>
            </a:pPr>
            <a:r>
              <a:rPr lang="en-US" altLang="en-US" sz="3600" dirty="0">
                <a:solidFill>
                  <a:srgbClr val="FFFFFF"/>
                </a:solidFill>
                <a:effectLst>
                  <a:outerShdw blurRad="38100" dist="38100" dir="2700000" algn="tl">
                    <a:srgbClr val="000000"/>
                  </a:outerShdw>
                </a:effectLst>
                <a:latin typeface="Alba" pitchFamily="2" charset="0"/>
                <a:cs typeface="Arial" panose="020B0604020202020204" pitchFamily="34" charset="0"/>
              </a:rPr>
              <a:t>       </a:t>
            </a:r>
            <a:r>
              <a:rPr lang="en-US" altLang="en-US" sz="3600" dirty="0">
                <a:solidFill>
                  <a:srgbClr val="FFCC66"/>
                </a:solidFill>
                <a:effectLst>
                  <a:outerShdw blurRad="38100" dist="38100" dir="2700000" algn="tl">
                    <a:srgbClr val="000000"/>
                  </a:outerShdw>
                </a:effectLst>
                <a:latin typeface="Alba" pitchFamily="2" charset="0"/>
                <a:cs typeface="Arial" panose="020B0604020202020204" pitchFamily="34" charset="0"/>
              </a:rPr>
              <a:t>Palestine</a:t>
            </a:r>
            <a:r>
              <a:rPr lang="en-US" altLang="en-US" sz="3600" dirty="0">
                <a:solidFill>
                  <a:srgbClr val="FFCC66"/>
                </a:solidFill>
                <a:latin typeface="Alba" pitchFamily="2" charset="0"/>
                <a:cs typeface="Arial" panose="020B0604020202020204" pitchFamily="34" charset="0"/>
              </a:rPr>
              <a:t>	  	   </a:t>
            </a:r>
            <a:r>
              <a:rPr lang="en-US" altLang="en-US" sz="3600" dirty="0">
                <a:solidFill>
                  <a:srgbClr val="FFCC66"/>
                </a:solidFill>
                <a:effectLst>
                  <a:outerShdw blurRad="38100" dist="38100" dir="2700000" algn="tl">
                    <a:srgbClr val="000000"/>
                  </a:outerShdw>
                </a:effectLst>
                <a:latin typeface="Alba" pitchFamily="2" charset="0"/>
                <a:cs typeface="Arial" panose="020B0604020202020204" pitchFamily="34" charset="0"/>
              </a:rPr>
              <a:t>Egypt	       Mesopotamia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9208">
                                            <p:txEl>
                                              <p:pRg st="0" end="0"/>
                                            </p:txEl>
                                          </p:spTgt>
                                        </p:tgtEl>
                                        <p:attrNameLst>
                                          <p:attrName>style.visibility</p:attrName>
                                        </p:attrNameLst>
                                      </p:cBhvr>
                                      <p:to>
                                        <p:strVal val="visible"/>
                                      </p:to>
                                    </p:set>
                                    <p:animEffect transition="in" filter="dissolve">
                                      <p:cBhvr>
                                        <p:cTn id="7" dur="500"/>
                                        <p:tgtEl>
                                          <p:spTgt spid="1792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79204">
                                            <p:bg/>
                                          </p:spTgt>
                                        </p:tgtEl>
                                        <p:attrNameLst>
                                          <p:attrName>style.visibility</p:attrName>
                                        </p:attrNameLst>
                                      </p:cBhvr>
                                      <p:to>
                                        <p:strVal val="visible"/>
                                      </p:to>
                                    </p:set>
                                    <p:animEffect transition="in" filter="randombar(horizontal)">
                                      <p:cBhvr>
                                        <p:cTn id="12" dur="500"/>
                                        <p:tgtEl>
                                          <p:spTgt spid="179204">
                                            <p:bg/>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9204">
                                            <p:txEl>
                                              <p:pRg st="0" end="0"/>
                                            </p:txEl>
                                          </p:spTgt>
                                        </p:tgtEl>
                                        <p:attrNameLst>
                                          <p:attrName>style.visibility</p:attrName>
                                        </p:attrNameLst>
                                      </p:cBhvr>
                                      <p:to>
                                        <p:strVal val="visible"/>
                                      </p:to>
                                    </p:set>
                                    <p:animEffect transition="in" filter="randombar(horizontal)">
                                      <p:cBhvr>
                                        <p:cTn id="15" dur="500"/>
                                        <p:tgtEl>
                                          <p:spTgt spid="17920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79204">
                                            <p:txEl>
                                              <p:pRg st="1" end="1"/>
                                            </p:txEl>
                                          </p:spTgt>
                                        </p:tgtEl>
                                        <p:attrNameLst>
                                          <p:attrName>style.visibility</p:attrName>
                                        </p:attrNameLst>
                                      </p:cBhvr>
                                      <p:to>
                                        <p:strVal val="visible"/>
                                      </p:to>
                                    </p:set>
                                    <p:animEffect transition="in" filter="randombar(horizontal)">
                                      <p:cBhvr>
                                        <p:cTn id="18" dur="500"/>
                                        <p:tgtEl>
                                          <p:spTgt spid="179204">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79204">
                                            <p:txEl>
                                              <p:pRg st="2" end="2"/>
                                            </p:txEl>
                                          </p:spTgt>
                                        </p:tgtEl>
                                        <p:attrNameLst>
                                          <p:attrName>style.visibility</p:attrName>
                                        </p:attrNameLst>
                                      </p:cBhvr>
                                      <p:to>
                                        <p:strVal val="visible"/>
                                      </p:to>
                                    </p:set>
                                    <p:animEffect transition="in" filter="randombar(horizontal)">
                                      <p:cBhvr>
                                        <p:cTn id="21" dur="500"/>
                                        <p:tgtEl>
                                          <p:spTgt spid="179204">
                                            <p:txEl>
                                              <p:pRg st="2" end="2"/>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79204">
                                            <p:txEl>
                                              <p:pRg st="3" end="3"/>
                                            </p:txEl>
                                          </p:spTgt>
                                        </p:tgtEl>
                                        <p:attrNameLst>
                                          <p:attrName>style.visibility</p:attrName>
                                        </p:attrNameLst>
                                      </p:cBhvr>
                                      <p:to>
                                        <p:strVal val="visible"/>
                                      </p:to>
                                    </p:set>
                                    <p:animEffect transition="in" filter="randombar(horizontal)">
                                      <p:cBhvr>
                                        <p:cTn id="24" dur="500"/>
                                        <p:tgtEl>
                                          <p:spTgt spid="179204">
                                            <p:txEl>
                                              <p:pRg st="3" end="3"/>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79204">
                                            <p:txEl>
                                              <p:pRg st="5" end="5"/>
                                            </p:txEl>
                                          </p:spTgt>
                                        </p:tgtEl>
                                        <p:attrNameLst>
                                          <p:attrName>style.visibility</p:attrName>
                                        </p:attrNameLst>
                                      </p:cBhvr>
                                      <p:to>
                                        <p:strVal val="visible"/>
                                      </p:to>
                                    </p:set>
                                    <p:animEffect transition="in" filter="randombar(horizontal)">
                                      <p:cBhvr>
                                        <p:cTn id="27" dur="500"/>
                                        <p:tgtEl>
                                          <p:spTgt spid="179204">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9204">
                                            <p:txEl>
                                              <p:pRg st="6" end="6"/>
                                            </p:txEl>
                                          </p:spTgt>
                                        </p:tgtEl>
                                        <p:attrNameLst>
                                          <p:attrName>style.visibility</p:attrName>
                                        </p:attrNameLst>
                                      </p:cBhvr>
                                      <p:to>
                                        <p:strVal val="visible"/>
                                      </p:to>
                                    </p:set>
                                    <p:animEffect transition="in" filter="randombar(horizontal)">
                                      <p:cBhvr>
                                        <p:cTn id="30" dur="500"/>
                                        <p:tgtEl>
                                          <p:spTgt spid="179204">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79204">
                                            <p:txEl>
                                              <p:pRg st="7" end="7"/>
                                            </p:txEl>
                                          </p:spTgt>
                                        </p:tgtEl>
                                        <p:attrNameLst>
                                          <p:attrName>style.visibility</p:attrName>
                                        </p:attrNameLst>
                                      </p:cBhvr>
                                      <p:to>
                                        <p:strVal val="visible"/>
                                      </p:to>
                                    </p:set>
                                    <p:animEffect transition="in" filter="randombar(horizontal)">
                                      <p:cBhvr>
                                        <p:cTn id="33" dur="500"/>
                                        <p:tgtEl>
                                          <p:spTgt spid="179204">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79204">
                                            <p:txEl>
                                              <p:pRg st="9" end="9"/>
                                            </p:txEl>
                                          </p:spTgt>
                                        </p:tgtEl>
                                        <p:attrNameLst>
                                          <p:attrName>style.visibility</p:attrName>
                                        </p:attrNameLst>
                                      </p:cBhvr>
                                      <p:to>
                                        <p:strVal val="visible"/>
                                      </p:to>
                                    </p:set>
                                    <p:animEffect transition="in" filter="randombar(horizontal)">
                                      <p:cBhvr>
                                        <p:cTn id="36" dur="500"/>
                                        <p:tgtEl>
                                          <p:spTgt spid="179204">
                                            <p:txEl>
                                              <p:pRg st="9" end="9"/>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79204">
                                            <p:txEl>
                                              <p:pRg st="10" end="10"/>
                                            </p:txEl>
                                          </p:spTgt>
                                        </p:tgtEl>
                                        <p:attrNameLst>
                                          <p:attrName>style.visibility</p:attrName>
                                        </p:attrNameLst>
                                      </p:cBhvr>
                                      <p:to>
                                        <p:strVal val="visible"/>
                                      </p:to>
                                    </p:set>
                                    <p:animEffect transition="in" filter="randombar(horizontal)">
                                      <p:cBhvr>
                                        <p:cTn id="39" dur="500"/>
                                        <p:tgtEl>
                                          <p:spTgt spid="179204">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179206"/>
                                        </p:tgtEl>
                                        <p:attrNameLst>
                                          <p:attrName>style.visibility</p:attrName>
                                        </p:attrNameLst>
                                      </p:cBhvr>
                                      <p:to>
                                        <p:strVal val="visible"/>
                                      </p:to>
                                    </p:set>
                                    <p:animEffect transition="in" filter="randombar(horizontal)">
                                      <p:cBhvr>
                                        <p:cTn id="44" dur="500"/>
                                        <p:tgtEl>
                                          <p:spTgt spid="17920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179207"/>
                                        </p:tgtEl>
                                        <p:attrNameLst>
                                          <p:attrName>style.visibility</p:attrName>
                                        </p:attrNameLst>
                                      </p:cBhvr>
                                      <p:to>
                                        <p:strVal val="visible"/>
                                      </p:to>
                                    </p:set>
                                    <p:animEffect transition="in" filter="randombar(horizontal)">
                                      <p:cBhvr>
                                        <p:cTn id="49" dur="5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uiExpand="1" build="p" animBg="1"/>
      <p:bldP spid="179206" grpId="0" animBg="1"/>
      <p:bldP spid="17920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4530725"/>
          </a:xfrm>
        </p:spPr>
        <p:txBody>
          <a:bodyPr/>
          <a:lstStyle/>
          <a:p>
            <a:pPr marL="0" indent="0">
              <a:buNone/>
            </a:pPr>
            <a:r>
              <a:rPr lang="en-US" i="1" dirty="0">
                <a:latin typeface="Garamond" panose="02020404030301010803" pitchFamily="18" charset="0"/>
              </a:rPr>
              <a:t>The L</a:t>
            </a:r>
            <a:r>
              <a:rPr lang="en-US" sz="2400" i="1" dirty="0">
                <a:latin typeface="Garamond" panose="02020404030301010803" pitchFamily="18" charset="0"/>
              </a:rPr>
              <a:t>ORD</a:t>
            </a:r>
            <a:r>
              <a:rPr lang="en-US" i="1" dirty="0">
                <a:latin typeface="Garamond" panose="02020404030301010803" pitchFamily="18" charset="0"/>
              </a:rPr>
              <a:t> had said to Abram, “Leave your country, your people and your father’s house and go to the land I will show you.</a:t>
            </a:r>
          </a:p>
          <a:p>
            <a:pPr marL="400050" lvl="1" indent="0">
              <a:buNone/>
            </a:pPr>
            <a:r>
              <a:rPr lang="en-US" i="1" dirty="0">
                <a:latin typeface="Garamond" panose="02020404030301010803" pitchFamily="18" charset="0"/>
              </a:rPr>
              <a:t>“I will make you into a great nation and I will bless you;</a:t>
            </a:r>
          </a:p>
          <a:p>
            <a:pPr marL="400050" lvl="1" indent="0">
              <a:buNone/>
            </a:pPr>
            <a:r>
              <a:rPr lang="en-US" i="1" dirty="0">
                <a:latin typeface="Garamond" panose="02020404030301010803" pitchFamily="18" charset="0"/>
              </a:rPr>
              <a:t>I will make our name great, and you will be a blessing.</a:t>
            </a:r>
          </a:p>
          <a:p>
            <a:pPr marL="400050" lvl="1" indent="0">
              <a:buNone/>
            </a:pPr>
            <a:r>
              <a:rPr lang="en-US" i="1" dirty="0">
                <a:latin typeface="Garamond" panose="02020404030301010803" pitchFamily="18" charset="0"/>
              </a:rPr>
              <a:t>I will bless those who bless you, and whoever curses you I will curse;</a:t>
            </a:r>
          </a:p>
          <a:p>
            <a:pPr marL="400050" lvl="1" indent="0">
              <a:buNone/>
            </a:pPr>
            <a:r>
              <a:rPr lang="en-US" i="1" dirty="0">
                <a:latin typeface="Garamond" panose="02020404030301010803" pitchFamily="18" charset="0"/>
              </a:rPr>
              <a:t>	and all people on earth will be blessed through you.”</a:t>
            </a:r>
            <a:endParaRPr lang="en-US" dirty="0">
              <a:latin typeface="Pristina" panose="03060402040406080204" pitchFamily="66" charset="0"/>
            </a:endParaRPr>
          </a:p>
          <a:p>
            <a:pPr marL="0" indent="0">
              <a:buNone/>
            </a:pPr>
            <a:r>
              <a:rPr lang="en-US" dirty="0">
                <a:latin typeface="Pristina" panose="03060402040406080204" pitchFamily="66" charset="0"/>
              </a:rPr>
              <a:t>							</a:t>
            </a:r>
            <a:r>
              <a:rPr lang="en-US" sz="2400" dirty="0">
                <a:latin typeface="Arial Narrow" panose="020B0606020202030204" pitchFamily="34" charset="0"/>
              </a:rPr>
              <a:t>Ge. 12:1-3</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3995266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MAS02">
            <a:extLst>
              <a:ext uri="{FF2B5EF4-FFF2-40B4-BE49-F238E27FC236}">
                <a16:creationId xmlns:a16="http://schemas.microsoft.com/office/drawing/2014/main" id="{E47383F1-6BBB-4A60-F28D-4DA2DD7C422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7410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6">
            <a:extLst>
              <a:ext uri="{FF2B5EF4-FFF2-40B4-BE49-F238E27FC236}">
                <a16:creationId xmlns:a16="http://schemas.microsoft.com/office/drawing/2014/main" id="{729362EE-6B65-5856-5E30-1AED23B965DE}"/>
              </a:ext>
            </a:extLst>
          </p:cNvPr>
          <p:cNvSpPr txBox="1">
            <a:spLocks noChangeArrowheads="1"/>
          </p:cNvSpPr>
          <p:nvPr/>
        </p:nvSpPr>
        <p:spPr bwMode="auto">
          <a:xfrm>
            <a:off x="1201783" y="4785361"/>
            <a:ext cx="3810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000" b="1" dirty="0">
                <a:solidFill>
                  <a:srgbClr val="FFFFFF"/>
                </a:solidFill>
              </a:rPr>
              <a:t>The mighty Euphrates River, 1780 miles long, was the major commercial artery in ancient Mesopotamia.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098841C-1FE7-0BCF-1A54-C836296AEFBC}"/>
              </a:ext>
            </a:extLst>
          </p:cNvPr>
          <p:cNvSpPr>
            <a:spLocks noGrp="1" noChangeArrowheads="1"/>
          </p:cNvSpPr>
          <p:nvPr>
            <p:ph type="title"/>
          </p:nvPr>
        </p:nvSpPr>
        <p:spPr/>
        <p:txBody>
          <a:bodyPr/>
          <a:lstStyle/>
          <a:p>
            <a:pPr eaLnBrk="1" hangingPunct="1">
              <a:defRPr/>
            </a:pPr>
            <a:r>
              <a:rPr lang="en-US" altLang="en-US" sz="4800">
                <a:solidFill>
                  <a:srgbClr val="FF6600"/>
                </a:solidFill>
                <a:latin typeface="Alba" pitchFamily="2" charset="0"/>
              </a:rPr>
              <a:t>Abram’s Call </a:t>
            </a:r>
            <a:r>
              <a:rPr lang="en-US" altLang="en-US" sz="3600">
                <a:solidFill>
                  <a:srgbClr val="FF6600"/>
                </a:solidFill>
                <a:latin typeface="Comic Sans MS" panose="030F0702030302020204" pitchFamily="66" charset="0"/>
              </a:rPr>
              <a:t>(12:1-3)</a:t>
            </a:r>
          </a:p>
        </p:txBody>
      </p:sp>
      <p:sp>
        <p:nvSpPr>
          <p:cNvPr id="195587" name="Rectangle 3">
            <a:extLst>
              <a:ext uri="{FF2B5EF4-FFF2-40B4-BE49-F238E27FC236}">
                <a16:creationId xmlns:a16="http://schemas.microsoft.com/office/drawing/2014/main" id="{E2037874-7AB2-4051-F728-483B9385D415}"/>
              </a:ext>
            </a:extLst>
          </p:cNvPr>
          <p:cNvSpPr>
            <a:spLocks noGrp="1" noChangeArrowheads="1"/>
          </p:cNvSpPr>
          <p:nvPr>
            <p:ph type="body" idx="1"/>
          </p:nvPr>
        </p:nvSpPr>
        <p:spPr>
          <a:xfrm>
            <a:off x="609599" y="1295400"/>
            <a:ext cx="10972799" cy="5334000"/>
          </a:xfrm>
        </p:spPr>
        <p:txBody>
          <a:bodyPr/>
          <a:lstStyle/>
          <a:p>
            <a:pPr eaLnBrk="1" hangingPunct="1">
              <a:buFont typeface="Wingdings" panose="05000000000000000000" pitchFamily="2" charset="2"/>
              <a:buNone/>
              <a:defRPr/>
            </a:pPr>
            <a:r>
              <a:rPr lang="en-US" altLang="en-US" sz="2800" dirty="0">
                <a:solidFill>
                  <a:srgbClr val="FF9933"/>
                </a:solidFill>
                <a:latin typeface="Cooper Black" pitchFamily="18" charset="0"/>
              </a:rPr>
              <a:t>In the first biblical episode in Abram’s life, God called him to separate himself from all natural ties (land, people and household).</a:t>
            </a:r>
          </a:p>
          <a:p>
            <a:pPr eaLnBrk="1" hangingPunct="1">
              <a:defRPr/>
            </a:pPr>
            <a:r>
              <a:rPr lang="en-US" altLang="en-US" sz="2400" i="1" dirty="0">
                <a:solidFill>
                  <a:schemeClr val="folHlink"/>
                </a:solidFill>
                <a:latin typeface="Comic Sans MS" panose="030F0702030302020204" pitchFamily="66" charset="0"/>
              </a:rPr>
              <a:t>In return, God promised to give Abram posterity and land and that he would be the means of blessing to the nations.</a:t>
            </a:r>
          </a:p>
          <a:p>
            <a:pPr eaLnBrk="1" hangingPunct="1">
              <a:defRPr/>
            </a:pPr>
            <a:r>
              <a:rPr lang="en-US" altLang="en-US" sz="2400" i="1" dirty="0">
                <a:solidFill>
                  <a:schemeClr val="folHlink"/>
                </a:solidFill>
                <a:latin typeface="Comic Sans MS" panose="030F0702030302020204" pitchFamily="66" charset="0"/>
              </a:rPr>
              <a:t>As the father of the faithful, Abram’s descendants were now marked off as a people to serve a theological purpose of universal significance.</a:t>
            </a:r>
          </a:p>
          <a:p>
            <a:pPr eaLnBrk="1" hangingPunct="1">
              <a:defRPr/>
            </a:pPr>
            <a:r>
              <a:rPr lang="en-US" altLang="en-US" sz="2400" i="1" dirty="0">
                <a:solidFill>
                  <a:schemeClr val="folHlink"/>
                </a:solidFill>
                <a:latin typeface="Comic Sans MS" panose="030F0702030302020204" pitchFamily="66" charset="0"/>
              </a:rPr>
              <a:t>For both the OT and NT, Abram’s call and promise offers a description of what biblical faith is about: </a:t>
            </a:r>
            <a:r>
              <a:rPr lang="en-US" altLang="en-US" sz="2400" i="1" u="sng" dirty="0">
                <a:solidFill>
                  <a:schemeClr val="folHlink"/>
                </a:solidFill>
                <a:latin typeface="Comic Sans MS" panose="030F0702030302020204" pitchFamily="66" charset="0"/>
              </a:rPr>
              <a:t>the call to forsake one’s natural home and way of life in order to receive a home and way of life from God’s hand.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additive="base">
                                        <p:cTn id="25" dur="500" fill="hold"/>
                                        <p:tgtEl>
                                          <p:spTgt spid="195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aps-near-east-abrahams-journey[1]">
            <a:extLst>
              <a:ext uri="{FF2B5EF4-FFF2-40B4-BE49-F238E27FC236}">
                <a16:creationId xmlns:a16="http://schemas.microsoft.com/office/drawing/2014/main" id="{80FC3CCF-E844-9217-D955-30F5CD3DCBB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254000"/>
            <a:ext cx="9144000" cy="635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0212" name="Line 4">
            <a:extLst>
              <a:ext uri="{FF2B5EF4-FFF2-40B4-BE49-F238E27FC236}">
                <a16:creationId xmlns:a16="http://schemas.microsoft.com/office/drawing/2014/main" id="{53F8E35F-3126-AA1F-1B9E-FEACCA62BAEA}"/>
              </a:ext>
            </a:extLst>
          </p:cNvPr>
          <p:cNvSpPr>
            <a:spLocks noChangeShapeType="1"/>
          </p:cNvSpPr>
          <p:nvPr/>
        </p:nvSpPr>
        <p:spPr bwMode="auto">
          <a:xfrm flipH="1" flipV="1">
            <a:off x="7391400" y="3071190"/>
            <a:ext cx="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3" name="Line 5">
            <a:extLst>
              <a:ext uri="{FF2B5EF4-FFF2-40B4-BE49-F238E27FC236}">
                <a16:creationId xmlns:a16="http://schemas.microsoft.com/office/drawing/2014/main" id="{7A1D2521-66C6-8EFD-4F31-B016BF58C8F8}"/>
              </a:ext>
            </a:extLst>
          </p:cNvPr>
          <p:cNvSpPr>
            <a:spLocks noChangeShapeType="1"/>
          </p:cNvSpPr>
          <p:nvPr/>
        </p:nvSpPr>
        <p:spPr bwMode="auto">
          <a:xfrm flipH="1" flipV="1">
            <a:off x="7162800" y="2918790"/>
            <a:ext cx="2286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4" name="Line 6">
            <a:extLst>
              <a:ext uri="{FF2B5EF4-FFF2-40B4-BE49-F238E27FC236}">
                <a16:creationId xmlns:a16="http://schemas.microsoft.com/office/drawing/2014/main" id="{19C59FA8-68DF-B3C3-DE0C-A2F08037B55C}"/>
              </a:ext>
            </a:extLst>
          </p:cNvPr>
          <p:cNvSpPr>
            <a:spLocks noChangeShapeType="1"/>
          </p:cNvSpPr>
          <p:nvPr/>
        </p:nvSpPr>
        <p:spPr bwMode="auto">
          <a:xfrm flipH="1" flipV="1">
            <a:off x="6858000" y="261399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5" name="Line 7">
            <a:extLst>
              <a:ext uri="{FF2B5EF4-FFF2-40B4-BE49-F238E27FC236}">
                <a16:creationId xmlns:a16="http://schemas.microsoft.com/office/drawing/2014/main" id="{669056FA-1213-DBFA-3CF5-1EE4149DD6CF}"/>
              </a:ext>
            </a:extLst>
          </p:cNvPr>
          <p:cNvSpPr>
            <a:spLocks noChangeShapeType="1"/>
          </p:cNvSpPr>
          <p:nvPr/>
        </p:nvSpPr>
        <p:spPr bwMode="auto">
          <a:xfrm flipH="1" flipV="1">
            <a:off x="6705600" y="2232990"/>
            <a:ext cx="1524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6" name="Line 8">
            <a:extLst>
              <a:ext uri="{FF2B5EF4-FFF2-40B4-BE49-F238E27FC236}">
                <a16:creationId xmlns:a16="http://schemas.microsoft.com/office/drawing/2014/main" id="{B51B563F-5AF1-D263-C424-7FB4A20FCD68}"/>
              </a:ext>
            </a:extLst>
          </p:cNvPr>
          <p:cNvSpPr>
            <a:spLocks noChangeShapeType="1"/>
          </p:cNvSpPr>
          <p:nvPr/>
        </p:nvSpPr>
        <p:spPr bwMode="auto">
          <a:xfrm flipH="1" flipV="1">
            <a:off x="6477000" y="2156790"/>
            <a:ext cx="2286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7" name="Line 9">
            <a:extLst>
              <a:ext uri="{FF2B5EF4-FFF2-40B4-BE49-F238E27FC236}">
                <a16:creationId xmlns:a16="http://schemas.microsoft.com/office/drawing/2014/main" id="{26DAD8EE-B25C-FE64-FBE7-7AC2F8CF6085}"/>
              </a:ext>
            </a:extLst>
          </p:cNvPr>
          <p:cNvSpPr>
            <a:spLocks noChangeShapeType="1"/>
          </p:cNvSpPr>
          <p:nvPr/>
        </p:nvSpPr>
        <p:spPr bwMode="auto">
          <a:xfrm flipH="1" flipV="1">
            <a:off x="6172200" y="2004390"/>
            <a:ext cx="3048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8" name="Line 10">
            <a:extLst>
              <a:ext uri="{FF2B5EF4-FFF2-40B4-BE49-F238E27FC236}">
                <a16:creationId xmlns:a16="http://schemas.microsoft.com/office/drawing/2014/main" id="{F7017B39-CB61-D9FA-3541-80998DECA248}"/>
              </a:ext>
            </a:extLst>
          </p:cNvPr>
          <p:cNvSpPr>
            <a:spLocks noChangeShapeType="1"/>
          </p:cNvSpPr>
          <p:nvPr/>
        </p:nvSpPr>
        <p:spPr bwMode="auto">
          <a:xfrm flipH="1" flipV="1">
            <a:off x="6019800" y="1623390"/>
            <a:ext cx="1524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19" name="Line 11">
            <a:extLst>
              <a:ext uri="{FF2B5EF4-FFF2-40B4-BE49-F238E27FC236}">
                <a16:creationId xmlns:a16="http://schemas.microsoft.com/office/drawing/2014/main" id="{1F3C4FDA-4A14-8A15-FD86-2F8FCD85990A}"/>
              </a:ext>
            </a:extLst>
          </p:cNvPr>
          <p:cNvSpPr>
            <a:spLocks noChangeShapeType="1"/>
          </p:cNvSpPr>
          <p:nvPr/>
        </p:nvSpPr>
        <p:spPr bwMode="auto">
          <a:xfrm flipH="1">
            <a:off x="5562600" y="1623390"/>
            <a:ext cx="457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0" name="Line 12">
            <a:extLst>
              <a:ext uri="{FF2B5EF4-FFF2-40B4-BE49-F238E27FC236}">
                <a16:creationId xmlns:a16="http://schemas.microsoft.com/office/drawing/2014/main" id="{54CC1250-5B99-58BE-0491-11582D1D5F79}"/>
              </a:ext>
            </a:extLst>
          </p:cNvPr>
          <p:cNvSpPr>
            <a:spLocks noChangeShapeType="1"/>
          </p:cNvSpPr>
          <p:nvPr/>
        </p:nvSpPr>
        <p:spPr bwMode="auto">
          <a:xfrm flipH="1" flipV="1">
            <a:off x="5257800" y="131859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1" name="Line 13">
            <a:extLst>
              <a:ext uri="{FF2B5EF4-FFF2-40B4-BE49-F238E27FC236}">
                <a16:creationId xmlns:a16="http://schemas.microsoft.com/office/drawing/2014/main" id="{4A2E6704-32F3-755B-1C95-B4C70E520622}"/>
              </a:ext>
            </a:extLst>
          </p:cNvPr>
          <p:cNvSpPr>
            <a:spLocks noChangeShapeType="1"/>
          </p:cNvSpPr>
          <p:nvPr/>
        </p:nvSpPr>
        <p:spPr bwMode="auto">
          <a:xfrm flipH="1" flipV="1">
            <a:off x="5029200" y="1089990"/>
            <a:ext cx="2286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2" name="Line 14">
            <a:extLst>
              <a:ext uri="{FF2B5EF4-FFF2-40B4-BE49-F238E27FC236}">
                <a16:creationId xmlns:a16="http://schemas.microsoft.com/office/drawing/2014/main" id="{439F0609-5E68-2AF1-0044-7AE51DB88C86}"/>
              </a:ext>
            </a:extLst>
          </p:cNvPr>
          <p:cNvSpPr>
            <a:spLocks noChangeShapeType="1"/>
          </p:cNvSpPr>
          <p:nvPr/>
        </p:nvSpPr>
        <p:spPr bwMode="auto">
          <a:xfrm flipH="1" flipV="1">
            <a:off x="4724400" y="556590"/>
            <a:ext cx="304800" cy="533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3" name="Line 15">
            <a:extLst>
              <a:ext uri="{FF2B5EF4-FFF2-40B4-BE49-F238E27FC236}">
                <a16:creationId xmlns:a16="http://schemas.microsoft.com/office/drawing/2014/main" id="{9C04C589-BC12-FD84-F358-8DDD77A859D7}"/>
              </a:ext>
            </a:extLst>
          </p:cNvPr>
          <p:cNvSpPr>
            <a:spLocks noChangeShapeType="1"/>
          </p:cNvSpPr>
          <p:nvPr/>
        </p:nvSpPr>
        <p:spPr bwMode="auto">
          <a:xfrm flipH="1">
            <a:off x="4419600" y="556590"/>
            <a:ext cx="3048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4" name="Line 16">
            <a:extLst>
              <a:ext uri="{FF2B5EF4-FFF2-40B4-BE49-F238E27FC236}">
                <a16:creationId xmlns:a16="http://schemas.microsoft.com/office/drawing/2014/main" id="{72563D08-1149-4CEA-69D8-2B1129F2AAAA}"/>
              </a:ext>
            </a:extLst>
          </p:cNvPr>
          <p:cNvSpPr>
            <a:spLocks noChangeShapeType="1"/>
          </p:cNvSpPr>
          <p:nvPr/>
        </p:nvSpPr>
        <p:spPr bwMode="auto">
          <a:xfrm flipH="1">
            <a:off x="4114800" y="708990"/>
            <a:ext cx="3048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5" name="Line 17">
            <a:extLst>
              <a:ext uri="{FF2B5EF4-FFF2-40B4-BE49-F238E27FC236}">
                <a16:creationId xmlns:a16="http://schemas.microsoft.com/office/drawing/2014/main" id="{78E3CE00-F89D-1C17-5F3A-E8F8AF09582B}"/>
              </a:ext>
            </a:extLst>
          </p:cNvPr>
          <p:cNvSpPr>
            <a:spLocks noChangeShapeType="1"/>
          </p:cNvSpPr>
          <p:nvPr/>
        </p:nvSpPr>
        <p:spPr bwMode="auto">
          <a:xfrm>
            <a:off x="4114800" y="1013790"/>
            <a:ext cx="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6" name="Line 18">
            <a:extLst>
              <a:ext uri="{FF2B5EF4-FFF2-40B4-BE49-F238E27FC236}">
                <a16:creationId xmlns:a16="http://schemas.microsoft.com/office/drawing/2014/main" id="{6D7454D5-70BD-E705-B41D-F4313F987D7A}"/>
              </a:ext>
            </a:extLst>
          </p:cNvPr>
          <p:cNvSpPr>
            <a:spLocks noChangeShapeType="1"/>
          </p:cNvSpPr>
          <p:nvPr/>
        </p:nvSpPr>
        <p:spPr bwMode="auto">
          <a:xfrm flipH="1">
            <a:off x="4038600" y="1318590"/>
            <a:ext cx="762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7" name="Line 19">
            <a:extLst>
              <a:ext uri="{FF2B5EF4-FFF2-40B4-BE49-F238E27FC236}">
                <a16:creationId xmlns:a16="http://schemas.microsoft.com/office/drawing/2014/main" id="{21AEE867-DD03-24DA-C414-58FC231C19B7}"/>
              </a:ext>
            </a:extLst>
          </p:cNvPr>
          <p:cNvSpPr>
            <a:spLocks noChangeShapeType="1"/>
          </p:cNvSpPr>
          <p:nvPr/>
        </p:nvSpPr>
        <p:spPr bwMode="auto">
          <a:xfrm flipH="1">
            <a:off x="3962400" y="1623390"/>
            <a:ext cx="76200" cy="381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8" name="Line 20">
            <a:extLst>
              <a:ext uri="{FF2B5EF4-FFF2-40B4-BE49-F238E27FC236}">
                <a16:creationId xmlns:a16="http://schemas.microsoft.com/office/drawing/2014/main" id="{18AF874A-8D3E-6E92-7541-CF14DE49D5FB}"/>
              </a:ext>
            </a:extLst>
          </p:cNvPr>
          <p:cNvSpPr>
            <a:spLocks noChangeShapeType="1"/>
          </p:cNvSpPr>
          <p:nvPr/>
        </p:nvSpPr>
        <p:spPr bwMode="auto">
          <a:xfrm flipH="1">
            <a:off x="3886200" y="2004390"/>
            <a:ext cx="762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29" name="Line 21">
            <a:extLst>
              <a:ext uri="{FF2B5EF4-FFF2-40B4-BE49-F238E27FC236}">
                <a16:creationId xmlns:a16="http://schemas.microsoft.com/office/drawing/2014/main" id="{B96F81AC-3E71-5074-8624-F8E71B4B76C8}"/>
              </a:ext>
            </a:extLst>
          </p:cNvPr>
          <p:cNvSpPr>
            <a:spLocks noChangeShapeType="1"/>
          </p:cNvSpPr>
          <p:nvPr/>
        </p:nvSpPr>
        <p:spPr bwMode="auto">
          <a:xfrm flipH="1">
            <a:off x="3733800" y="2309190"/>
            <a:ext cx="1524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0" name="Line 22">
            <a:extLst>
              <a:ext uri="{FF2B5EF4-FFF2-40B4-BE49-F238E27FC236}">
                <a16:creationId xmlns:a16="http://schemas.microsoft.com/office/drawing/2014/main" id="{EAA3F447-4B65-0DA7-0A72-25A1D5B4F26B}"/>
              </a:ext>
            </a:extLst>
          </p:cNvPr>
          <p:cNvSpPr>
            <a:spLocks noChangeShapeType="1"/>
          </p:cNvSpPr>
          <p:nvPr/>
        </p:nvSpPr>
        <p:spPr bwMode="auto">
          <a:xfrm>
            <a:off x="3733800" y="2613990"/>
            <a:ext cx="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1" name="Line 23">
            <a:extLst>
              <a:ext uri="{FF2B5EF4-FFF2-40B4-BE49-F238E27FC236}">
                <a16:creationId xmlns:a16="http://schemas.microsoft.com/office/drawing/2014/main" id="{80EDE662-B683-2102-B70E-2E6F1E718A1C}"/>
              </a:ext>
            </a:extLst>
          </p:cNvPr>
          <p:cNvSpPr>
            <a:spLocks noChangeShapeType="1"/>
          </p:cNvSpPr>
          <p:nvPr/>
        </p:nvSpPr>
        <p:spPr bwMode="auto">
          <a:xfrm flipH="1">
            <a:off x="3505200" y="2842590"/>
            <a:ext cx="228600" cy="3048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2" name="Line 24">
            <a:extLst>
              <a:ext uri="{FF2B5EF4-FFF2-40B4-BE49-F238E27FC236}">
                <a16:creationId xmlns:a16="http://schemas.microsoft.com/office/drawing/2014/main" id="{5E01F242-2118-AB93-B085-5DFC5711626A}"/>
              </a:ext>
            </a:extLst>
          </p:cNvPr>
          <p:cNvSpPr>
            <a:spLocks noChangeShapeType="1"/>
          </p:cNvSpPr>
          <p:nvPr/>
        </p:nvSpPr>
        <p:spPr bwMode="auto">
          <a:xfrm flipH="1">
            <a:off x="3124200" y="3147390"/>
            <a:ext cx="381000" cy="228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3" name="Line 25">
            <a:extLst>
              <a:ext uri="{FF2B5EF4-FFF2-40B4-BE49-F238E27FC236}">
                <a16:creationId xmlns:a16="http://schemas.microsoft.com/office/drawing/2014/main" id="{7A8A4C76-9B57-D2FE-28B9-C87A5A19DEC6}"/>
              </a:ext>
            </a:extLst>
          </p:cNvPr>
          <p:cNvSpPr>
            <a:spLocks noChangeShapeType="1"/>
          </p:cNvSpPr>
          <p:nvPr/>
        </p:nvSpPr>
        <p:spPr bwMode="auto">
          <a:xfrm flipH="1" flipV="1">
            <a:off x="2743200" y="3299790"/>
            <a:ext cx="3810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350234" name="Line 26">
            <a:extLst>
              <a:ext uri="{FF2B5EF4-FFF2-40B4-BE49-F238E27FC236}">
                <a16:creationId xmlns:a16="http://schemas.microsoft.com/office/drawing/2014/main" id="{AA0F30FC-8962-FD60-B508-233C2DFB0546}"/>
              </a:ext>
            </a:extLst>
          </p:cNvPr>
          <p:cNvSpPr>
            <a:spLocks noChangeShapeType="1"/>
          </p:cNvSpPr>
          <p:nvPr/>
        </p:nvSpPr>
        <p:spPr bwMode="auto">
          <a:xfrm flipH="1">
            <a:off x="2286000" y="3299790"/>
            <a:ext cx="457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2" name="Text Box 3">
            <a:extLst>
              <a:ext uri="{FF2B5EF4-FFF2-40B4-BE49-F238E27FC236}">
                <a16:creationId xmlns:a16="http://schemas.microsoft.com/office/drawing/2014/main" id="{656D9777-A1A5-716F-690A-9276267D9040}"/>
              </a:ext>
            </a:extLst>
          </p:cNvPr>
          <p:cNvSpPr txBox="1">
            <a:spLocks noChangeArrowheads="1"/>
          </p:cNvSpPr>
          <p:nvPr/>
        </p:nvSpPr>
        <p:spPr bwMode="auto">
          <a:xfrm>
            <a:off x="5143500" y="5681618"/>
            <a:ext cx="3657600" cy="457200"/>
          </a:xfrm>
          <a:prstGeom prst="rect">
            <a:avLst/>
          </a:prstGeom>
          <a:noFill/>
          <a:ln>
            <a:noFill/>
          </a:ln>
          <a:effectLst/>
        </p:spPr>
        <p:txBody>
          <a:bodyPr>
            <a:spAutoFit/>
          </a:bodyPr>
          <a:lstStyle/>
          <a:p>
            <a:pPr fontAlgn="base">
              <a:spcBef>
                <a:spcPct val="50000"/>
              </a:spcBef>
              <a:spcAft>
                <a:spcPct val="0"/>
              </a:spcAft>
              <a:defRPr/>
            </a:pPr>
            <a:r>
              <a:rPr lang="en-US" altLang="en-US" sz="2400" dirty="0">
                <a:solidFill>
                  <a:srgbClr val="FFCC00"/>
                </a:solidFill>
                <a:effectLst>
                  <a:outerShdw blurRad="38100" dist="38100" dir="2700000" algn="tl">
                    <a:srgbClr val="000000"/>
                  </a:outerShdw>
                </a:effectLst>
                <a:latin typeface="Cooper Black" pitchFamily="18" charset="0"/>
                <a:cs typeface="Arial" panose="020B0604020202020204" pitchFamily="34" charset="0"/>
              </a:rPr>
              <a:t>Abraham’s Journeys</a:t>
            </a:r>
          </a:p>
        </p:txBody>
      </p:sp>
      <p:sp>
        <p:nvSpPr>
          <p:cNvPr id="3" name="Rectangle 2">
            <a:extLst>
              <a:ext uri="{FF2B5EF4-FFF2-40B4-BE49-F238E27FC236}">
                <a16:creationId xmlns:a16="http://schemas.microsoft.com/office/drawing/2014/main" id="{17C1C5C2-B0C9-C301-ABC0-619C4E439A7B}"/>
              </a:ext>
            </a:extLst>
          </p:cNvPr>
          <p:cNvSpPr/>
          <p:nvPr/>
        </p:nvSpPr>
        <p:spPr>
          <a:xfrm>
            <a:off x="6477000" y="4572000"/>
            <a:ext cx="1857099" cy="12620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50212"/>
                                        </p:tgtEl>
                                        <p:attrNameLst>
                                          <p:attrName>style.visibility</p:attrName>
                                        </p:attrNameLst>
                                      </p:cBhvr>
                                      <p:to>
                                        <p:strVal val="visible"/>
                                      </p:to>
                                    </p:set>
                                    <p:animEffect transition="in" filter="wipe(down)">
                                      <p:cBhvr>
                                        <p:cTn id="7" dur="500"/>
                                        <p:tgtEl>
                                          <p:spTgt spid="350212"/>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350213"/>
                                        </p:tgtEl>
                                        <p:attrNameLst>
                                          <p:attrName>style.visibility</p:attrName>
                                        </p:attrNameLst>
                                      </p:cBhvr>
                                      <p:to>
                                        <p:strVal val="visible"/>
                                      </p:to>
                                    </p:set>
                                    <p:animEffect transition="in" filter="wipe(right)">
                                      <p:cBhvr>
                                        <p:cTn id="11" dur="500"/>
                                        <p:tgtEl>
                                          <p:spTgt spid="350213"/>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350214"/>
                                        </p:tgtEl>
                                        <p:attrNameLst>
                                          <p:attrName>style.visibility</p:attrName>
                                        </p:attrNameLst>
                                      </p:cBhvr>
                                      <p:to>
                                        <p:strVal val="visible"/>
                                      </p:to>
                                    </p:set>
                                    <p:animEffect transition="in" filter="wipe(right)">
                                      <p:cBhvr>
                                        <p:cTn id="15" dur="500"/>
                                        <p:tgtEl>
                                          <p:spTgt spid="350214"/>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350215"/>
                                        </p:tgtEl>
                                        <p:attrNameLst>
                                          <p:attrName>style.visibility</p:attrName>
                                        </p:attrNameLst>
                                      </p:cBhvr>
                                      <p:to>
                                        <p:strVal val="visible"/>
                                      </p:to>
                                    </p:set>
                                    <p:animEffect transition="in" filter="wipe(down)">
                                      <p:cBhvr>
                                        <p:cTn id="19" dur="500"/>
                                        <p:tgtEl>
                                          <p:spTgt spid="350215"/>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350216"/>
                                        </p:tgtEl>
                                        <p:attrNameLst>
                                          <p:attrName>style.visibility</p:attrName>
                                        </p:attrNameLst>
                                      </p:cBhvr>
                                      <p:to>
                                        <p:strVal val="visible"/>
                                      </p:to>
                                    </p:set>
                                    <p:animEffect transition="in" filter="wipe(right)">
                                      <p:cBhvr>
                                        <p:cTn id="23" dur="500"/>
                                        <p:tgtEl>
                                          <p:spTgt spid="350216"/>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350217"/>
                                        </p:tgtEl>
                                        <p:attrNameLst>
                                          <p:attrName>style.visibility</p:attrName>
                                        </p:attrNameLst>
                                      </p:cBhvr>
                                      <p:to>
                                        <p:strVal val="visible"/>
                                      </p:to>
                                    </p:set>
                                    <p:animEffect transition="in" filter="wipe(right)">
                                      <p:cBhvr>
                                        <p:cTn id="27" dur="500"/>
                                        <p:tgtEl>
                                          <p:spTgt spid="350217"/>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350218"/>
                                        </p:tgtEl>
                                        <p:attrNameLst>
                                          <p:attrName>style.visibility</p:attrName>
                                        </p:attrNameLst>
                                      </p:cBhvr>
                                      <p:to>
                                        <p:strVal val="visible"/>
                                      </p:to>
                                    </p:set>
                                    <p:animEffect transition="in" filter="wipe(down)">
                                      <p:cBhvr>
                                        <p:cTn id="31" dur="500"/>
                                        <p:tgtEl>
                                          <p:spTgt spid="350218"/>
                                        </p:tgtEl>
                                      </p:cBhvr>
                                    </p:animEffect>
                                  </p:childTnLst>
                                </p:cTn>
                              </p:par>
                            </p:childTnLst>
                          </p:cTn>
                        </p:par>
                        <p:par>
                          <p:cTn id="32" fill="hold" nodeType="afterGroup">
                            <p:stCondLst>
                              <p:cond delay="3500"/>
                            </p:stCondLst>
                            <p:childTnLst>
                              <p:par>
                                <p:cTn id="33" presetID="22" presetClass="entr" presetSubtype="2" fill="hold" nodeType="afterEffect">
                                  <p:stCondLst>
                                    <p:cond delay="0"/>
                                  </p:stCondLst>
                                  <p:childTnLst>
                                    <p:set>
                                      <p:cBhvr>
                                        <p:cTn id="34" dur="1" fill="hold">
                                          <p:stCondLst>
                                            <p:cond delay="0"/>
                                          </p:stCondLst>
                                        </p:cTn>
                                        <p:tgtEl>
                                          <p:spTgt spid="350219"/>
                                        </p:tgtEl>
                                        <p:attrNameLst>
                                          <p:attrName>style.visibility</p:attrName>
                                        </p:attrNameLst>
                                      </p:cBhvr>
                                      <p:to>
                                        <p:strVal val="visible"/>
                                      </p:to>
                                    </p:set>
                                    <p:animEffect transition="in" filter="wipe(right)">
                                      <p:cBhvr>
                                        <p:cTn id="35" dur="500"/>
                                        <p:tgtEl>
                                          <p:spTgt spid="350219"/>
                                        </p:tgtEl>
                                      </p:cBhvr>
                                    </p:animEffect>
                                  </p:childTnLst>
                                </p:cTn>
                              </p:par>
                            </p:childTnLst>
                          </p:cTn>
                        </p:par>
                        <p:par>
                          <p:cTn id="36" fill="hold" nodeType="afterGroup">
                            <p:stCondLst>
                              <p:cond delay="4000"/>
                            </p:stCondLst>
                            <p:childTnLst>
                              <p:par>
                                <p:cTn id="37" presetID="22" presetClass="entr" presetSubtype="2" fill="hold" nodeType="afterEffect">
                                  <p:stCondLst>
                                    <p:cond delay="0"/>
                                  </p:stCondLst>
                                  <p:childTnLst>
                                    <p:set>
                                      <p:cBhvr>
                                        <p:cTn id="38" dur="1" fill="hold">
                                          <p:stCondLst>
                                            <p:cond delay="0"/>
                                          </p:stCondLst>
                                        </p:cTn>
                                        <p:tgtEl>
                                          <p:spTgt spid="350220"/>
                                        </p:tgtEl>
                                        <p:attrNameLst>
                                          <p:attrName>style.visibility</p:attrName>
                                        </p:attrNameLst>
                                      </p:cBhvr>
                                      <p:to>
                                        <p:strVal val="visible"/>
                                      </p:to>
                                    </p:set>
                                    <p:animEffect transition="in" filter="wipe(right)">
                                      <p:cBhvr>
                                        <p:cTn id="39" dur="500"/>
                                        <p:tgtEl>
                                          <p:spTgt spid="350220"/>
                                        </p:tgtEl>
                                      </p:cBhvr>
                                    </p:animEffect>
                                  </p:childTnLst>
                                </p:cTn>
                              </p:par>
                            </p:childTnLst>
                          </p:cTn>
                        </p:par>
                        <p:par>
                          <p:cTn id="40" fill="hold" nodeType="afterGroup">
                            <p:stCondLst>
                              <p:cond delay="4500"/>
                            </p:stCondLst>
                            <p:childTnLst>
                              <p:par>
                                <p:cTn id="41" presetID="22" presetClass="entr" presetSubtype="4" fill="hold" nodeType="afterEffect">
                                  <p:stCondLst>
                                    <p:cond delay="0"/>
                                  </p:stCondLst>
                                  <p:childTnLst>
                                    <p:set>
                                      <p:cBhvr>
                                        <p:cTn id="42" dur="1" fill="hold">
                                          <p:stCondLst>
                                            <p:cond delay="0"/>
                                          </p:stCondLst>
                                        </p:cTn>
                                        <p:tgtEl>
                                          <p:spTgt spid="350221"/>
                                        </p:tgtEl>
                                        <p:attrNameLst>
                                          <p:attrName>style.visibility</p:attrName>
                                        </p:attrNameLst>
                                      </p:cBhvr>
                                      <p:to>
                                        <p:strVal val="visible"/>
                                      </p:to>
                                    </p:set>
                                    <p:animEffect transition="in" filter="wipe(down)">
                                      <p:cBhvr>
                                        <p:cTn id="43" dur="500"/>
                                        <p:tgtEl>
                                          <p:spTgt spid="350221"/>
                                        </p:tgtEl>
                                      </p:cBhvr>
                                    </p:animEffect>
                                  </p:childTnLst>
                                </p:cTn>
                              </p:par>
                            </p:childTnLst>
                          </p:cTn>
                        </p:par>
                        <p:par>
                          <p:cTn id="44" fill="hold" nodeType="afterGroup">
                            <p:stCondLst>
                              <p:cond delay="5000"/>
                            </p:stCondLst>
                            <p:childTnLst>
                              <p:par>
                                <p:cTn id="45" presetID="22" presetClass="entr" presetSubtype="4" fill="hold" nodeType="afterEffect">
                                  <p:stCondLst>
                                    <p:cond delay="0"/>
                                  </p:stCondLst>
                                  <p:childTnLst>
                                    <p:set>
                                      <p:cBhvr>
                                        <p:cTn id="46" dur="1" fill="hold">
                                          <p:stCondLst>
                                            <p:cond delay="0"/>
                                          </p:stCondLst>
                                        </p:cTn>
                                        <p:tgtEl>
                                          <p:spTgt spid="350222"/>
                                        </p:tgtEl>
                                        <p:attrNameLst>
                                          <p:attrName>style.visibility</p:attrName>
                                        </p:attrNameLst>
                                      </p:cBhvr>
                                      <p:to>
                                        <p:strVal val="visible"/>
                                      </p:to>
                                    </p:set>
                                    <p:animEffect transition="in" filter="wipe(down)">
                                      <p:cBhvr>
                                        <p:cTn id="47" dur="500"/>
                                        <p:tgtEl>
                                          <p:spTgt spid="350222"/>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350223"/>
                                        </p:tgtEl>
                                        <p:attrNameLst>
                                          <p:attrName>style.visibility</p:attrName>
                                        </p:attrNameLst>
                                      </p:cBhvr>
                                      <p:to>
                                        <p:strVal val="visible"/>
                                      </p:to>
                                    </p:set>
                                    <p:animEffect transition="in" filter="wipe(up)">
                                      <p:cBhvr>
                                        <p:cTn id="51" dur="500"/>
                                        <p:tgtEl>
                                          <p:spTgt spid="350223"/>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350224"/>
                                        </p:tgtEl>
                                        <p:attrNameLst>
                                          <p:attrName>style.visibility</p:attrName>
                                        </p:attrNameLst>
                                      </p:cBhvr>
                                      <p:to>
                                        <p:strVal val="visible"/>
                                      </p:to>
                                    </p:set>
                                    <p:animEffect transition="in" filter="wipe(up)">
                                      <p:cBhvr>
                                        <p:cTn id="55" dur="500"/>
                                        <p:tgtEl>
                                          <p:spTgt spid="350224"/>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350225"/>
                                        </p:tgtEl>
                                        <p:attrNameLst>
                                          <p:attrName>style.visibility</p:attrName>
                                        </p:attrNameLst>
                                      </p:cBhvr>
                                      <p:to>
                                        <p:strVal val="visible"/>
                                      </p:to>
                                    </p:set>
                                    <p:animEffect transition="in" filter="wipe(up)">
                                      <p:cBhvr>
                                        <p:cTn id="59" dur="500"/>
                                        <p:tgtEl>
                                          <p:spTgt spid="350225"/>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350226"/>
                                        </p:tgtEl>
                                        <p:attrNameLst>
                                          <p:attrName>style.visibility</p:attrName>
                                        </p:attrNameLst>
                                      </p:cBhvr>
                                      <p:to>
                                        <p:strVal val="visible"/>
                                      </p:to>
                                    </p:set>
                                    <p:animEffect transition="in" filter="wipe(up)">
                                      <p:cBhvr>
                                        <p:cTn id="63" dur="500"/>
                                        <p:tgtEl>
                                          <p:spTgt spid="350226"/>
                                        </p:tgtEl>
                                      </p:cBhvr>
                                    </p:animEffect>
                                  </p:childTnLst>
                                </p:cTn>
                              </p:par>
                            </p:childTnLst>
                          </p:cTn>
                        </p:par>
                        <p:par>
                          <p:cTn id="64" fill="hold" nodeType="afterGroup">
                            <p:stCondLst>
                              <p:cond delay="7500"/>
                            </p:stCondLst>
                            <p:childTnLst>
                              <p:par>
                                <p:cTn id="65" presetID="22" presetClass="entr" presetSubtype="1" fill="hold" nodeType="afterEffect">
                                  <p:stCondLst>
                                    <p:cond delay="0"/>
                                  </p:stCondLst>
                                  <p:childTnLst>
                                    <p:set>
                                      <p:cBhvr>
                                        <p:cTn id="66" dur="1" fill="hold">
                                          <p:stCondLst>
                                            <p:cond delay="0"/>
                                          </p:stCondLst>
                                        </p:cTn>
                                        <p:tgtEl>
                                          <p:spTgt spid="350227"/>
                                        </p:tgtEl>
                                        <p:attrNameLst>
                                          <p:attrName>style.visibility</p:attrName>
                                        </p:attrNameLst>
                                      </p:cBhvr>
                                      <p:to>
                                        <p:strVal val="visible"/>
                                      </p:to>
                                    </p:set>
                                    <p:animEffect transition="in" filter="wipe(up)">
                                      <p:cBhvr>
                                        <p:cTn id="67" dur="500"/>
                                        <p:tgtEl>
                                          <p:spTgt spid="350227"/>
                                        </p:tgtEl>
                                      </p:cBhvr>
                                    </p:animEffect>
                                  </p:childTnLst>
                                </p:cTn>
                              </p:par>
                            </p:childTnLst>
                          </p:cTn>
                        </p:par>
                        <p:par>
                          <p:cTn id="68" fill="hold" nodeType="afterGroup">
                            <p:stCondLst>
                              <p:cond delay="8000"/>
                            </p:stCondLst>
                            <p:childTnLst>
                              <p:par>
                                <p:cTn id="69" presetID="22" presetClass="entr" presetSubtype="1" fill="hold" nodeType="afterEffect">
                                  <p:stCondLst>
                                    <p:cond delay="0"/>
                                  </p:stCondLst>
                                  <p:childTnLst>
                                    <p:set>
                                      <p:cBhvr>
                                        <p:cTn id="70" dur="1" fill="hold">
                                          <p:stCondLst>
                                            <p:cond delay="0"/>
                                          </p:stCondLst>
                                        </p:cTn>
                                        <p:tgtEl>
                                          <p:spTgt spid="350228"/>
                                        </p:tgtEl>
                                        <p:attrNameLst>
                                          <p:attrName>style.visibility</p:attrName>
                                        </p:attrNameLst>
                                      </p:cBhvr>
                                      <p:to>
                                        <p:strVal val="visible"/>
                                      </p:to>
                                    </p:set>
                                    <p:animEffect transition="in" filter="wipe(up)">
                                      <p:cBhvr>
                                        <p:cTn id="71" dur="500"/>
                                        <p:tgtEl>
                                          <p:spTgt spid="350228"/>
                                        </p:tgtEl>
                                      </p:cBhvr>
                                    </p:animEffect>
                                  </p:childTnLst>
                                </p:cTn>
                              </p:par>
                            </p:childTnLst>
                          </p:cTn>
                        </p:par>
                        <p:par>
                          <p:cTn id="72" fill="hold" nodeType="afterGroup">
                            <p:stCondLst>
                              <p:cond delay="8500"/>
                            </p:stCondLst>
                            <p:childTnLst>
                              <p:par>
                                <p:cTn id="73" presetID="22" presetClass="entr" presetSubtype="1" fill="hold" nodeType="afterEffect">
                                  <p:stCondLst>
                                    <p:cond delay="0"/>
                                  </p:stCondLst>
                                  <p:childTnLst>
                                    <p:set>
                                      <p:cBhvr>
                                        <p:cTn id="74" dur="1" fill="hold">
                                          <p:stCondLst>
                                            <p:cond delay="0"/>
                                          </p:stCondLst>
                                        </p:cTn>
                                        <p:tgtEl>
                                          <p:spTgt spid="350229"/>
                                        </p:tgtEl>
                                        <p:attrNameLst>
                                          <p:attrName>style.visibility</p:attrName>
                                        </p:attrNameLst>
                                      </p:cBhvr>
                                      <p:to>
                                        <p:strVal val="visible"/>
                                      </p:to>
                                    </p:set>
                                    <p:animEffect transition="in" filter="wipe(up)">
                                      <p:cBhvr>
                                        <p:cTn id="75" dur="500"/>
                                        <p:tgtEl>
                                          <p:spTgt spid="350229"/>
                                        </p:tgtEl>
                                      </p:cBhvr>
                                    </p:animEffect>
                                  </p:childTnLst>
                                </p:cTn>
                              </p:par>
                            </p:childTnLst>
                          </p:cTn>
                        </p:par>
                        <p:par>
                          <p:cTn id="76" fill="hold" nodeType="afterGroup">
                            <p:stCondLst>
                              <p:cond delay="9000"/>
                            </p:stCondLst>
                            <p:childTnLst>
                              <p:par>
                                <p:cTn id="77" presetID="22" presetClass="entr" presetSubtype="1" fill="hold" nodeType="afterEffect">
                                  <p:stCondLst>
                                    <p:cond delay="0"/>
                                  </p:stCondLst>
                                  <p:childTnLst>
                                    <p:set>
                                      <p:cBhvr>
                                        <p:cTn id="78" dur="1" fill="hold">
                                          <p:stCondLst>
                                            <p:cond delay="0"/>
                                          </p:stCondLst>
                                        </p:cTn>
                                        <p:tgtEl>
                                          <p:spTgt spid="350230"/>
                                        </p:tgtEl>
                                        <p:attrNameLst>
                                          <p:attrName>style.visibility</p:attrName>
                                        </p:attrNameLst>
                                      </p:cBhvr>
                                      <p:to>
                                        <p:strVal val="visible"/>
                                      </p:to>
                                    </p:set>
                                    <p:animEffect transition="in" filter="wipe(up)">
                                      <p:cBhvr>
                                        <p:cTn id="79" dur="500"/>
                                        <p:tgtEl>
                                          <p:spTgt spid="350230"/>
                                        </p:tgtEl>
                                      </p:cBhvr>
                                    </p:animEffect>
                                  </p:childTnLst>
                                </p:cTn>
                              </p:par>
                            </p:childTnLst>
                          </p:cTn>
                        </p:par>
                        <p:par>
                          <p:cTn id="80" fill="hold" nodeType="afterGroup">
                            <p:stCondLst>
                              <p:cond delay="9500"/>
                            </p:stCondLst>
                            <p:childTnLst>
                              <p:par>
                                <p:cTn id="81" presetID="22" presetClass="entr" presetSubtype="1" fill="hold" nodeType="afterEffect">
                                  <p:stCondLst>
                                    <p:cond delay="0"/>
                                  </p:stCondLst>
                                  <p:childTnLst>
                                    <p:set>
                                      <p:cBhvr>
                                        <p:cTn id="82" dur="1" fill="hold">
                                          <p:stCondLst>
                                            <p:cond delay="0"/>
                                          </p:stCondLst>
                                        </p:cTn>
                                        <p:tgtEl>
                                          <p:spTgt spid="350231"/>
                                        </p:tgtEl>
                                        <p:attrNameLst>
                                          <p:attrName>style.visibility</p:attrName>
                                        </p:attrNameLst>
                                      </p:cBhvr>
                                      <p:to>
                                        <p:strVal val="visible"/>
                                      </p:to>
                                    </p:set>
                                    <p:animEffect transition="in" filter="wipe(up)">
                                      <p:cBhvr>
                                        <p:cTn id="83" dur="500"/>
                                        <p:tgtEl>
                                          <p:spTgt spid="350231"/>
                                        </p:tgtEl>
                                      </p:cBhvr>
                                    </p:animEffect>
                                  </p:childTnLst>
                                </p:cTn>
                              </p:par>
                            </p:childTnLst>
                          </p:cTn>
                        </p:par>
                        <p:par>
                          <p:cTn id="84" fill="hold" nodeType="afterGroup">
                            <p:stCondLst>
                              <p:cond delay="10000"/>
                            </p:stCondLst>
                            <p:childTnLst>
                              <p:par>
                                <p:cTn id="85" presetID="22" presetClass="entr" presetSubtype="2" fill="hold" nodeType="afterEffect">
                                  <p:stCondLst>
                                    <p:cond delay="0"/>
                                  </p:stCondLst>
                                  <p:childTnLst>
                                    <p:set>
                                      <p:cBhvr>
                                        <p:cTn id="86" dur="1" fill="hold">
                                          <p:stCondLst>
                                            <p:cond delay="0"/>
                                          </p:stCondLst>
                                        </p:cTn>
                                        <p:tgtEl>
                                          <p:spTgt spid="350232"/>
                                        </p:tgtEl>
                                        <p:attrNameLst>
                                          <p:attrName>style.visibility</p:attrName>
                                        </p:attrNameLst>
                                      </p:cBhvr>
                                      <p:to>
                                        <p:strVal val="visible"/>
                                      </p:to>
                                    </p:set>
                                    <p:animEffect transition="in" filter="wipe(right)">
                                      <p:cBhvr>
                                        <p:cTn id="87" dur="500"/>
                                        <p:tgtEl>
                                          <p:spTgt spid="350232"/>
                                        </p:tgtEl>
                                      </p:cBhvr>
                                    </p:animEffect>
                                  </p:childTnLst>
                                </p:cTn>
                              </p:par>
                            </p:childTnLst>
                          </p:cTn>
                        </p:par>
                        <p:par>
                          <p:cTn id="88" fill="hold" nodeType="afterGroup">
                            <p:stCondLst>
                              <p:cond delay="10500"/>
                            </p:stCondLst>
                            <p:childTnLst>
                              <p:par>
                                <p:cTn id="89" presetID="22" presetClass="entr" presetSubtype="2" fill="hold" nodeType="afterEffect">
                                  <p:stCondLst>
                                    <p:cond delay="0"/>
                                  </p:stCondLst>
                                  <p:childTnLst>
                                    <p:set>
                                      <p:cBhvr>
                                        <p:cTn id="90" dur="1" fill="hold">
                                          <p:stCondLst>
                                            <p:cond delay="0"/>
                                          </p:stCondLst>
                                        </p:cTn>
                                        <p:tgtEl>
                                          <p:spTgt spid="350233"/>
                                        </p:tgtEl>
                                        <p:attrNameLst>
                                          <p:attrName>style.visibility</p:attrName>
                                        </p:attrNameLst>
                                      </p:cBhvr>
                                      <p:to>
                                        <p:strVal val="visible"/>
                                      </p:to>
                                    </p:set>
                                    <p:animEffect transition="in" filter="wipe(right)">
                                      <p:cBhvr>
                                        <p:cTn id="91" dur="500"/>
                                        <p:tgtEl>
                                          <p:spTgt spid="350233"/>
                                        </p:tgtEl>
                                      </p:cBhvr>
                                    </p:animEffect>
                                  </p:childTnLst>
                                </p:cTn>
                              </p:par>
                            </p:childTnLst>
                          </p:cTn>
                        </p:par>
                        <p:par>
                          <p:cTn id="92" fill="hold" nodeType="afterGroup">
                            <p:stCondLst>
                              <p:cond delay="11000"/>
                            </p:stCondLst>
                            <p:childTnLst>
                              <p:par>
                                <p:cTn id="93" presetID="22" presetClass="entr" presetSubtype="2" fill="hold" nodeType="afterEffect">
                                  <p:stCondLst>
                                    <p:cond delay="0"/>
                                  </p:stCondLst>
                                  <p:childTnLst>
                                    <p:set>
                                      <p:cBhvr>
                                        <p:cTn id="94" dur="1" fill="hold">
                                          <p:stCondLst>
                                            <p:cond delay="0"/>
                                          </p:stCondLst>
                                        </p:cTn>
                                        <p:tgtEl>
                                          <p:spTgt spid="350234"/>
                                        </p:tgtEl>
                                        <p:attrNameLst>
                                          <p:attrName>style.visibility</p:attrName>
                                        </p:attrNameLst>
                                      </p:cBhvr>
                                      <p:to>
                                        <p:strVal val="visible"/>
                                      </p:to>
                                    </p:set>
                                    <p:animEffect transition="in" filter="wipe(right)">
                                      <p:cBhvr>
                                        <p:cTn id="95" dur="500"/>
                                        <p:tgtEl>
                                          <p:spTgt spid="35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C2936A3-70FE-6427-813F-068ABC8ECE21}"/>
              </a:ext>
            </a:extLst>
          </p:cNvPr>
          <p:cNvSpPr>
            <a:spLocks noGrp="1" noChangeArrowheads="1"/>
          </p:cNvSpPr>
          <p:nvPr>
            <p:ph type="title"/>
          </p:nvPr>
        </p:nvSpPr>
        <p:spPr>
          <a:xfrm>
            <a:off x="5410200" y="430214"/>
            <a:ext cx="4800600" cy="1322387"/>
          </a:xfrm>
        </p:spPr>
        <p:txBody>
          <a:bodyPr/>
          <a:lstStyle/>
          <a:p>
            <a:pPr eaLnBrk="1" hangingPunct="1">
              <a:defRPr/>
            </a:pPr>
            <a:r>
              <a:rPr lang="en-US" altLang="en-US" sz="5400" dirty="0">
                <a:solidFill>
                  <a:srgbClr val="FF6600"/>
                </a:solidFill>
                <a:latin typeface="Matura MT Script Capitals" pitchFamily="66" charset="0"/>
              </a:rPr>
              <a:t>Tents and Altars</a:t>
            </a:r>
          </a:p>
        </p:txBody>
      </p:sp>
      <p:sp>
        <p:nvSpPr>
          <p:cNvPr id="202757" name="Rectangle 5">
            <a:extLst>
              <a:ext uri="{FF2B5EF4-FFF2-40B4-BE49-F238E27FC236}">
                <a16:creationId xmlns:a16="http://schemas.microsoft.com/office/drawing/2014/main" id="{84F41F0D-CDF2-D5DB-AD06-95580F72DD7E}"/>
              </a:ext>
            </a:extLst>
          </p:cNvPr>
          <p:cNvSpPr>
            <a:spLocks noGrp="1" noChangeArrowheads="1"/>
          </p:cNvSpPr>
          <p:nvPr>
            <p:ph type="body" sz="half" idx="2"/>
          </p:nvPr>
        </p:nvSpPr>
        <p:spPr>
          <a:xfrm>
            <a:off x="6172200" y="2057400"/>
            <a:ext cx="5394158" cy="3505200"/>
          </a:xfrm>
        </p:spPr>
        <p:txBody>
          <a:bodyPr/>
          <a:lstStyle/>
          <a:p>
            <a:pPr eaLnBrk="1" hangingPunct="1">
              <a:lnSpc>
                <a:spcPct val="90000"/>
              </a:lnSpc>
              <a:buFont typeface="Wingdings" panose="05000000000000000000" pitchFamily="2" charset="2"/>
              <a:buNone/>
              <a:defRPr/>
            </a:pPr>
            <a:r>
              <a:rPr lang="en-US" altLang="en-US" sz="2400" dirty="0">
                <a:solidFill>
                  <a:srgbClr val="FFFFCC"/>
                </a:solidFill>
              </a:rPr>
              <a:t>As a semi-nomad, Abram lived in tents (a sign of temporary residency).</a:t>
            </a:r>
          </a:p>
          <a:p>
            <a:pPr eaLnBrk="1" hangingPunct="1">
              <a:lnSpc>
                <a:spcPct val="90000"/>
              </a:lnSpc>
              <a:buFont typeface="Wingdings" panose="05000000000000000000" pitchFamily="2" charset="2"/>
              <a:buNone/>
              <a:defRPr/>
            </a:pPr>
            <a:r>
              <a:rPr lang="en-US" altLang="en-US" sz="2400" dirty="0">
                <a:solidFill>
                  <a:srgbClr val="FFFFCC"/>
                </a:solidFill>
              </a:rPr>
              <a:t>However, he also built altars (a sign of permanency). The places where he built altars (Shechem, Bethel, Hebron, Moriah) would become sacred sites in the later history of Israel.</a:t>
            </a:r>
          </a:p>
        </p:txBody>
      </p:sp>
      <p:pic>
        <p:nvPicPr>
          <p:cNvPr id="98308" name="Picture 6" descr="BAS28">
            <a:extLst>
              <a:ext uri="{FF2B5EF4-FFF2-40B4-BE49-F238E27FC236}">
                <a16:creationId xmlns:a16="http://schemas.microsoft.com/office/drawing/2014/main" id="{BB0A9145-56CF-80AE-4EE1-E477C78F453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409"/>
          <a:stretch>
            <a:fillRect/>
          </a:stretch>
        </p:blipFill>
        <p:spPr>
          <a:xfrm>
            <a:off x="1541463" y="0"/>
            <a:ext cx="4324350" cy="6858000"/>
          </a:xfrm>
          <a:noFill/>
          <a:extLst>
            <a:ext uri="{909E8E84-426E-40DD-AFC4-6F175D3DCCD1}">
              <a14:hiddenFill xmlns:a14="http://schemas.microsoft.com/office/drawing/2010/main">
                <a:solidFill>
                  <a:srgbClr val="FFFFFF"/>
                </a:solidFill>
              </a14:hiddenFill>
            </a:ext>
          </a:extLst>
        </p:spPr>
      </p:pic>
      <p:sp>
        <p:nvSpPr>
          <p:cNvPr id="98309" name="Text Box 7">
            <a:extLst>
              <a:ext uri="{FF2B5EF4-FFF2-40B4-BE49-F238E27FC236}">
                <a16:creationId xmlns:a16="http://schemas.microsoft.com/office/drawing/2014/main" id="{8A58A51F-1318-D804-1A48-8FC847C4799F}"/>
              </a:ext>
            </a:extLst>
          </p:cNvPr>
          <p:cNvSpPr txBox="1">
            <a:spLocks noChangeArrowheads="1"/>
          </p:cNvSpPr>
          <p:nvPr/>
        </p:nvSpPr>
        <p:spPr bwMode="auto">
          <a:xfrm>
            <a:off x="6096000" y="5791200"/>
            <a:ext cx="441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1800">
                <a:solidFill>
                  <a:srgbClr val="FFFFFF"/>
                </a:solidFill>
              </a:rPr>
              <a:t>Bedouin tents and the semi-nomadic lifestyle have not changed greatly in the last four millennia.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2757">
                                            <p:txEl>
                                              <p:pRg st="0" end="0"/>
                                            </p:txEl>
                                          </p:spTgt>
                                        </p:tgtEl>
                                        <p:attrNameLst>
                                          <p:attrName>style.visibility</p:attrName>
                                        </p:attrNameLst>
                                      </p:cBhvr>
                                      <p:to>
                                        <p:strVal val="visible"/>
                                      </p:to>
                                    </p:set>
                                    <p:animEffect transition="in" filter="fade">
                                      <p:cBhvr>
                                        <p:cTn id="7" dur="500"/>
                                        <p:tgtEl>
                                          <p:spTgt spid="2027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7">
                                            <p:txEl>
                                              <p:pRg st="1" end="1"/>
                                            </p:txEl>
                                          </p:spTgt>
                                        </p:tgtEl>
                                        <p:attrNameLst>
                                          <p:attrName>style.visibility</p:attrName>
                                        </p:attrNameLst>
                                      </p:cBhvr>
                                      <p:to>
                                        <p:strVal val="visible"/>
                                      </p:to>
                                    </p:set>
                                    <p:animEffect transition="in" filter="fade">
                                      <p:cBhvr>
                                        <p:cTn id="12" dur="500"/>
                                        <p:tgtEl>
                                          <p:spTgt spid="2027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1926268F-AA24-E481-CA0F-149C21AD2DF6}"/>
              </a:ext>
            </a:extLst>
          </p:cNvPr>
          <p:cNvSpPr>
            <a:spLocks noGrp="1" noChangeArrowheads="1"/>
          </p:cNvSpPr>
          <p:nvPr>
            <p:ph type="title"/>
          </p:nvPr>
        </p:nvSpPr>
        <p:spPr/>
        <p:txBody>
          <a:bodyPr/>
          <a:lstStyle/>
          <a:p>
            <a:pPr eaLnBrk="1" hangingPunct="1">
              <a:defRPr/>
            </a:pPr>
            <a:r>
              <a:rPr lang="en-US" altLang="en-US">
                <a:solidFill>
                  <a:srgbClr val="FF6600"/>
                </a:solidFill>
                <a:latin typeface="Alba" pitchFamily="2" charset="0"/>
              </a:rPr>
              <a:t>Cutting </a:t>
            </a:r>
            <a:r>
              <a:rPr lang="en-US" altLang="en-US">
                <a:solidFill>
                  <a:srgbClr val="FF6600"/>
                </a:solidFill>
                <a:latin typeface="Comic Sans MS" panose="030F0702030302020204" pitchFamily="66" charset="0"/>
              </a:rPr>
              <a:t>(</a:t>
            </a:r>
            <a:r>
              <a:rPr lang="en-US" altLang="en-US" sz="2800">
                <a:solidFill>
                  <a:srgbClr val="FF6600"/>
                </a:solidFill>
                <a:latin typeface="Comic Sans MS" panose="030F0702030302020204" pitchFamily="66" charset="0"/>
              </a:rPr>
              <a:t>Heb. </a:t>
            </a:r>
            <a:r>
              <a:rPr lang="en-US" altLang="en-US" sz="3600">
                <a:solidFill>
                  <a:srgbClr val="FF6600"/>
                </a:solidFill>
                <a:latin typeface="HebrewTh" pitchFamily="2" charset="0"/>
              </a:rPr>
              <a:t>tr1KA</a:t>
            </a:r>
            <a:r>
              <a:rPr lang="en-US" altLang="en-US">
                <a:solidFill>
                  <a:srgbClr val="FF6600"/>
                </a:solidFill>
                <a:latin typeface="Comic Sans MS" panose="030F0702030302020204" pitchFamily="66" charset="0"/>
              </a:rPr>
              <a:t>)</a:t>
            </a:r>
            <a:r>
              <a:rPr lang="en-US" altLang="en-US">
                <a:solidFill>
                  <a:srgbClr val="FF6600"/>
                </a:solidFill>
                <a:latin typeface="Alba" pitchFamily="2" charset="0"/>
              </a:rPr>
              <a:t> a Covenant</a:t>
            </a:r>
          </a:p>
        </p:txBody>
      </p:sp>
      <p:sp>
        <p:nvSpPr>
          <p:cNvPr id="219139" name="Rectangle 3">
            <a:extLst>
              <a:ext uri="{FF2B5EF4-FFF2-40B4-BE49-F238E27FC236}">
                <a16:creationId xmlns:a16="http://schemas.microsoft.com/office/drawing/2014/main" id="{C54D81C8-06A8-2DC2-4A01-1049F03E6B64}"/>
              </a:ext>
            </a:extLst>
          </p:cNvPr>
          <p:cNvSpPr>
            <a:spLocks noGrp="1" noChangeArrowheads="1"/>
          </p:cNvSpPr>
          <p:nvPr>
            <p:ph type="body" idx="1"/>
          </p:nvPr>
        </p:nvSpPr>
        <p:spPr>
          <a:xfrm>
            <a:off x="721895" y="1371600"/>
            <a:ext cx="10860505" cy="5181600"/>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Comic Sans MS" panose="030F0702030302020204" pitchFamily="66" charset="0"/>
              </a:rPr>
              <a:t>The form of covenant ratification is consonant with covenant practices in the ancient Near East, where the ritual of sealing an oath by cutting an animal in two and passing between the pieces is found in Mesopotamian literature.</a:t>
            </a:r>
          </a:p>
          <a:p>
            <a:pPr eaLnBrk="1" hangingPunct="1">
              <a:lnSpc>
                <a:spcPct val="90000"/>
              </a:lnSpc>
              <a:defRPr/>
            </a:pPr>
            <a:r>
              <a:rPr lang="en-US" altLang="en-US" sz="2400" i="1" dirty="0">
                <a:latin typeface="Comic Sans MS" panose="030F0702030302020204" pitchFamily="66" charset="0"/>
              </a:rPr>
              <a:t>Those passing between the animal halves bind themselves to a curse should they violate the covenant.</a:t>
            </a:r>
          </a:p>
          <a:p>
            <a:pPr eaLnBrk="1" hangingPunct="1">
              <a:lnSpc>
                <a:spcPct val="90000"/>
              </a:lnSpc>
              <a:defRPr/>
            </a:pPr>
            <a:r>
              <a:rPr lang="en-US" altLang="en-US" sz="2400" i="1" dirty="0">
                <a:latin typeface="Comic Sans MS" panose="030F0702030302020204" pitchFamily="66" charset="0"/>
              </a:rPr>
              <a:t>Here, Yahweh himself passed between the pieces, symbolized by the smoking oven and flaming torch.</a:t>
            </a:r>
          </a:p>
          <a:p>
            <a:pPr eaLnBrk="1" hangingPunct="1">
              <a:lnSpc>
                <a:spcPct val="90000"/>
              </a:lnSpc>
              <a:defRPr/>
            </a:pPr>
            <a:r>
              <a:rPr lang="en-US" altLang="en-US" sz="2400" i="1" dirty="0">
                <a:latin typeface="Comic Sans MS" panose="030F0702030302020204" pitchFamily="66" charset="0"/>
              </a:rPr>
              <a:t>An ominous warning anticipates the Egyptian bondage and exodus.</a:t>
            </a:r>
          </a:p>
          <a:p>
            <a:pPr eaLnBrk="1" hangingPunct="1">
              <a:lnSpc>
                <a:spcPct val="90000"/>
              </a:lnSpc>
              <a:defRPr/>
            </a:pPr>
            <a:r>
              <a:rPr lang="en-US" altLang="en-US" sz="2400" i="1" dirty="0">
                <a:latin typeface="Comic Sans MS" panose="030F0702030302020204" pitchFamily="66" charset="0"/>
              </a:rPr>
              <a:t>Now Yahweh added a covenant sign, circumcision, when Abram was 99 years old.</a:t>
            </a:r>
          </a:p>
          <a:p>
            <a:pPr eaLnBrk="1" hangingPunct="1">
              <a:lnSpc>
                <a:spcPct val="90000"/>
              </a:lnSpc>
              <a:defRPr/>
            </a:pPr>
            <a:endParaRPr lang="en-US" altLang="en-US" sz="2400" i="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p:cTn id="7" dur="500" fill="hold"/>
                                        <p:tgtEl>
                                          <p:spTgt spid="219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9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9139">
                                            <p:txEl>
                                              <p:pRg st="1" end="1"/>
                                            </p:txEl>
                                          </p:spTgt>
                                        </p:tgtEl>
                                        <p:attrNameLst>
                                          <p:attrName>style.visibility</p:attrName>
                                        </p:attrNameLst>
                                      </p:cBhvr>
                                      <p:to>
                                        <p:strVal val="visible"/>
                                      </p:to>
                                    </p:set>
                                    <p:anim calcmode="lin" valueType="num">
                                      <p:cBhvr additive="base">
                                        <p:cTn id="13" dur="500" fill="hold"/>
                                        <p:tgtEl>
                                          <p:spTgt spid="219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9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9139">
                                            <p:txEl>
                                              <p:pRg st="2" end="2"/>
                                            </p:txEl>
                                          </p:spTgt>
                                        </p:tgtEl>
                                        <p:attrNameLst>
                                          <p:attrName>style.visibility</p:attrName>
                                        </p:attrNameLst>
                                      </p:cBhvr>
                                      <p:to>
                                        <p:strVal val="visible"/>
                                      </p:to>
                                    </p:set>
                                    <p:anim calcmode="lin" valueType="num">
                                      <p:cBhvr additive="base">
                                        <p:cTn id="19" dur="500" fill="hold"/>
                                        <p:tgtEl>
                                          <p:spTgt spid="219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9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9139">
                                            <p:txEl>
                                              <p:pRg st="3" end="3"/>
                                            </p:txEl>
                                          </p:spTgt>
                                        </p:tgtEl>
                                        <p:attrNameLst>
                                          <p:attrName>style.visibility</p:attrName>
                                        </p:attrNameLst>
                                      </p:cBhvr>
                                      <p:to>
                                        <p:strVal val="visible"/>
                                      </p:to>
                                    </p:set>
                                    <p:anim calcmode="lin" valueType="num">
                                      <p:cBhvr additive="base">
                                        <p:cTn id="25" dur="500" fill="hold"/>
                                        <p:tgtEl>
                                          <p:spTgt spid="219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91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9139">
                                            <p:txEl>
                                              <p:pRg st="4" end="4"/>
                                            </p:txEl>
                                          </p:spTgt>
                                        </p:tgtEl>
                                        <p:attrNameLst>
                                          <p:attrName>style.visibility</p:attrName>
                                        </p:attrNameLst>
                                      </p:cBhvr>
                                      <p:to>
                                        <p:strVal val="visible"/>
                                      </p:to>
                                    </p:set>
                                    <p:anim calcmode="lin" valueType="num">
                                      <p:cBhvr additive="base">
                                        <p:cTn id="31" dur="500" fill="hold"/>
                                        <p:tgtEl>
                                          <p:spTgt spid="2191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91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95F22C3E-A609-EFCD-7A9F-3BB2B7DB6847}"/>
              </a:ext>
            </a:extLst>
          </p:cNvPr>
          <p:cNvSpPr>
            <a:spLocks noGrp="1" noChangeArrowheads="1"/>
          </p:cNvSpPr>
          <p:nvPr>
            <p:ph type="title"/>
          </p:nvPr>
        </p:nvSpPr>
        <p:spPr/>
        <p:txBody>
          <a:bodyPr/>
          <a:lstStyle/>
          <a:p>
            <a:pPr eaLnBrk="1" hangingPunct="1">
              <a:defRPr/>
            </a:pPr>
            <a:r>
              <a:rPr lang="en-US" altLang="en-US" sz="4000">
                <a:solidFill>
                  <a:srgbClr val="FF6600"/>
                </a:solidFill>
                <a:latin typeface="Alba" pitchFamily="2" charset="0"/>
              </a:rPr>
              <a:t>The Akedah (Binding)</a:t>
            </a:r>
            <a:br>
              <a:rPr lang="en-US" altLang="en-US" sz="4000"/>
            </a:br>
            <a:r>
              <a:rPr lang="en-US" altLang="en-US" sz="2400">
                <a:solidFill>
                  <a:srgbClr val="FF9933"/>
                </a:solidFill>
              </a:rPr>
              <a:t>(22)</a:t>
            </a:r>
            <a:endParaRPr lang="en-US" altLang="en-US" sz="4000">
              <a:solidFill>
                <a:srgbClr val="FF9933"/>
              </a:solidFill>
            </a:endParaRPr>
          </a:p>
        </p:txBody>
      </p:sp>
      <p:sp>
        <p:nvSpPr>
          <p:cNvPr id="240643" name="Rectangle 3">
            <a:extLst>
              <a:ext uri="{FF2B5EF4-FFF2-40B4-BE49-F238E27FC236}">
                <a16:creationId xmlns:a16="http://schemas.microsoft.com/office/drawing/2014/main" id="{79BCEF5B-868D-5814-8D8D-B00A09F32D4A}"/>
              </a:ext>
            </a:extLst>
          </p:cNvPr>
          <p:cNvSpPr>
            <a:spLocks noGrp="1" noChangeArrowheads="1"/>
          </p:cNvSpPr>
          <p:nvPr>
            <p:ph type="body" idx="1"/>
          </p:nvPr>
        </p:nvSpPr>
        <p:spPr>
          <a:xfrm>
            <a:off x="609599" y="1371600"/>
            <a:ext cx="10972799" cy="5105400"/>
          </a:xfrm>
        </p:spPr>
        <p:txBody>
          <a:bodyPr/>
          <a:lstStyle/>
          <a:p>
            <a:pPr eaLnBrk="1" hangingPunct="1">
              <a:buFont typeface="Wingdings" panose="05000000000000000000" pitchFamily="2" charset="2"/>
              <a:buNone/>
              <a:defRPr/>
            </a:pPr>
            <a:r>
              <a:rPr lang="en-US" altLang="en-US" sz="2800" dirty="0">
                <a:solidFill>
                  <a:schemeClr val="hlink"/>
                </a:solidFill>
                <a:latin typeface="Comic Sans MS" panose="030F0702030302020204" pitchFamily="66" charset="0"/>
              </a:rPr>
              <a:t>Though the promise of a son through Sarah was fulfilled, the God who earlier had called Abraham to give up his past now called upon him to give up his future.</a:t>
            </a:r>
          </a:p>
          <a:p>
            <a:pPr eaLnBrk="1" hangingPunct="1">
              <a:defRPr/>
            </a:pPr>
            <a:r>
              <a:rPr lang="en-US" altLang="en-US" sz="2400" i="1" dirty="0">
                <a:latin typeface="Comic Sans MS" panose="030F0702030302020204" pitchFamily="66" charset="0"/>
              </a:rPr>
              <a:t>For the reader, this baffling instruction by Yahweh is “a test”; hence, the reader has a psychological advantage over Abraham.</a:t>
            </a:r>
          </a:p>
          <a:p>
            <a:pPr eaLnBrk="1" hangingPunct="1">
              <a:defRPr/>
            </a:pPr>
            <a:r>
              <a:rPr lang="en-US" altLang="en-US" sz="2400" i="1" dirty="0">
                <a:latin typeface="Comic Sans MS" panose="030F0702030302020204" pitchFamily="66" charset="0"/>
              </a:rPr>
              <a:t>Later, the Old Testament will identify Moriah as the same as Mt. Zion (cf. 2 Chr. 3:1), the site of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temple.  The sacrifice of Isaac serves as the prototype for the whole sacrificial system of substitutionary atonement.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p:cTn id="7" dur="500" fill="hold"/>
                                        <p:tgtEl>
                                          <p:spTgt spid="240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0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0643">
                                            <p:txEl>
                                              <p:pRg st="1" end="1"/>
                                            </p:txEl>
                                          </p:spTgt>
                                        </p:tgtEl>
                                        <p:attrNameLst>
                                          <p:attrName>style.visibility</p:attrName>
                                        </p:attrNameLst>
                                      </p:cBhvr>
                                      <p:to>
                                        <p:strVal val="visible"/>
                                      </p:to>
                                    </p:set>
                                    <p:anim calcmode="lin" valueType="num">
                                      <p:cBhvr additive="base">
                                        <p:cTn id="13" dur="500" fill="hold"/>
                                        <p:tgtEl>
                                          <p:spTgt spid="24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anim calcmode="lin" valueType="num">
                                      <p:cBhvr additive="base">
                                        <p:cTn id="19" dur="500" fill="hold"/>
                                        <p:tgtEl>
                                          <p:spTgt spid="24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altLang="en-US" sz="2800" i="1" dirty="0">
                <a:effectLst/>
              </a:rPr>
              <a:t>In the New Testament, St. Paul says that Abraham is the “father of all who believe” (Ro. 4:11b), and later, “the father of us all” (Ro. 4:16-17). What was there about Abraham that qualified him for this prestigious description?</a:t>
            </a:r>
          </a:p>
          <a:p>
            <a:pPr marL="0" indent="0">
              <a:buClr>
                <a:srgbClr val="FFFF99"/>
              </a:buClr>
              <a:buNone/>
            </a:pPr>
            <a:endParaRPr lang="en-US" altLang="en-US" sz="800" i="1" dirty="0">
              <a:effectLst/>
            </a:endParaRPr>
          </a:p>
          <a:p>
            <a:pPr marL="0" indent="0">
              <a:buClr>
                <a:srgbClr val="FFFF99"/>
              </a:buClr>
              <a:buNone/>
            </a:pPr>
            <a:r>
              <a:rPr lang="en-US" altLang="en-US" sz="2800" i="1" dirty="0">
                <a:effectLst/>
              </a:rPr>
              <a:t>God tested Abraham when he called him to go to the land of Moriah to sacrifice Isaac. Do you think God still tests his people?</a:t>
            </a:r>
          </a:p>
          <a:p>
            <a:pPr>
              <a:buClr>
                <a:srgbClr val="FFFF99"/>
              </a:buClr>
              <a:buFontTx/>
              <a:buChar char="•"/>
            </a:pPr>
            <a:endParaRPr lang="en-US" sz="2800" i="1" dirty="0"/>
          </a:p>
        </p:txBody>
      </p:sp>
    </p:spTree>
    <p:extLst>
      <p:ext uri="{BB962C8B-B14F-4D97-AF65-F5344CB8AC3E}">
        <p14:creationId xmlns:p14="http://schemas.microsoft.com/office/powerpoint/2010/main" val="1643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BE1F3-C015-0E40-6C67-E657F429CC65}"/>
              </a:ext>
            </a:extLst>
          </p:cNvPr>
          <p:cNvSpPr>
            <a:spLocks noGrp="1"/>
          </p:cNvSpPr>
          <p:nvPr>
            <p:ph idx="1"/>
          </p:nvPr>
        </p:nvSpPr>
        <p:spPr>
          <a:xfrm>
            <a:off x="609600" y="517243"/>
            <a:ext cx="10972800" cy="4100939"/>
          </a:xfrm>
        </p:spPr>
        <p:txBody>
          <a:bodyPr/>
          <a:lstStyle/>
          <a:p>
            <a:pPr marL="0" indent="0">
              <a:buNone/>
            </a:pPr>
            <a:r>
              <a:rPr lang="en-US" sz="2800" i="1" dirty="0">
                <a:latin typeface="Bookman Old Style" panose="02050604050505020204" pitchFamily="18" charset="0"/>
              </a:rPr>
              <a:t>In the beginning, God [Elohim] created the heavens and the earth.</a:t>
            </a:r>
          </a:p>
          <a:p>
            <a:pPr marL="0" indent="0">
              <a:buNone/>
            </a:pPr>
            <a:r>
              <a:rPr lang="en-US" sz="2800" i="1" dirty="0">
                <a:latin typeface="Bookman Old Style" panose="02050604050505020204" pitchFamily="18" charset="0"/>
              </a:rPr>
              <a:t>							Genesis 1:1</a:t>
            </a:r>
          </a:p>
          <a:p>
            <a:pPr marL="0" indent="0">
              <a:buNone/>
            </a:pPr>
            <a:endParaRPr lang="en-US" sz="2800" i="1" dirty="0">
              <a:latin typeface="Bookman Old Style" panose="02050604050505020204" pitchFamily="18" charset="0"/>
            </a:endParaRPr>
          </a:p>
          <a:p>
            <a:pPr marL="0" indent="0">
              <a:buNone/>
            </a:pPr>
            <a:r>
              <a:rPr lang="en-US" sz="2800" i="1" dirty="0">
                <a:solidFill>
                  <a:srgbClr val="FFFF99"/>
                </a:solidFill>
                <a:latin typeface="Bookman Old Style" panose="02050604050505020204" pitchFamily="18" charset="0"/>
              </a:rPr>
              <a:t>“I believe in one God the Father Almighty, Maker of heaven and earth.”</a:t>
            </a:r>
          </a:p>
          <a:p>
            <a:pPr marL="0" indent="0">
              <a:buNone/>
            </a:pPr>
            <a:r>
              <a:rPr lang="en-US" sz="2800" i="1" dirty="0">
                <a:solidFill>
                  <a:srgbClr val="FFFF99"/>
                </a:solidFill>
                <a:latin typeface="Bookman Old Style" panose="02050604050505020204" pitchFamily="18" charset="0"/>
              </a:rPr>
              <a:t>							Apostles Creed</a:t>
            </a:r>
          </a:p>
          <a:p>
            <a:pPr marL="0" indent="0">
              <a:buNone/>
            </a:pPr>
            <a:r>
              <a:rPr lang="en-US" sz="2800" i="1" dirty="0">
                <a:solidFill>
                  <a:srgbClr val="FFFF99"/>
                </a:solidFill>
                <a:latin typeface="Bookman Old Style" panose="02050604050505020204" pitchFamily="18" charset="0"/>
              </a:rPr>
              <a:t>							Nicene Creed</a:t>
            </a:r>
          </a:p>
        </p:txBody>
      </p:sp>
      <p:sp>
        <p:nvSpPr>
          <p:cNvPr id="4" name="Slide Number Placeholder 3">
            <a:extLst>
              <a:ext uri="{FF2B5EF4-FFF2-40B4-BE49-F238E27FC236}">
                <a16:creationId xmlns:a16="http://schemas.microsoft.com/office/drawing/2014/main" id="{D4E348B8-7D45-3D64-E123-46462F466263}"/>
              </a:ext>
            </a:extLst>
          </p:cNvPr>
          <p:cNvSpPr>
            <a:spLocks noGrp="1"/>
          </p:cNvSpPr>
          <p:nvPr>
            <p:ph type="sldNum" sz="quarter" idx="12"/>
          </p:nvPr>
        </p:nvSpPr>
        <p:spPr/>
        <p:txBody>
          <a:bodyPr/>
          <a:lstStyle/>
          <a:p>
            <a:pPr>
              <a:defRPr/>
            </a:pPr>
            <a:fld id="{F3E6E3D5-ADE1-4A0D-9EFD-D2F4F87702B5}" type="slidenum">
              <a:rPr lang="en-US" altLang="en-US" smtClean="0"/>
              <a:pPr>
                <a:defRPr/>
              </a:pPr>
              <a:t>6</a:t>
            </a:fld>
            <a:endParaRPr lang="en-US" altLang="en-US"/>
          </a:p>
        </p:txBody>
      </p:sp>
      <p:sp>
        <p:nvSpPr>
          <p:cNvPr id="5" name="TextBox 4">
            <a:extLst>
              <a:ext uri="{FF2B5EF4-FFF2-40B4-BE49-F238E27FC236}">
                <a16:creationId xmlns:a16="http://schemas.microsoft.com/office/drawing/2014/main" id="{D83B7D0F-47CA-8643-07D7-244A8C9DF7D7}"/>
              </a:ext>
            </a:extLst>
          </p:cNvPr>
          <p:cNvSpPr txBox="1"/>
          <p:nvPr/>
        </p:nvSpPr>
        <p:spPr>
          <a:xfrm>
            <a:off x="434109" y="5153891"/>
            <a:ext cx="11323782" cy="954107"/>
          </a:xfrm>
          <a:prstGeom prst="rect">
            <a:avLst/>
          </a:prstGeom>
          <a:solidFill>
            <a:srgbClr val="7030A0"/>
          </a:solidFill>
        </p:spPr>
        <p:txBody>
          <a:bodyPr wrap="square" rtlCol="0">
            <a:spAutoFit/>
          </a:bodyPr>
          <a:lstStyle/>
          <a:p>
            <a:pPr algn="ctr"/>
            <a:r>
              <a:rPr lang="en-US" sz="2800" dirty="0">
                <a:solidFill>
                  <a:srgbClr val="FFFF99"/>
                </a:solidFill>
                <a:latin typeface="Eras Bold ITC" panose="020B0907030504020204" pitchFamily="34" charset="0"/>
              </a:rPr>
              <a:t>God as the Creator is the very first confession in the ancient faith of the Christian church.</a:t>
            </a:r>
          </a:p>
        </p:txBody>
      </p:sp>
    </p:spTree>
    <p:extLst>
      <p:ext uri="{BB962C8B-B14F-4D97-AF65-F5344CB8AC3E}">
        <p14:creationId xmlns:p14="http://schemas.microsoft.com/office/powerpoint/2010/main" val="704313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894349"/>
            <a:ext cx="10972800" cy="4530725"/>
          </a:xfrm>
        </p:spPr>
        <p:txBody>
          <a:bodyPr/>
          <a:lstStyle/>
          <a:p>
            <a:pPr marL="0" indent="0">
              <a:buNone/>
            </a:pPr>
            <a:r>
              <a:rPr lang="en-US" i="1" dirty="0">
                <a:latin typeface="Garamond" panose="02020404030301010803" pitchFamily="18" charset="0"/>
              </a:rPr>
              <a:t>Then God said to Jacob, “Go up to Bethel and settle there, and build an altar to God, who appeared to you when you were fleeing from your brother Esau.”</a:t>
            </a:r>
          </a:p>
          <a:p>
            <a:pPr marL="0" indent="0">
              <a:buNone/>
            </a:pPr>
            <a:endParaRPr lang="en-US" i="1" dirty="0">
              <a:latin typeface="Garamond" panose="02020404030301010803" pitchFamily="18" charset="0"/>
            </a:endParaRPr>
          </a:p>
          <a:p>
            <a:pPr marL="0" indent="0">
              <a:buNone/>
            </a:pPr>
            <a:r>
              <a:rPr lang="en-US" i="1" dirty="0">
                <a:latin typeface="Garamond" panose="02020404030301010803" pitchFamily="18" charset="0"/>
              </a:rPr>
              <a:t>And God said to him, “I am El-Shaddai; be fruitful and increase in number. A nation and a community of nations will come from you, and kings will come from your body. The land I gave to Abraham and Isaac I also give to you, and I will give this land to your descendants after you.”</a:t>
            </a:r>
          </a:p>
          <a:p>
            <a:pPr marL="0" indent="0">
              <a:buNone/>
            </a:pPr>
            <a:r>
              <a:rPr lang="en-US" dirty="0">
                <a:latin typeface="Pristina" panose="03060402040406080204" pitchFamily="66" charset="0"/>
              </a:rPr>
              <a:t>							</a:t>
            </a:r>
            <a:r>
              <a:rPr lang="en-US" sz="2400" dirty="0">
                <a:latin typeface="Arial Narrow" panose="020B0606020202030204" pitchFamily="34" charset="0"/>
              </a:rPr>
              <a:t>Ge. 35:1, 11-12</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1903793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FBC3999-3C2C-482D-FA47-78BC59A2AA9E}"/>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a:defRPr/>
            </a:pPr>
            <a:fld id="{A4DCC9F3-E6CF-4FF5-970A-AB51EE689311}" type="slidenum">
              <a:rPr lang="en-US" altLang="en-US" smtClean="0">
                <a:latin typeface="Verdana" panose="020B0604030504040204" pitchFamily="34" charset="0"/>
              </a:rPr>
              <a:pPr>
                <a:defRPr/>
              </a:pPr>
              <a:t>61</a:t>
            </a:fld>
            <a:endParaRPr lang="en-US" altLang="en-US">
              <a:latin typeface="Verdana" panose="020B0604030504040204" pitchFamily="34" charset="0"/>
            </a:endParaRPr>
          </a:p>
        </p:txBody>
      </p:sp>
      <p:sp>
        <p:nvSpPr>
          <p:cNvPr id="412674" name="Rectangle 2">
            <a:extLst>
              <a:ext uri="{FF2B5EF4-FFF2-40B4-BE49-F238E27FC236}">
                <a16:creationId xmlns:a16="http://schemas.microsoft.com/office/drawing/2014/main" id="{BE91182C-563F-B73C-F818-AFB99FC61990}"/>
              </a:ext>
            </a:extLst>
          </p:cNvPr>
          <p:cNvSpPr>
            <a:spLocks noGrp="1" noChangeArrowheads="1"/>
          </p:cNvSpPr>
          <p:nvPr>
            <p:ph type="title"/>
          </p:nvPr>
        </p:nvSpPr>
        <p:spPr>
          <a:xfrm>
            <a:off x="1752600" y="228600"/>
            <a:ext cx="8686800" cy="1189038"/>
          </a:xfrm>
        </p:spPr>
        <p:txBody>
          <a:bodyPr/>
          <a:lstStyle/>
          <a:p>
            <a:pPr eaLnBrk="1" hangingPunct="1">
              <a:defRPr/>
            </a:pPr>
            <a:r>
              <a:rPr lang="en-US" altLang="en-US" sz="4000">
                <a:solidFill>
                  <a:srgbClr val="FF6600"/>
                </a:solidFill>
                <a:latin typeface="Eras Demi ITC" pitchFamily="34" charset="0"/>
              </a:rPr>
              <a:t>The Isaac and Jacob Stories (25-36)</a:t>
            </a:r>
          </a:p>
        </p:txBody>
      </p:sp>
      <p:sp>
        <p:nvSpPr>
          <p:cNvPr id="412675" name="Rectangle 3">
            <a:extLst>
              <a:ext uri="{FF2B5EF4-FFF2-40B4-BE49-F238E27FC236}">
                <a16:creationId xmlns:a16="http://schemas.microsoft.com/office/drawing/2014/main" id="{F50032DE-D47D-C39B-666B-E8AADFDD4C47}"/>
              </a:ext>
            </a:extLst>
          </p:cNvPr>
          <p:cNvSpPr>
            <a:spLocks noGrp="1" noChangeArrowheads="1"/>
          </p:cNvSpPr>
          <p:nvPr>
            <p:ph type="body" idx="1"/>
          </p:nvPr>
        </p:nvSpPr>
        <p:spPr>
          <a:xfrm>
            <a:off x="962526" y="1600200"/>
            <a:ext cx="10379242" cy="4800600"/>
          </a:xfrm>
        </p:spPr>
        <p:txBody>
          <a:bodyPr/>
          <a:lstStyle/>
          <a:p>
            <a:pPr eaLnBrk="1" hangingPunct="1">
              <a:lnSpc>
                <a:spcPct val="90000"/>
              </a:lnSpc>
              <a:buFont typeface="Wingdings" panose="05000000000000000000" pitchFamily="2" charset="2"/>
              <a:buNone/>
              <a:defRPr/>
            </a:pPr>
            <a:r>
              <a:rPr lang="en-US" altLang="en-US" sz="2800" b="1" dirty="0">
                <a:solidFill>
                  <a:srgbClr val="D3FF57"/>
                </a:solidFill>
                <a:latin typeface="Comic Sans MS" panose="030F0702030302020204" pitchFamily="66" charset="0"/>
              </a:rPr>
              <a:t>Abraham’s son through Sarah and grandson through Isaac and Rebekah become the family line through which the covenant promises pass.</a:t>
            </a:r>
          </a:p>
          <a:p>
            <a:pPr eaLnBrk="1" hangingPunct="1">
              <a:lnSpc>
                <a:spcPct val="90000"/>
              </a:lnSpc>
              <a:defRPr/>
            </a:pPr>
            <a:r>
              <a:rPr lang="en-US" altLang="en-US" sz="2400" i="1" dirty="0">
                <a:latin typeface="Comic Sans MS" panose="030F0702030302020204" pitchFamily="66" charset="0"/>
              </a:rPr>
              <a:t>The fact that the covenant promises were made to Abraham and his “seed” meant that it was an enduring covenant for succeeding generations.</a:t>
            </a:r>
          </a:p>
          <a:p>
            <a:pPr eaLnBrk="1" hangingPunct="1">
              <a:lnSpc>
                <a:spcPct val="90000"/>
              </a:lnSpc>
              <a:defRPr/>
            </a:pPr>
            <a:r>
              <a:rPr lang="en-US" altLang="en-US" sz="2400" i="1" dirty="0">
                <a:latin typeface="Comic Sans MS" panose="030F0702030302020204" pitchFamily="66" charset="0"/>
              </a:rPr>
              <a:t>Isaac, Abraham’s son, had two sons, but the promises did not pass through Esau, the oldest (as would have been customary in the ancient Near East), but through Jacob, the younger. </a:t>
            </a:r>
          </a:p>
          <a:p>
            <a:pPr eaLnBrk="1" hangingPunct="1">
              <a:lnSpc>
                <a:spcPct val="90000"/>
              </a:lnSpc>
              <a:defRPr/>
            </a:pPr>
            <a:r>
              <a:rPr lang="en-US" altLang="en-US" sz="2400" i="1" dirty="0">
                <a:latin typeface="Comic Sans MS" panose="030F0702030302020204" pitchFamily="66" charset="0"/>
              </a:rPr>
              <a:t>Jacob, in turn, had twelve sons, and the patriarchal promises passed to all twelve as the tribal heads of the nation of Israel.</a:t>
            </a:r>
          </a:p>
          <a:p>
            <a:pPr eaLnBrk="1" hangingPunct="1">
              <a:lnSpc>
                <a:spcPct val="90000"/>
              </a:lnSpc>
              <a:defRPr/>
            </a:pPr>
            <a:r>
              <a:rPr lang="en-US" altLang="en-US" sz="2400" i="1" dirty="0">
                <a:latin typeface="Comic Sans MS" panose="030F0702030302020204" pitchFamily="66" charset="0"/>
              </a:rPr>
              <a:t>God reaffirmed the covenant promises to both Isaac and Jacob.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 calcmode="lin" valueType="num">
                                      <p:cBhvr additive="base">
                                        <p:cTn id="7" dur="500" fill="hold"/>
                                        <p:tgtEl>
                                          <p:spTgt spid="412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2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2675">
                                            <p:txEl>
                                              <p:pRg st="1" end="1"/>
                                            </p:txEl>
                                          </p:spTgt>
                                        </p:tgtEl>
                                        <p:attrNameLst>
                                          <p:attrName>style.visibility</p:attrName>
                                        </p:attrNameLst>
                                      </p:cBhvr>
                                      <p:to>
                                        <p:strVal val="visible"/>
                                      </p:to>
                                    </p:set>
                                    <p:anim calcmode="lin" valueType="num">
                                      <p:cBhvr additive="base">
                                        <p:cTn id="13" dur="500" fill="hold"/>
                                        <p:tgtEl>
                                          <p:spTgt spid="412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2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2675">
                                            <p:txEl>
                                              <p:pRg st="2" end="2"/>
                                            </p:txEl>
                                          </p:spTgt>
                                        </p:tgtEl>
                                        <p:attrNameLst>
                                          <p:attrName>style.visibility</p:attrName>
                                        </p:attrNameLst>
                                      </p:cBhvr>
                                      <p:to>
                                        <p:strVal val="visible"/>
                                      </p:to>
                                    </p:set>
                                    <p:anim calcmode="lin" valueType="num">
                                      <p:cBhvr additive="base">
                                        <p:cTn id="19" dur="500" fill="hold"/>
                                        <p:tgtEl>
                                          <p:spTgt spid="412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2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2675">
                                            <p:txEl>
                                              <p:pRg st="3" end="3"/>
                                            </p:txEl>
                                          </p:spTgt>
                                        </p:tgtEl>
                                        <p:attrNameLst>
                                          <p:attrName>style.visibility</p:attrName>
                                        </p:attrNameLst>
                                      </p:cBhvr>
                                      <p:to>
                                        <p:strVal val="visible"/>
                                      </p:to>
                                    </p:set>
                                    <p:anim calcmode="lin" valueType="num">
                                      <p:cBhvr additive="base">
                                        <p:cTn id="25" dur="500" fill="hold"/>
                                        <p:tgtEl>
                                          <p:spTgt spid="412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2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2675">
                                            <p:txEl>
                                              <p:pRg st="4" end="4"/>
                                            </p:txEl>
                                          </p:spTgt>
                                        </p:tgtEl>
                                        <p:attrNameLst>
                                          <p:attrName>style.visibility</p:attrName>
                                        </p:attrNameLst>
                                      </p:cBhvr>
                                      <p:to>
                                        <p:strVal val="visible"/>
                                      </p:to>
                                    </p:set>
                                    <p:anim calcmode="lin" valueType="num">
                                      <p:cBhvr additive="base">
                                        <p:cTn id="31" dur="500" fill="hold"/>
                                        <p:tgtEl>
                                          <p:spTgt spid="412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2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859CD521-14C9-79FD-2046-E55677911BD0}"/>
              </a:ext>
            </a:extLst>
          </p:cNvPr>
          <p:cNvSpPr>
            <a:spLocks noGrp="1" noChangeArrowheads="1"/>
          </p:cNvSpPr>
          <p:nvPr>
            <p:ph type="title"/>
          </p:nvPr>
        </p:nvSpPr>
        <p:spPr>
          <a:xfrm>
            <a:off x="4048539" y="616226"/>
            <a:ext cx="7590183" cy="874644"/>
          </a:xfrm>
        </p:spPr>
        <p:txBody>
          <a:bodyPr/>
          <a:lstStyle/>
          <a:p>
            <a:pPr eaLnBrk="1" hangingPunct="1">
              <a:defRPr/>
            </a:pPr>
            <a:r>
              <a:rPr lang="en-US" altLang="en-US" sz="4000" dirty="0">
                <a:solidFill>
                  <a:srgbClr val="85C800"/>
                </a:solidFill>
                <a:latin typeface="Alba" pitchFamily="2" charset="0"/>
              </a:rPr>
              <a:t>The Children of Jacob</a:t>
            </a:r>
            <a:br>
              <a:rPr lang="en-US" altLang="en-US" sz="4000" dirty="0">
                <a:solidFill>
                  <a:srgbClr val="85C800"/>
                </a:solidFill>
                <a:latin typeface="Alba" pitchFamily="2" charset="0"/>
              </a:rPr>
            </a:br>
            <a:r>
              <a:rPr lang="en-US" altLang="en-US" sz="2400" dirty="0">
                <a:latin typeface="Comic Sans MS" panose="030F0702030302020204" pitchFamily="66" charset="0"/>
              </a:rPr>
              <a:t>Along with his daughters, Laban gave to Jacob his daughter’s maids, </a:t>
            </a:r>
            <a:r>
              <a:rPr lang="en-US" altLang="en-US" sz="2400" dirty="0" err="1">
                <a:latin typeface="Comic Sans MS" panose="030F0702030302020204" pitchFamily="66" charset="0"/>
              </a:rPr>
              <a:t>Zilpah</a:t>
            </a:r>
            <a:r>
              <a:rPr lang="en-US" altLang="en-US" sz="2400" dirty="0">
                <a:latin typeface="Comic Sans MS" panose="030F0702030302020204" pitchFamily="66" charset="0"/>
              </a:rPr>
              <a:t> and Bilhah.</a:t>
            </a: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sp>
        <p:nvSpPr>
          <p:cNvPr id="274435" name="Rectangle 3">
            <a:extLst>
              <a:ext uri="{FF2B5EF4-FFF2-40B4-BE49-F238E27FC236}">
                <a16:creationId xmlns:a16="http://schemas.microsoft.com/office/drawing/2014/main" id="{D590E1A7-70E1-09EB-9F1B-EDE95F7CF721}"/>
              </a:ext>
            </a:extLst>
          </p:cNvPr>
          <p:cNvSpPr>
            <a:spLocks noGrp="1" noChangeArrowheads="1"/>
          </p:cNvSpPr>
          <p:nvPr>
            <p:ph type="body" sz="half" idx="1"/>
          </p:nvPr>
        </p:nvSpPr>
        <p:spPr>
          <a:xfrm>
            <a:off x="3790121" y="1600200"/>
            <a:ext cx="1905000" cy="4953000"/>
          </a:xfrm>
          <a:solidFill>
            <a:srgbClr val="1B1A00"/>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FF3300"/>
                </a:solidFill>
                <a:latin typeface="Agency FB" pitchFamily="2" charset="0"/>
              </a:rPr>
              <a:t>Leah’s Sons</a:t>
            </a:r>
          </a:p>
          <a:p>
            <a:pPr eaLnBrk="1" hangingPunct="1">
              <a:buFont typeface="Wingdings" panose="05000000000000000000" pitchFamily="2" charset="2"/>
              <a:buNone/>
              <a:defRPr/>
            </a:pPr>
            <a:r>
              <a:rPr lang="en-US" altLang="en-US" sz="2400" i="1">
                <a:latin typeface="Arial Narrow" panose="020B0606020202030204" pitchFamily="34" charset="0"/>
              </a:rPr>
              <a:t>Reuben (1</a:t>
            </a:r>
            <a:r>
              <a:rPr lang="en-US" altLang="en-US" sz="2400" i="1" baseline="30000">
                <a:latin typeface="Arial Narrow" panose="020B0606020202030204" pitchFamily="34" charset="0"/>
              </a:rPr>
              <a:t>st</a:t>
            </a:r>
            <a:r>
              <a:rPr lang="en-US" altLang="en-US" sz="2400" i="1">
                <a:latin typeface="Arial Narrow" panose="020B0606020202030204" pitchFamily="34" charset="0"/>
              </a:rPr>
              <a:t>)</a:t>
            </a:r>
          </a:p>
          <a:p>
            <a:pPr eaLnBrk="1" hangingPunct="1">
              <a:buFont typeface="Wingdings" panose="05000000000000000000" pitchFamily="2" charset="2"/>
              <a:buNone/>
              <a:defRPr/>
            </a:pPr>
            <a:r>
              <a:rPr lang="en-US" altLang="en-US" sz="2400" i="1">
                <a:latin typeface="Arial Narrow" panose="020B0606020202030204" pitchFamily="34" charset="0"/>
              </a:rPr>
              <a:t>Simeon (2</a:t>
            </a:r>
            <a:r>
              <a:rPr lang="en-US" altLang="en-US" sz="2400" i="1" baseline="30000">
                <a:latin typeface="Arial Narrow" panose="020B0606020202030204" pitchFamily="34" charset="0"/>
              </a:rPr>
              <a:t>nd</a:t>
            </a:r>
            <a:r>
              <a:rPr lang="en-US" altLang="en-US" sz="2400" i="1">
                <a:latin typeface="Arial Narrow" panose="020B0606020202030204" pitchFamily="34" charset="0"/>
              </a:rPr>
              <a:t>)</a:t>
            </a:r>
          </a:p>
          <a:p>
            <a:pPr eaLnBrk="1" hangingPunct="1">
              <a:buFont typeface="Wingdings" panose="05000000000000000000" pitchFamily="2" charset="2"/>
              <a:buNone/>
              <a:defRPr/>
            </a:pPr>
            <a:r>
              <a:rPr lang="en-US" altLang="en-US" sz="2400" i="1">
                <a:latin typeface="Arial Narrow" panose="020B0606020202030204" pitchFamily="34" charset="0"/>
              </a:rPr>
              <a:t>Levi (3</a:t>
            </a:r>
            <a:r>
              <a:rPr lang="en-US" altLang="en-US" sz="2400" i="1" baseline="30000">
                <a:latin typeface="Arial Narrow" panose="020B0606020202030204" pitchFamily="34" charset="0"/>
              </a:rPr>
              <a:t>rd</a:t>
            </a:r>
            <a:r>
              <a:rPr lang="en-US" altLang="en-US" sz="2400" i="1">
                <a:latin typeface="Arial Narrow" panose="020B0606020202030204" pitchFamily="34" charset="0"/>
              </a:rPr>
              <a:t>)</a:t>
            </a:r>
          </a:p>
          <a:p>
            <a:pPr eaLnBrk="1" hangingPunct="1">
              <a:buFont typeface="Wingdings" panose="05000000000000000000" pitchFamily="2" charset="2"/>
              <a:buNone/>
              <a:defRPr/>
            </a:pPr>
            <a:r>
              <a:rPr lang="en-US" altLang="en-US" sz="2400" i="1">
                <a:latin typeface="Arial Narrow" panose="020B0606020202030204" pitchFamily="34" charset="0"/>
              </a:rPr>
              <a:t>Judah (4</a:t>
            </a:r>
            <a:r>
              <a:rPr lang="en-US" altLang="en-US" sz="2400" i="1" baseline="30000">
                <a:latin typeface="Arial Narrow" panose="020B0606020202030204" pitchFamily="34" charset="0"/>
              </a:rPr>
              <a:t>th</a:t>
            </a:r>
            <a:r>
              <a:rPr lang="en-US" altLang="en-US" sz="2400" i="1">
                <a:latin typeface="Arial Narrow" panose="020B0606020202030204" pitchFamily="34" charset="0"/>
              </a:rPr>
              <a:t>)</a:t>
            </a:r>
          </a:p>
          <a:p>
            <a:pPr eaLnBrk="1" hangingPunct="1">
              <a:buFont typeface="Wingdings" panose="05000000000000000000" pitchFamily="2" charset="2"/>
              <a:buNone/>
              <a:defRPr/>
            </a:pPr>
            <a:endParaRPr lang="en-US" altLang="en-US" sz="2400" i="1">
              <a:latin typeface="Arial Narrow" panose="020B0606020202030204" pitchFamily="34" charset="0"/>
            </a:endParaRPr>
          </a:p>
          <a:p>
            <a:pPr eaLnBrk="1" hangingPunct="1">
              <a:buFont typeface="Wingdings" panose="05000000000000000000" pitchFamily="2" charset="2"/>
              <a:buNone/>
              <a:defRPr/>
            </a:pPr>
            <a:r>
              <a:rPr lang="en-US" altLang="en-US" sz="2400" i="1">
                <a:latin typeface="Arial Narrow" panose="020B0606020202030204" pitchFamily="34" charset="0"/>
              </a:rPr>
              <a:t>Issachar (9</a:t>
            </a:r>
            <a:r>
              <a:rPr lang="en-US" altLang="en-US" sz="2400" i="1" baseline="30000">
                <a:latin typeface="Arial Narrow" panose="020B0606020202030204" pitchFamily="34" charset="0"/>
              </a:rPr>
              <a:t>th</a:t>
            </a:r>
            <a:r>
              <a:rPr lang="en-US" altLang="en-US" sz="2400" i="1">
                <a:latin typeface="Arial Narrow" panose="020B0606020202030204" pitchFamily="34" charset="0"/>
              </a:rPr>
              <a:t>)</a:t>
            </a:r>
          </a:p>
          <a:p>
            <a:pPr eaLnBrk="1" hangingPunct="1">
              <a:buFont typeface="Wingdings" panose="05000000000000000000" pitchFamily="2" charset="2"/>
              <a:buNone/>
              <a:defRPr/>
            </a:pPr>
            <a:r>
              <a:rPr lang="en-US" altLang="en-US" sz="2400" i="1">
                <a:latin typeface="Arial Narrow" panose="020B0606020202030204" pitchFamily="34" charset="0"/>
              </a:rPr>
              <a:t>Zebulun (10</a:t>
            </a:r>
            <a:r>
              <a:rPr lang="en-US" altLang="en-US" sz="2400" i="1" baseline="30000">
                <a:latin typeface="Arial Narrow" panose="020B0606020202030204" pitchFamily="34" charset="0"/>
              </a:rPr>
              <a:t>th</a:t>
            </a:r>
            <a:r>
              <a:rPr lang="en-US" altLang="en-US" sz="2400" i="1">
                <a:latin typeface="Arial Narrow" panose="020B0606020202030204" pitchFamily="34" charset="0"/>
              </a:rPr>
              <a:t>)</a:t>
            </a:r>
          </a:p>
          <a:p>
            <a:pPr eaLnBrk="1" hangingPunct="1">
              <a:buFont typeface="Wingdings" panose="05000000000000000000" pitchFamily="2" charset="2"/>
              <a:buNone/>
              <a:defRPr/>
            </a:pPr>
            <a:r>
              <a:rPr lang="en-US" altLang="en-US" sz="2400" i="1">
                <a:latin typeface="Arial Narrow" panose="020B0606020202030204" pitchFamily="34" charset="0"/>
              </a:rPr>
              <a:t>    (Dinah)</a:t>
            </a:r>
          </a:p>
        </p:txBody>
      </p:sp>
      <p:sp>
        <p:nvSpPr>
          <p:cNvPr id="274437" name="Rectangle 5">
            <a:extLst>
              <a:ext uri="{FF2B5EF4-FFF2-40B4-BE49-F238E27FC236}">
                <a16:creationId xmlns:a16="http://schemas.microsoft.com/office/drawing/2014/main" id="{EC08DF6B-B758-CC33-31B0-96F68EE32927}"/>
              </a:ext>
            </a:extLst>
          </p:cNvPr>
          <p:cNvSpPr>
            <a:spLocks noChangeArrowheads="1"/>
          </p:cNvSpPr>
          <p:nvPr/>
        </p:nvSpPr>
        <p:spPr bwMode="auto">
          <a:xfrm>
            <a:off x="5847519" y="1600200"/>
            <a:ext cx="1905000" cy="4953000"/>
          </a:xfrm>
          <a:prstGeom prst="rect">
            <a:avLst/>
          </a:prstGeom>
          <a:solidFill>
            <a:srgbClr val="2F2E00"/>
          </a:soli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CC00"/>
              </a:buClr>
              <a:buNone/>
              <a:defRPr/>
            </a:pPr>
            <a:r>
              <a:rPr lang="en-US" altLang="en-US">
                <a:solidFill>
                  <a:srgbClr val="FF3300"/>
                </a:solidFill>
                <a:latin typeface="Agency FB" pitchFamily="2" charset="0"/>
              </a:rPr>
              <a:t>Rachel’s Sons</a:t>
            </a: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r>
              <a:rPr lang="en-US" altLang="en-US" sz="2400" i="1">
                <a:solidFill>
                  <a:srgbClr val="FFFFFF"/>
                </a:solidFill>
                <a:latin typeface="Arial Narrow" panose="020B0606020202030204" pitchFamily="34" charset="0"/>
              </a:rPr>
              <a:t>Joseph (11</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r>
              <a:rPr lang="en-US" altLang="en-US" sz="2400" i="1">
                <a:solidFill>
                  <a:srgbClr val="FFFFFF"/>
                </a:solidFill>
                <a:latin typeface="Arial Narrow" panose="020B0606020202030204" pitchFamily="34" charset="0"/>
              </a:rPr>
              <a:t>Benjamin (12</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p:txBody>
      </p:sp>
      <p:sp>
        <p:nvSpPr>
          <p:cNvPr id="274438" name="Rectangle 6">
            <a:extLst>
              <a:ext uri="{FF2B5EF4-FFF2-40B4-BE49-F238E27FC236}">
                <a16:creationId xmlns:a16="http://schemas.microsoft.com/office/drawing/2014/main" id="{1AC22E88-AFF3-1478-377A-179B3712F7FF}"/>
              </a:ext>
            </a:extLst>
          </p:cNvPr>
          <p:cNvSpPr>
            <a:spLocks noChangeArrowheads="1"/>
          </p:cNvSpPr>
          <p:nvPr/>
        </p:nvSpPr>
        <p:spPr bwMode="auto">
          <a:xfrm>
            <a:off x="7914858" y="1600200"/>
            <a:ext cx="1905000" cy="4953000"/>
          </a:xfrm>
          <a:prstGeom prst="rect">
            <a:avLst/>
          </a:prstGeom>
          <a:solidFill>
            <a:srgbClr val="4A4800"/>
          </a:soli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CC00"/>
              </a:buClr>
              <a:buNone/>
              <a:defRPr/>
            </a:pPr>
            <a:r>
              <a:rPr lang="en-US" altLang="en-US">
                <a:solidFill>
                  <a:srgbClr val="FF3300"/>
                </a:solidFill>
                <a:latin typeface="Agency FB" pitchFamily="2" charset="0"/>
              </a:rPr>
              <a:t>Zilpah’s Sons</a:t>
            </a: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r>
              <a:rPr lang="en-US" altLang="en-US" sz="2400" i="1">
                <a:solidFill>
                  <a:srgbClr val="FFFFFF"/>
                </a:solidFill>
                <a:latin typeface="Arial Narrow" panose="020B0606020202030204" pitchFamily="34" charset="0"/>
              </a:rPr>
              <a:t>Gad (7</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a:p>
            <a:pPr fontAlgn="base">
              <a:spcAft>
                <a:spcPct val="0"/>
              </a:spcAft>
              <a:buClr>
                <a:srgbClr val="FFCC00"/>
              </a:buClr>
              <a:buNone/>
              <a:defRPr/>
            </a:pPr>
            <a:r>
              <a:rPr lang="en-US" altLang="en-US" sz="2400" i="1">
                <a:solidFill>
                  <a:srgbClr val="FFFFFF"/>
                </a:solidFill>
                <a:latin typeface="Arial Narrow" panose="020B0606020202030204" pitchFamily="34" charset="0"/>
              </a:rPr>
              <a:t>Asher (8</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p:txBody>
      </p:sp>
      <p:sp>
        <p:nvSpPr>
          <p:cNvPr id="274439" name="Rectangle 7">
            <a:extLst>
              <a:ext uri="{FF2B5EF4-FFF2-40B4-BE49-F238E27FC236}">
                <a16:creationId xmlns:a16="http://schemas.microsoft.com/office/drawing/2014/main" id="{D2E93612-F466-9BA7-1F0C-526A19A227C7}"/>
              </a:ext>
            </a:extLst>
          </p:cNvPr>
          <p:cNvSpPr>
            <a:spLocks noChangeArrowheads="1"/>
          </p:cNvSpPr>
          <p:nvPr/>
        </p:nvSpPr>
        <p:spPr bwMode="auto">
          <a:xfrm>
            <a:off x="9972259" y="1600200"/>
            <a:ext cx="1905000" cy="4953000"/>
          </a:xfrm>
          <a:prstGeom prst="rect">
            <a:avLst/>
          </a:prstGeom>
          <a:solidFill>
            <a:srgbClr val="6F6C00"/>
          </a:solidFill>
          <a:ln w="12700">
            <a:solidFill>
              <a:schemeClr val="tx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fontAlgn="base">
              <a:spcAft>
                <a:spcPct val="0"/>
              </a:spcAft>
              <a:buClr>
                <a:srgbClr val="FFCC00"/>
              </a:buClr>
              <a:buNone/>
              <a:defRPr/>
            </a:pPr>
            <a:r>
              <a:rPr lang="en-US" altLang="en-US">
                <a:solidFill>
                  <a:srgbClr val="FF3300"/>
                </a:solidFill>
                <a:latin typeface="Agency FB" pitchFamily="2" charset="0"/>
              </a:rPr>
              <a:t>Bilhah’s Sons</a:t>
            </a: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endParaRPr lang="en-US" altLang="en-US" sz="2400" i="1">
              <a:solidFill>
                <a:srgbClr val="FFFFFF"/>
              </a:solidFill>
              <a:latin typeface="Arial Narrow" panose="020B0606020202030204" pitchFamily="34" charset="0"/>
            </a:endParaRPr>
          </a:p>
          <a:p>
            <a:pPr fontAlgn="base">
              <a:spcAft>
                <a:spcPct val="0"/>
              </a:spcAft>
              <a:buClr>
                <a:srgbClr val="FFCC00"/>
              </a:buClr>
              <a:buNone/>
              <a:defRPr/>
            </a:pPr>
            <a:r>
              <a:rPr lang="en-US" altLang="en-US" sz="2400" i="1">
                <a:solidFill>
                  <a:srgbClr val="FFFFFF"/>
                </a:solidFill>
                <a:latin typeface="Arial Narrow" panose="020B0606020202030204" pitchFamily="34" charset="0"/>
              </a:rPr>
              <a:t>Dan (5</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a:p>
            <a:pPr fontAlgn="base">
              <a:spcAft>
                <a:spcPct val="0"/>
              </a:spcAft>
              <a:buClr>
                <a:srgbClr val="FFCC00"/>
              </a:buClr>
              <a:buNone/>
              <a:defRPr/>
            </a:pPr>
            <a:r>
              <a:rPr lang="en-US" altLang="en-US" sz="2400" i="1">
                <a:solidFill>
                  <a:srgbClr val="FFFFFF"/>
                </a:solidFill>
                <a:latin typeface="Arial Narrow" panose="020B0606020202030204" pitchFamily="34" charset="0"/>
              </a:rPr>
              <a:t>Naphtali (6</a:t>
            </a:r>
            <a:r>
              <a:rPr lang="en-US" altLang="en-US" sz="2400" i="1" baseline="30000">
                <a:solidFill>
                  <a:srgbClr val="FFFFFF"/>
                </a:solidFill>
                <a:latin typeface="Arial Narrow" panose="020B0606020202030204" pitchFamily="34" charset="0"/>
              </a:rPr>
              <a:t>th</a:t>
            </a:r>
            <a:r>
              <a:rPr lang="en-US" altLang="en-US" sz="2400" i="1">
                <a:solidFill>
                  <a:srgbClr val="FFFFFF"/>
                </a:solidFill>
                <a:latin typeface="Arial Narrow" panose="020B0606020202030204" pitchFamily="34" charset="0"/>
              </a:rPr>
              <a:t>)</a:t>
            </a:r>
          </a:p>
        </p:txBody>
      </p:sp>
      <p:sp>
        <p:nvSpPr>
          <p:cNvPr id="2" name="TextBox 1">
            <a:extLst>
              <a:ext uri="{FF2B5EF4-FFF2-40B4-BE49-F238E27FC236}">
                <a16:creationId xmlns:a16="http://schemas.microsoft.com/office/drawing/2014/main" id="{7271A364-81EE-0F9F-65C9-001B2562D6B8}"/>
              </a:ext>
            </a:extLst>
          </p:cNvPr>
          <p:cNvSpPr txBox="1"/>
          <p:nvPr/>
        </p:nvSpPr>
        <p:spPr>
          <a:xfrm>
            <a:off x="314741" y="1699592"/>
            <a:ext cx="2971800" cy="4524315"/>
          </a:xfrm>
          <a:prstGeom prst="rect">
            <a:avLst/>
          </a:prstGeom>
          <a:noFill/>
        </p:spPr>
        <p:txBody>
          <a:bodyPr wrap="square" rtlCol="0">
            <a:spAutoFit/>
          </a:bodyPr>
          <a:lstStyle/>
          <a:p>
            <a:pPr algn="r"/>
            <a:r>
              <a:rPr lang="en-US" sz="2400" dirty="0">
                <a:latin typeface="Eras Demi ITC" panose="020B0805030504020804" pitchFamily="34" charset="0"/>
              </a:rPr>
              <a:t>In the cases of both Abraham and Isaac, the covenant promises passed to one son only. With Jacob, however, who had 12 sons, the covenant promises passed to all the sons without distinction.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74435">
                                            <p:bg/>
                                          </p:spTgt>
                                        </p:tgtEl>
                                        <p:attrNameLst>
                                          <p:attrName>style.visibility</p:attrName>
                                        </p:attrNameLst>
                                      </p:cBhvr>
                                      <p:to>
                                        <p:strVal val="visible"/>
                                      </p:to>
                                    </p:set>
                                    <p:animEffect transition="in" filter="randombar(horizontal)">
                                      <p:cBhvr>
                                        <p:cTn id="7" dur="500"/>
                                        <p:tgtEl>
                                          <p:spTgt spid="274435">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74435">
                                            <p:txEl>
                                              <p:pRg st="0" end="0"/>
                                            </p:txEl>
                                          </p:spTgt>
                                        </p:tgtEl>
                                        <p:attrNameLst>
                                          <p:attrName>style.visibility</p:attrName>
                                        </p:attrNameLst>
                                      </p:cBhvr>
                                      <p:to>
                                        <p:strVal val="visible"/>
                                      </p:to>
                                    </p:set>
                                    <p:animEffect transition="in" filter="randombar(horizontal)">
                                      <p:cBhvr>
                                        <p:cTn id="10" dur="500"/>
                                        <p:tgtEl>
                                          <p:spTgt spid="27443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74435">
                                            <p:txEl>
                                              <p:pRg st="1" end="1"/>
                                            </p:txEl>
                                          </p:spTgt>
                                        </p:tgtEl>
                                        <p:attrNameLst>
                                          <p:attrName>style.visibility</p:attrName>
                                        </p:attrNameLst>
                                      </p:cBhvr>
                                      <p:to>
                                        <p:strVal val="visible"/>
                                      </p:to>
                                    </p:set>
                                    <p:animEffect transition="in" filter="randombar(horizontal)">
                                      <p:cBhvr>
                                        <p:cTn id="13" dur="500"/>
                                        <p:tgtEl>
                                          <p:spTgt spid="274435">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274435">
                                            <p:txEl>
                                              <p:pRg st="2" end="2"/>
                                            </p:txEl>
                                          </p:spTgt>
                                        </p:tgtEl>
                                        <p:attrNameLst>
                                          <p:attrName>style.visibility</p:attrName>
                                        </p:attrNameLst>
                                      </p:cBhvr>
                                      <p:to>
                                        <p:strVal val="visible"/>
                                      </p:to>
                                    </p:set>
                                    <p:animEffect transition="in" filter="randombar(horizontal)">
                                      <p:cBhvr>
                                        <p:cTn id="16" dur="500"/>
                                        <p:tgtEl>
                                          <p:spTgt spid="274435">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274435">
                                            <p:txEl>
                                              <p:pRg st="3" end="3"/>
                                            </p:txEl>
                                          </p:spTgt>
                                        </p:tgtEl>
                                        <p:attrNameLst>
                                          <p:attrName>style.visibility</p:attrName>
                                        </p:attrNameLst>
                                      </p:cBhvr>
                                      <p:to>
                                        <p:strVal val="visible"/>
                                      </p:to>
                                    </p:set>
                                    <p:animEffect transition="in" filter="randombar(horizontal)">
                                      <p:cBhvr>
                                        <p:cTn id="19" dur="500"/>
                                        <p:tgtEl>
                                          <p:spTgt spid="274435">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74435">
                                            <p:txEl>
                                              <p:pRg st="4" end="4"/>
                                            </p:txEl>
                                          </p:spTgt>
                                        </p:tgtEl>
                                        <p:attrNameLst>
                                          <p:attrName>style.visibility</p:attrName>
                                        </p:attrNameLst>
                                      </p:cBhvr>
                                      <p:to>
                                        <p:strVal val="visible"/>
                                      </p:to>
                                    </p:set>
                                    <p:animEffect transition="in" filter="randombar(horizontal)">
                                      <p:cBhvr>
                                        <p:cTn id="22" dur="500"/>
                                        <p:tgtEl>
                                          <p:spTgt spid="274435">
                                            <p:txEl>
                                              <p:pRg st="4" end="4"/>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74435">
                                            <p:txEl>
                                              <p:pRg st="6" end="6"/>
                                            </p:txEl>
                                          </p:spTgt>
                                        </p:tgtEl>
                                        <p:attrNameLst>
                                          <p:attrName>style.visibility</p:attrName>
                                        </p:attrNameLst>
                                      </p:cBhvr>
                                      <p:to>
                                        <p:strVal val="visible"/>
                                      </p:to>
                                    </p:set>
                                    <p:animEffect transition="in" filter="randombar(horizontal)">
                                      <p:cBhvr>
                                        <p:cTn id="25" dur="500"/>
                                        <p:tgtEl>
                                          <p:spTgt spid="27443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74435">
                                            <p:txEl>
                                              <p:pRg st="7" end="7"/>
                                            </p:txEl>
                                          </p:spTgt>
                                        </p:tgtEl>
                                        <p:attrNameLst>
                                          <p:attrName>style.visibility</p:attrName>
                                        </p:attrNameLst>
                                      </p:cBhvr>
                                      <p:to>
                                        <p:strVal val="visible"/>
                                      </p:to>
                                    </p:set>
                                    <p:animEffect transition="in" filter="randombar(horizontal)">
                                      <p:cBhvr>
                                        <p:cTn id="28" dur="500"/>
                                        <p:tgtEl>
                                          <p:spTgt spid="274435">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4435">
                                            <p:txEl>
                                              <p:pRg st="8" end="8"/>
                                            </p:txEl>
                                          </p:spTgt>
                                        </p:tgtEl>
                                        <p:attrNameLst>
                                          <p:attrName>style.visibility</p:attrName>
                                        </p:attrNameLst>
                                      </p:cBhvr>
                                      <p:to>
                                        <p:strVal val="visible"/>
                                      </p:to>
                                    </p:set>
                                    <p:animEffect transition="in" filter="randombar(horizontal)">
                                      <p:cBhvr>
                                        <p:cTn id="31" dur="500"/>
                                        <p:tgtEl>
                                          <p:spTgt spid="274435">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274439"/>
                                        </p:tgtEl>
                                        <p:attrNameLst>
                                          <p:attrName>style.visibility</p:attrName>
                                        </p:attrNameLst>
                                      </p:cBhvr>
                                      <p:to>
                                        <p:strVal val="visible"/>
                                      </p:to>
                                    </p:set>
                                    <p:animEffect transition="in" filter="randombar(horizontal)">
                                      <p:cBhvr>
                                        <p:cTn id="36" dur="500"/>
                                        <p:tgtEl>
                                          <p:spTgt spid="27443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274438"/>
                                        </p:tgtEl>
                                        <p:attrNameLst>
                                          <p:attrName>style.visibility</p:attrName>
                                        </p:attrNameLst>
                                      </p:cBhvr>
                                      <p:to>
                                        <p:strVal val="visible"/>
                                      </p:to>
                                    </p:set>
                                    <p:animEffect transition="in" filter="randombar(horizontal)">
                                      <p:cBhvr>
                                        <p:cTn id="41" dur="500"/>
                                        <p:tgtEl>
                                          <p:spTgt spid="2744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274437"/>
                                        </p:tgtEl>
                                        <p:attrNameLst>
                                          <p:attrName>style.visibility</p:attrName>
                                        </p:attrNameLst>
                                      </p:cBhvr>
                                      <p:to>
                                        <p:strVal val="visible"/>
                                      </p:to>
                                    </p:set>
                                    <p:animEffect transition="in" filter="randombar(horizontal)">
                                      <p:cBhvr>
                                        <p:cTn id="46"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animBg="1"/>
      <p:bldP spid="274437" grpId="0" animBg="1"/>
      <p:bldP spid="274438" grpId="0" animBg="1"/>
      <p:bldP spid="2744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A489DF79-35D5-E01B-73DC-03F53D6B5B8F}"/>
              </a:ext>
            </a:extLst>
          </p:cNvPr>
          <p:cNvSpPr>
            <a:spLocks noGrp="1" noChangeArrowheads="1"/>
          </p:cNvSpPr>
          <p:nvPr>
            <p:ph type="title"/>
          </p:nvPr>
        </p:nvSpPr>
        <p:spPr/>
        <p:txBody>
          <a:bodyPr/>
          <a:lstStyle/>
          <a:p>
            <a:pPr eaLnBrk="1" hangingPunct="1">
              <a:defRPr/>
            </a:pPr>
            <a:r>
              <a:rPr lang="en-US" altLang="en-US">
                <a:solidFill>
                  <a:srgbClr val="85C800"/>
                </a:solidFill>
                <a:latin typeface="Alba" pitchFamily="2" charset="0"/>
              </a:rPr>
              <a:t>Struggling with God</a:t>
            </a:r>
          </a:p>
        </p:txBody>
      </p:sp>
      <p:sp>
        <p:nvSpPr>
          <p:cNvPr id="287747" name="Rectangle 3">
            <a:extLst>
              <a:ext uri="{FF2B5EF4-FFF2-40B4-BE49-F238E27FC236}">
                <a16:creationId xmlns:a16="http://schemas.microsoft.com/office/drawing/2014/main" id="{3A1D23A3-3F90-658C-9FC4-BA3A4F976160}"/>
              </a:ext>
            </a:extLst>
          </p:cNvPr>
          <p:cNvSpPr>
            <a:spLocks noGrp="1" noChangeArrowheads="1"/>
          </p:cNvSpPr>
          <p:nvPr>
            <p:ph type="body" idx="1"/>
          </p:nvPr>
        </p:nvSpPr>
        <p:spPr>
          <a:xfrm>
            <a:off x="898357" y="1600200"/>
            <a:ext cx="10571747" cy="5029200"/>
          </a:xfrm>
        </p:spPr>
        <p:txBody>
          <a:bodyPr/>
          <a:lstStyle/>
          <a:p>
            <a:pPr eaLnBrk="1" hangingPunct="1">
              <a:lnSpc>
                <a:spcPct val="90000"/>
              </a:lnSpc>
              <a:buFont typeface="Wingdings" panose="05000000000000000000" pitchFamily="2" charset="2"/>
              <a:buNone/>
              <a:defRPr/>
            </a:pPr>
            <a:r>
              <a:rPr lang="en-US" altLang="en-US" sz="2800" dirty="0">
                <a:solidFill>
                  <a:srgbClr val="CCCC00"/>
                </a:solidFill>
                <a:latin typeface="Comic Sans MS" panose="030F0702030302020204" pitchFamily="66" charset="0"/>
              </a:rPr>
              <a:t>At the Jabbok in the Transjordan, Jacob sent his family over the ford but stayed by himself where he wrestled with a theophany of Yahweh.</a:t>
            </a:r>
          </a:p>
          <a:p>
            <a:pPr eaLnBrk="1" hangingPunct="1">
              <a:lnSpc>
                <a:spcPct val="90000"/>
              </a:lnSpc>
              <a:defRPr/>
            </a:pPr>
            <a:r>
              <a:rPr lang="en-US" altLang="en-US" sz="2400" i="1" dirty="0">
                <a:latin typeface="Comic Sans MS" panose="030F0702030302020204" pitchFamily="66" charset="0"/>
              </a:rPr>
              <a:t>His whole life he had struggled against Yahweh and others in order to achieve his birthright and blessing.</a:t>
            </a:r>
          </a:p>
          <a:p>
            <a:pPr eaLnBrk="1" hangingPunct="1">
              <a:lnSpc>
                <a:spcPct val="90000"/>
              </a:lnSpc>
              <a:defRPr/>
            </a:pPr>
            <a:r>
              <a:rPr lang="en-US" altLang="en-US" sz="2400" i="1" dirty="0">
                <a:latin typeface="Comic Sans MS" panose="030F0702030302020204" pitchFamily="66" charset="0"/>
              </a:rPr>
              <a:t>Now, he would receive it as a gift, but he would be wounded in the process.</a:t>
            </a:r>
          </a:p>
          <a:p>
            <a:pPr eaLnBrk="1" hangingPunct="1">
              <a:lnSpc>
                <a:spcPct val="90000"/>
              </a:lnSpc>
              <a:defRPr/>
            </a:pPr>
            <a:r>
              <a:rPr lang="en-US" altLang="en-US" sz="2400" i="1" dirty="0">
                <a:latin typeface="Comic Sans MS" panose="030F0702030302020204" pitchFamily="66" charset="0"/>
              </a:rPr>
              <a:t>In his blessing, where he confronted God face-to-face, his name was changed from Jacob (= heel-grabber) to Israel (= he struggles with God).</a:t>
            </a:r>
          </a:p>
          <a:p>
            <a:pPr eaLnBrk="1" hangingPunct="1">
              <a:lnSpc>
                <a:spcPct val="90000"/>
              </a:lnSpc>
              <a:defRPr/>
            </a:pPr>
            <a:r>
              <a:rPr lang="en-US" altLang="en-US" sz="2400" i="1" dirty="0">
                <a:latin typeface="Comic Sans MS" panose="030F0702030302020204" pitchFamily="66" charset="0"/>
              </a:rPr>
              <a:t>This incident becomes a paradigm for the history of the nation: struggle, suffering and victory.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p:cTn id="7" dur="500" fill="hold"/>
                                        <p:tgtEl>
                                          <p:spTgt spid="287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7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7747">
                                            <p:txEl>
                                              <p:pRg st="1" end="1"/>
                                            </p:txEl>
                                          </p:spTgt>
                                        </p:tgtEl>
                                        <p:attrNameLst>
                                          <p:attrName>style.visibility</p:attrName>
                                        </p:attrNameLst>
                                      </p:cBhvr>
                                      <p:to>
                                        <p:strVal val="visible"/>
                                      </p:to>
                                    </p:set>
                                    <p:anim calcmode="lin" valueType="num">
                                      <p:cBhvr additive="base">
                                        <p:cTn id="13"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7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7747">
                                            <p:txEl>
                                              <p:pRg st="2" end="2"/>
                                            </p:txEl>
                                          </p:spTgt>
                                        </p:tgtEl>
                                        <p:attrNameLst>
                                          <p:attrName>style.visibility</p:attrName>
                                        </p:attrNameLst>
                                      </p:cBhvr>
                                      <p:to>
                                        <p:strVal val="visible"/>
                                      </p:to>
                                    </p:set>
                                    <p:anim calcmode="lin" valueType="num">
                                      <p:cBhvr additive="base">
                                        <p:cTn id="19"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7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7747">
                                            <p:txEl>
                                              <p:pRg st="3" end="3"/>
                                            </p:txEl>
                                          </p:spTgt>
                                        </p:tgtEl>
                                        <p:attrNameLst>
                                          <p:attrName>style.visibility</p:attrName>
                                        </p:attrNameLst>
                                      </p:cBhvr>
                                      <p:to>
                                        <p:strVal val="visible"/>
                                      </p:to>
                                    </p:set>
                                    <p:anim calcmode="lin" valueType="num">
                                      <p:cBhvr additive="base">
                                        <p:cTn id="25" dur="5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7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87747">
                                            <p:txEl>
                                              <p:pRg st="4" end="4"/>
                                            </p:txEl>
                                          </p:spTgt>
                                        </p:tgtEl>
                                        <p:attrNameLst>
                                          <p:attrName>style.visibility</p:attrName>
                                        </p:attrNameLst>
                                      </p:cBhvr>
                                      <p:to>
                                        <p:strVal val="visible"/>
                                      </p:to>
                                    </p:set>
                                    <p:anim calcmode="lin" valueType="num">
                                      <p:cBhvr additive="base">
                                        <p:cTn id="31" dur="5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7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52579" name="Text Box 6">
            <a:extLst>
              <a:ext uri="{FF2B5EF4-FFF2-40B4-BE49-F238E27FC236}">
                <a16:creationId xmlns:a16="http://schemas.microsoft.com/office/drawing/2014/main" id="{7FFBB6B7-D866-37F3-0767-882917D46573}"/>
              </a:ext>
            </a:extLst>
          </p:cNvPr>
          <p:cNvSpPr txBox="1">
            <a:spLocks noChangeArrowheads="1"/>
          </p:cNvSpPr>
          <p:nvPr/>
        </p:nvSpPr>
        <p:spPr bwMode="auto">
          <a:xfrm>
            <a:off x="2457994" y="6410325"/>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Fords of the Jabbok</a:t>
            </a:r>
          </a:p>
        </p:txBody>
      </p:sp>
      <p:pic>
        <p:nvPicPr>
          <p:cNvPr id="1026" name="Picture 2" descr="Jabbok River">
            <a:extLst>
              <a:ext uri="{FF2B5EF4-FFF2-40B4-BE49-F238E27FC236}">
                <a16:creationId xmlns:a16="http://schemas.microsoft.com/office/drawing/2014/main" id="{C55DEDD9-FB8E-B9D5-170B-84BF05076847}"/>
              </a:ext>
            </a:extLst>
          </p:cNvPr>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bwMode="auto">
          <a:xfrm>
            <a:off x="14272" y="0"/>
            <a:ext cx="12177728" cy="64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84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37417E6-AAD7-C5A4-45F9-19138048621C}"/>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a:defRPr/>
            </a:pPr>
            <a:fld id="{EA2CAE65-4CCC-4585-A37C-365F3783A204}" type="slidenum">
              <a:rPr lang="en-US" altLang="en-US" smtClean="0">
                <a:latin typeface="Verdana" panose="020B0604030504040204" pitchFamily="34" charset="0"/>
              </a:rPr>
              <a:pPr>
                <a:defRPr/>
              </a:pPr>
              <a:t>65</a:t>
            </a:fld>
            <a:endParaRPr lang="en-US" altLang="en-US">
              <a:latin typeface="Verdana" panose="020B0604030504040204" pitchFamily="34" charset="0"/>
            </a:endParaRPr>
          </a:p>
        </p:txBody>
      </p:sp>
      <p:sp>
        <p:nvSpPr>
          <p:cNvPr id="421890" name="Rectangle 2">
            <a:extLst>
              <a:ext uri="{FF2B5EF4-FFF2-40B4-BE49-F238E27FC236}">
                <a16:creationId xmlns:a16="http://schemas.microsoft.com/office/drawing/2014/main" id="{7FC5706E-C22D-4A17-ABC5-49BB1F7D8DB3}"/>
              </a:ext>
            </a:extLst>
          </p:cNvPr>
          <p:cNvSpPr>
            <a:spLocks noGrp="1" noChangeArrowheads="1"/>
          </p:cNvSpPr>
          <p:nvPr>
            <p:ph type="title"/>
          </p:nvPr>
        </p:nvSpPr>
        <p:spPr/>
        <p:txBody>
          <a:bodyPr/>
          <a:lstStyle/>
          <a:p>
            <a:pPr eaLnBrk="1" hangingPunct="1">
              <a:defRPr/>
            </a:pPr>
            <a:r>
              <a:rPr lang="en-US" altLang="en-US">
                <a:solidFill>
                  <a:srgbClr val="FF6600"/>
                </a:solidFill>
                <a:latin typeface="Eras Demi ITC" pitchFamily="34" charset="0"/>
              </a:rPr>
              <a:t>The Joseph Stories</a:t>
            </a:r>
          </a:p>
        </p:txBody>
      </p:sp>
      <p:sp>
        <p:nvSpPr>
          <p:cNvPr id="421891" name="Rectangle 3">
            <a:extLst>
              <a:ext uri="{FF2B5EF4-FFF2-40B4-BE49-F238E27FC236}">
                <a16:creationId xmlns:a16="http://schemas.microsoft.com/office/drawing/2014/main" id="{C53F65FD-011B-79D1-780A-909A1C9D763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rgbClr val="D3FF57"/>
                </a:solidFill>
                <a:latin typeface="Comic Sans MS" panose="030F0702030302020204" pitchFamily="66" charset="0"/>
              </a:rPr>
              <a:t>The Joseph stories detail how the descendants of Abraham came to migrate to Egypt.</a:t>
            </a:r>
          </a:p>
          <a:p>
            <a:pPr eaLnBrk="1" hangingPunct="1">
              <a:defRPr/>
            </a:pPr>
            <a:r>
              <a:rPr lang="en-US" altLang="en-US" sz="2400" i="1" dirty="0">
                <a:latin typeface="Comic Sans MS" panose="030F0702030302020204" pitchFamily="66" charset="0"/>
              </a:rPr>
              <a:t>Though Joseph’s brothers were evil-intentioned toward him, selling him to slave-traders, God’s sovereign purposes were supreme.</a:t>
            </a:r>
          </a:p>
          <a:p>
            <a:pPr eaLnBrk="1" hangingPunct="1">
              <a:defRPr/>
            </a:pPr>
            <a:r>
              <a:rPr lang="en-US" altLang="en-US" sz="2400" i="1" dirty="0">
                <a:latin typeface="Comic Sans MS" panose="030F0702030302020204" pitchFamily="66" charset="0"/>
              </a:rPr>
              <a:t>In Egypt, Joseph rose to become vizier of Egypt through whom God saved the lives of his whole family.</a:t>
            </a:r>
          </a:p>
          <a:p>
            <a:pPr eaLnBrk="1" hangingPunct="1">
              <a:defRPr/>
            </a:pPr>
            <a:r>
              <a:rPr lang="en-US" altLang="en-US" sz="2400" i="1" dirty="0">
                <a:latin typeface="Comic Sans MS" panose="030F0702030302020204" pitchFamily="66" charset="0"/>
              </a:rPr>
              <a:t>Genesis concludes with the family of Jacob settled in Egypt, which in turn prepares for the most important redemptive event in the Old Testament—the exodus.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21891">
                                            <p:txEl>
                                              <p:pRg st="0" end="0"/>
                                            </p:txEl>
                                          </p:spTgt>
                                        </p:tgtEl>
                                        <p:attrNameLst>
                                          <p:attrName>style.visibility</p:attrName>
                                        </p:attrNameLst>
                                      </p:cBhvr>
                                      <p:to>
                                        <p:strVal val="visible"/>
                                      </p:to>
                                    </p:set>
                                    <p:anim calcmode="lin" valueType="num">
                                      <p:cBhvr>
                                        <p:cTn id="7" dur="500" fill="hold"/>
                                        <p:tgtEl>
                                          <p:spTgt spid="421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1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1891">
                                            <p:txEl>
                                              <p:pRg st="1" end="1"/>
                                            </p:txEl>
                                          </p:spTgt>
                                        </p:tgtEl>
                                        <p:attrNameLst>
                                          <p:attrName>style.visibility</p:attrName>
                                        </p:attrNameLst>
                                      </p:cBhvr>
                                      <p:to>
                                        <p:strVal val="visible"/>
                                      </p:to>
                                    </p:set>
                                    <p:anim calcmode="lin" valueType="num">
                                      <p:cBhvr additive="base">
                                        <p:cTn id="13" dur="500" fill="hold"/>
                                        <p:tgtEl>
                                          <p:spTgt spid="421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1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1891">
                                            <p:txEl>
                                              <p:pRg st="2" end="2"/>
                                            </p:txEl>
                                          </p:spTgt>
                                        </p:tgtEl>
                                        <p:attrNameLst>
                                          <p:attrName>style.visibility</p:attrName>
                                        </p:attrNameLst>
                                      </p:cBhvr>
                                      <p:to>
                                        <p:strVal val="visible"/>
                                      </p:to>
                                    </p:set>
                                    <p:anim calcmode="lin" valueType="num">
                                      <p:cBhvr additive="base">
                                        <p:cTn id="19" dur="500" fill="hold"/>
                                        <p:tgtEl>
                                          <p:spTgt spid="421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1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1891">
                                            <p:txEl>
                                              <p:pRg st="3" end="3"/>
                                            </p:txEl>
                                          </p:spTgt>
                                        </p:tgtEl>
                                        <p:attrNameLst>
                                          <p:attrName>style.visibility</p:attrName>
                                        </p:attrNameLst>
                                      </p:cBhvr>
                                      <p:to>
                                        <p:strVal val="visible"/>
                                      </p:to>
                                    </p:set>
                                    <p:anim calcmode="lin" valueType="num">
                                      <p:cBhvr additive="base">
                                        <p:cTn id="25" dur="500" fill="hold"/>
                                        <p:tgtEl>
                                          <p:spTgt spid="421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1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602733D3-DBAF-0236-EDDD-BAA0E7D2E5B0}"/>
              </a:ext>
            </a:extLst>
          </p:cNvPr>
          <p:cNvSpPr>
            <a:spLocks noGrp="1" noChangeArrowheads="1"/>
          </p:cNvSpPr>
          <p:nvPr>
            <p:ph type="title"/>
          </p:nvPr>
        </p:nvSpPr>
        <p:spPr>
          <a:xfrm>
            <a:off x="1866900" y="106740"/>
            <a:ext cx="8458200" cy="647239"/>
          </a:xfrm>
        </p:spPr>
        <p:txBody>
          <a:bodyPr/>
          <a:lstStyle/>
          <a:p>
            <a:pPr eaLnBrk="1" hangingPunct="1">
              <a:defRPr/>
            </a:pPr>
            <a:r>
              <a:rPr lang="en-US" altLang="en-US" sz="4000" dirty="0">
                <a:solidFill>
                  <a:srgbClr val="FFC000"/>
                </a:solidFill>
                <a:latin typeface="Berlin Sans FB" pitchFamily="34" charset="0"/>
              </a:rPr>
              <a:t>Sons of Israel Seek Grain in Egypt</a:t>
            </a:r>
            <a:endParaRPr lang="en-US" altLang="en-US" sz="4000" dirty="0">
              <a:solidFill>
                <a:srgbClr val="FFC000"/>
              </a:solidFill>
            </a:endParaRPr>
          </a:p>
        </p:txBody>
      </p:sp>
      <p:pic>
        <p:nvPicPr>
          <p:cNvPr id="176131" name="Picture 5" descr="Joseph 003">
            <a:extLst>
              <a:ext uri="{FF2B5EF4-FFF2-40B4-BE49-F238E27FC236}">
                <a16:creationId xmlns:a16="http://schemas.microsoft.com/office/drawing/2014/main" id="{8570C866-47D0-9F6C-241E-C06265218346}"/>
              </a:ext>
            </a:extLst>
          </p:cNvPr>
          <p:cNvPicPr>
            <a:picLocks noGrp="1" noChangeAspect="1" noChangeArrowheads="1"/>
          </p:cNvPicPr>
          <p:nvPr>
            <p:ph idx="1"/>
          </p:nvPr>
        </p:nvPicPr>
        <p:blipFill>
          <a:blip r:embed="rId2">
            <a:lum contrast="18000"/>
            <a:extLst>
              <a:ext uri="{28A0092B-C50C-407E-A947-70E740481C1C}">
                <a14:useLocalDpi xmlns:a14="http://schemas.microsoft.com/office/drawing/2010/main"/>
              </a:ext>
            </a:extLst>
          </a:blip>
          <a:srcRect/>
          <a:stretch>
            <a:fillRect/>
          </a:stretch>
        </p:blipFill>
        <p:spPr>
          <a:xfrm>
            <a:off x="196804" y="866274"/>
            <a:ext cx="11860932" cy="4684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6">
            <a:extLst>
              <a:ext uri="{FF2B5EF4-FFF2-40B4-BE49-F238E27FC236}">
                <a16:creationId xmlns:a16="http://schemas.microsoft.com/office/drawing/2014/main" id="{DEA6D255-4AC8-AAB7-88A3-850F22792CE8}"/>
              </a:ext>
            </a:extLst>
          </p:cNvPr>
          <p:cNvSpPr txBox="1">
            <a:spLocks noChangeArrowheads="1"/>
          </p:cNvSpPr>
          <p:nvPr/>
        </p:nvSpPr>
        <p:spPr bwMode="auto">
          <a:xfrm>
            <a:off x="352926" y="5550931"/>
            <a:ext cx="117048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The Beni Hasan mural (19</a:t>
            </a:r>
            <a:r>
              <a:rPr kumimoji="0" lang="en-US" altLang="en-US" sz="24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century BC) depicts Semitics entering Egypt to trade or negotiate. The presence of </a:t>
            </a:r>
            <a:r>
              <a:rPr kumimoji="0" lang="en-US" altLang="en-US"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Asiatics</a:t>
            </a:r>
            <a:r>
              <a:rPr kumimoji="0" lang="en-US" alt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in Egypt increased during the Hyksos Period (17</a:t>
            </a:r>
            <a:r>
              <a:rPr kumimoji="0" lang="en-US" altLang="en-US" sz="24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and 16</a:t>
            </a:r>
            <a:r>
              <a:rPr kumimoji="0" lang="en-US" altLang="en-US" sz="24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centuries BC), the probable time of the migration of Jacob’s family.</a:t>
            </a:r>
          </a:p>
        </p:txBody>
      </p:sp>
    </p:spTree>
    <p:extLst>
      <p:ext uri="{BB962C8B-B14F-4D97-AF65-F5344CB8AC3E}">
        <p14:creationId xmlns:p14="http://schemas.microsoft.com/office/powerpoint/2010/main" val="1177326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5" descr="ESN01">
            <a:extLst>
              <a:ext uri="{FF2B5EF4-FFF2-40B4-BE49-F238E27FC236}">
                <a16:creationId xmlns:a16="http://schemas.microsoft.com/office/drawing/2014/main" id="{83D0072D-777E-7E99-9FC4-A36F6D808A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5612" y="0"/>
            <a:ext cx="97656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6">
            <a:extLst>
              <a:ext uri="{FF2B5EF4-FFF2-40B4-BE49-F238E27FC236}">
                <a16:creationId xmlns:a16="http://schemas.microsoft.com/office/drawing/2014/main" id="{A2DEDAA4-CF93-4E75-AFA5-9FA0E7056762}"/>
              </a:ext>
            </a:extLst>
          </p:cNvPr>
          <p:cNvSpPr txBox="1">
            <a:spLocks noChangeArrowheads="1"/>
          </p:cNvSpPr>
          <p:nvPr/>
        </p:nvSpPr>
        <p:spPr bwMode="auto">
          <a:xfrm>
            <a:off x="4521926" y="5930538"/>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400" dirty="0">
                <a:solidFill>
                  <a:srgbClr val="FFFFFF"/>
                </a:solidFill>
              </a:rPr>
              <a:t>Egypt, the Sinai Peninsula, and Canaan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825FCDF9-B8DA-0FBC-2D81-E552A18A9C51}"/>
              </a:ext>
            </a:extLst>
          </p:cNvPr>
          <p:cNvSpPr>
            <a:spLocks noGrp="1" noChangeArrowheads="1"/>
          </p:cNvSpPr>
          <p:nvPr>
            <p:ph type="title"/>
          </p:nvPr>
        </p:nvSpPr>
        <p:spPr/>
        <p:txBody>
          <a:bodyPr/>
          <a:lstStyle/>
          <a:p>
            <a:pPr eaLnBrk="1" hangingPunct="1">
              <a:defRPr/>
            </a:pPr>
            <a:r>
              <a:rPr lang="en-US" altLang="en-US" dirty="0">
                <a:solidFill>
                  <a:srgbClr val="00FFFF"/>
                </a:solidFill>
                <a:latin typeface="Impact" panose="020B0806030902050204" pitchFamily="34" charset="0"/>
              </a:rPr>
              <a:t>The Character of Salvation-History</a:t>
            </a:r>
          </a:p>
        </p:txBody>
      </p:sp>
      <p:sp>
        <p:nvSpPr>
          <p:cNvPr id="338947" name="Rectangle 3">
            <a:extLst>
              <a:ext uri="{FF2B5EF4-FFF2-40B4-BE49-F238E27FC236}">
                <a16:creationId xmlns:a16="http://schemas.microsoft.com/office/drawing/2014/main" id="{05D1057D-8963-3E4A-78B7-9830150C0742}"/>
              </a:ext>
            </a:extLst>
          </p:cNvPr>
          <p:cNvSpPr>
            <a:spLocks noGrp="1" noChangeArrowheads="1"/>
          </p:cNvSpPr>
          <p:nvPr>
            <p:ph type="body" idx="1"/>
          </p:nvPr>
        </p:nvSpPr>
        <p:spPr>
          <a:xfrm>
            <a:off x="834189" y="1600200"/>
            <a:ext cx="10603832" cy="1933575"/>
          </a:xfrm>
          <a:solidFill>
            <a:srgbClr val="006666"/>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chemeClr val="folHlink"/>
                </a:solidFill>
                <a:latin typeface="Eras Demi ITC" pitchFamily="34" charset="0"/>
              </a:rPr>
              <a:t>Joseph’s explanation (47:4-8a), which is repeated later (50:18-21), becomes the paradox upon which the narratives of Genesis are built (and, indeed, much of the history in the Hebrew Bible).</a:t>
            </a:r>
            <a:endParaRPr lang="en-US" altLang="en-US" sz="2800" dirty="0">
              <a:solidFill>
                <a:schemeClr val="folHlink"/>
              </a:solidFill>
            </a:endParaRPr>
          </a:p>
        </p:txBody>
      </p:sp>
      <p:sp>
        <p:nvSpPr>
          <p:cNvPr id="338948" name="Text Box 4">
            <a:extLst>
              <a:ext uri="{FF2B5EF4-FFF2-40B4-BE49-F238E27FC236}">
                <a16:creationId xmlns:a16="http://schemas.microsoft.com/office/drawing/2014/main" id="{D108E88D-F9D8-CD2C-FF82-6111FEC40924}"/>
              </a:ext>
            </a:extLst>
          </p:cNvPr>
          <p:cNvSpPr txBox="1">
            <a:spLocks noChangeArrowheads="1"/>
          </p:cNvSpPr>
          <p:nvPr/>
        </p:nvSpPr>
        <p:spPr bwMode="auto">
          <a:xfrm>
            <a:off x="1766887" y="3895725"/>
            <a:ext cx="8658225" cy="1738938"/>
          </a:xfrm>
          <a:prstGeom prst="rect">
            <a:avLst/>
          </a:prstGeom>
          <a:noFill/>
          <a:ln>
            <a:noFill/>
          </a:ln>
          <a:effectLst/>
        </p:spPr>
        <p:txBody>
          <a:bodyPr wrap="square">
            <a:spAutoFit/>
          </a:bodyPr>
          <a:lstStyle/>
          <a:p>
            <a:pPr lvl="1" algn="ctr" fontAlgn="base">
              <a:spcBef>
                <a:spcPct val="0"/>
              </a:spcBef>
              <a:spcAft>
                <a:spcPct val="0"/>
              </a:spcAft>
              <a:defRPr/>
            </a:pPr>
            <a:r>
              <a:rPr lang="en-US" altLang="en-US" sz="4800" dirty="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rPr>
              <a:t>You meant it for evil!</a:t>
            </a:r>
          </a:p>
          <a:p>
            <a:pPr lvl="1" algn="ctr" fontAlgn="base">
              <a:spcBef>
                <a:spcPct val="0"/>
              </a:spcBef>
              <a:spcAft>
                <a:spcPct val="0"/>
              </a:spcAft>
              <a:defRPr/>
            </a:pPr>
            <a:endParaRPr lang="en-US" altLang="en-US" sz="1100" dirty="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endParaRPr>
          </a:p>
          <a:p>
            <a:pPr lvl="1" algn="ctr" fontAlgn="base">
              <a:spcBef>
                <a:spcPct val="0"/>
              </a:spcBef>
              <a:spcAft>
                <a:spcPct val="0"/>
              </a:spcAft>
              <a:defRPr/>
            </a:pPr>
            <a:r>
              <a:rPr lang="en-US" altLang="en-US" sz="4800" dirty="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rPr>
              <a:t>God intended it for good!</a:t>
            </a:r>
            <a:endParaRPr lang="en-US" altLang="en-US" sz="4800" dirty="0">
              <a:solidFill>
                <a:srgbClr val="FFFFFF"/>
              </a:solidFill>
              <a:latin typeface="Impact" panose="020B080603090205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38947">
                                            <p:bg/>
                                          </p:spTgt>
                                        </p:tgtEl>
                                        <p:attrNameLst>
                                          <p:attrName>style.visibility</p:attrName>
                                        </p:attrNameLst>
                                      </p:cBhvr>
                                      <p:to>
                                        <p:strVal val="visible"/>
                                      </p:to>
                                    </p:set>
                                    <p:animEffect transition="in" filter="randombar(vertical)">
                                      <p:cBhvr>
                                        <p:cTn id="7" dur="500"/>
                                        <p:tgtEl>
                                          <p:spTgt spid="338947">
                                            <p:bg/>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338947">
                                            <p:txEl>
                                              <p:pRg st="0" end="0"/>
                                            </p:txEl>
                                          </p:spTgt>
                                        </p:tgtEl>
                                        <p:attrNameLst>
                                          <p:attrName>style.visibility</p:attrName>
                                        </p:attrNameLst>
                                      </p:cBhvr>
                                      <p:to>
                                        <p:strVal val="visible"/>
                                      </p:to>
                                    </p:set>
                                    <p:animEffect transition="in" filter="randombar(vertical)">
                                      <p:cBhvr>
                                        <p:cTn id="10" dur="500"/>
                                        <p:tgtEl>
                                          <p:spTgt spid="3389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338948">
                                            <p:txEl>
                                              <p:pRg st="0" end="0"/>
                                            </p:txEl>
                                          </p:spTgt>
                                        </p:tgtEl>
                                        <p:attrNameLst>
                                          <p:attrName>style.visibility</p:attrName>
                                        </p:attrNameLst>
                                      </p:cBhvr>
                                      <p:to>
                                        <p:strVal val="visible"/>
                                      </p:to>
                                    </p:set>
                                    <p:animEffect transition="in" filter="fade">
                                      <p:cBhvr>
                                        <p:cTn id="15" dur="770" decel="100000"/>
                                        <p:tgtEl>
                                          <p:spTgt spid="338948">
                                            <p:txEl>
                                              <p:pRg st="0" end="0"/>
                                            </p:txEl>
                                          </p:spTgt>
                                        </p:tgtEl>
                                      </p:cBhvr>
                                    </p:animEffect>
                                    <p:animScale>
                                      <p:cBhvr>
                                        <p:cTn id="16" dur="770" decel="100000"/>
                                        <p:tgtEl>
                                          <p:spTgt spid="338948">
                                            <p:txEl>
                                              <p:pRg st="0" end="0"/>
                                            </p:txEl>
                                          </p:spTgt>
                                        </p:tgtEl>
                                      </p:cBhvr>
                                      <p:from x="10000" y="10000"/>
                                      <p:to x="200000" y="450000"/>
                                    </p:animScale>
                                    <p:animScale>
                                      <p:cBhvr>
                                        <p:cTn id="17" dur="1230" accel="100000" fill="hold">
                                          <p:stCondLst>
                                            <p:cond delay="770"/>
                                          </p:stCondLst>
                                        </p:cTn>
                                        <p:tgtEl>
                                          <p:spTgt spid="338948">
                                            <p:txEl>
                                              <p:pRg st="0" end="0"/>
                                            </p:txEl>
                                          </p:spTgt>
                                        </p:tgtEl>
                                      </p:cBhvr>
                                      <p:from x="200000" y="450000"/>
                                      <p:to x="100000" y="100000"/>
                                    </p:animScale>
                                    <p:set>
                                      <p:cBhvr>
                                        <p:cTn id="18" dur="770" fill="hold"/>
                                        <p:tgtEl>
                                          <p:spTgt spid="338948">
                                            <p:txEl>
                                              <p:pRg st="0" end="0"/>
                                            </p:txEl>
                                          </p:spTgt>
                                        </p:tgtEl>
                                        <p:attrNameLst>
                                          <p:attrName>ppt_x</p:attrName>
                                        </p:attrNameLst>
                                      </p:cBhvr>
                                      <p:to>
                                        <p:strVal val="(0.5)"/>
                                      </p:to>
                                    </p:set>
                                    <p:anim from="(0.5)" to="(#ppt_x)" calcmode="lin" valueType="num">
                                      <p:cBhvr>
                                        <p:cTn id="19" dur="1230" accel="100000" fill="hold">
                                          <p:stCondLst>
                                            <p:cond delay="770"/>
                                          </p:stCondLst>
                                        </p:cTn>
                                        <p:tgtEl>
                                          <p:spTgt spid="338948">
                                            <p:txEl>
                                              <p:pRg st="0" end="0"/>
                                            </p:txEl>
                                          </p:spTgt>
                                        </p:tgtEl>
                                        <p:attrNameLst>
                                          <p:attrName>ppt_x</p:attrName>
                                        </p:attrNameLst>
                                      </p:cBhvr>
                                    </p:anim>
                                    <p:set>
                                      <p:cBhvr>
                                        <p:cTn id="20" dur="770" fill="hold"/>
                                        <p:tgtEl>
                                          <p:spTgt spid="338948">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338948">
                                            <p:txEl>
                                              <p:pRg st="0" end="0"/>
                                            </p:txEl>
                                          </p:spTgt>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nodeType="clickEffect">
                                  <p:stCondLst>
                                    <p:cond delay="0"/>
                                  </p:stCondLst>
                                  <p:childTnLst>
                                    <p:set>
                                      <p:cBhvr>
                                        <p:cTn id="25" dur="1" fill="hold">
                                          <p:stCondLst>
                                            <p:cond delay="0"/>
                                          </p:stCondLst>
                                        </p:cTn>
                                        <p:tgtEl>
                                          <p:spTgt spid="338948">
                                            <p:txEl>
                                              <p:pRg st="2" end="2"/>
                                            </p:txEl>
                                          </p:spTgt>
                                        </p:tgtEl>
                                        <p:attrNameLst>
                                          <p:attrName>style.visibility</p:attrName>
                                        </p:attrNameLst>
                                      </p:cBhvr>
                                      <p:to>
                                        <p:strVal val="visible"/>
                                      </p:to>
                                    </p:set>
                                    <p:animEffect transition="in" filter="fade">
                                      <p:cBhvr>
                                        <p:cTn id="26" dur="770" decel="100000"/>
                                        <p:tgtEl>
                                          <p:spTgt spid="338948">
                                            <p:txEl>
                                              <p:pRg st="2" end="2"/>
                                            </p:txEl>
                                          </p:spTgt>
                                        </p:tgtEl>
                                      </p:cBhvr>
                                    </p:animEffect>
                                    <p:animScale>
                                      <p:cBhvr>
                                        <p:cTn id="27" dur="770" decel="100000"/>
                                        <p:tgtEl>
                                          <p:spTgt spid="338948">
                                            <p:txEl>
                                              <p:pRg st="2" end="2"/>
                                            </p:txEl>
                                          </p:spTgt>
                                        </p:tgtEl>
                                      </p:cBhvr>
                                      <p:from x="10000" y="10000"/>
                                      <p:to x="200000" y="450000"/>
                                    </p:animScale>
                                    <p:animScale>
                                      <p:cBhvr>
                                        <p:cTn id="28" dur="1230" accel="100000" fill="hold">
                                          <p:stCondLst>
                                            <p:cond delay="770"/>
                                          </p:stCondLst>
                                        </p:cTn>
                                        <p:tgtEl>
                                          <p:spTgt spid="338948">
                                            <p:txEl>
                                              <p:pRg st="2" end="2"/>
                                            </p:txEl>
                                          </p:spTgt>
                                        </p:tgtEl>
                                      </p:cBhvr>
                                      <p:from x="200000" y="450000"/>
                                      <p:to x="100000" y="100000"/>
                                    </p:animScale>
                                    <p:set>
                                      <p:cBhvr>
                                        <p:cTn id="29" dur="770" fill="hold"/>
                                        <p:tgtEl>
                                          <p:spTgt spid="338948">
                                            <p:txEl>
                                              <p:pRg st="2" end="2"/>
                                            </p:txEl>
                                          </p:spTgt>
                                        </p:tgtEl>
                                        <p:attrNameLst>
                                          <p:attrName>ppt_x</p:attrName>
                                        </p:attrNameLst>
                                      </p:cBhvr>
                                      <p:to>
                                        <p:strVal val="(0.5)"/>
                                      </p:to>
                                    </p:set>
                                    <p:anim from="(0.5)" to="(#ppt_x)" calcmode="lin" valueType="num">
                                      <p:cBhvr>
                                        <p:cTn id="30" dur="1230" accel="100000" fill="hold">
                                          <p:stCondLst>
                                            <p:cond delay="770"/>
                                          </p:stCondLst>
                                        </p:cTn>
                                        <p:tgtEl>
                                          <p:spTgt spid="338948">
                                            <p:txEl>
                                              <p:pRg st="2" end="2"/>
                                            </p:txEl>
                                          </p:spTgt>
                                        </p:tgtEl>
                                        <p:attrNameLst>
                                          <p:attrName>ppt_x</p:attrName>
                                        </p:attrNameLst>
                                      </p:cBhvr>
                                    </p:anim>
                                    <p:set>
                                      <p:cBhvr>
                                        <p:cTn id="31" dur="770" fill="hold"/>
                                        <p:tgtEl>
                                          <p:spTgt spid="338948">
                                            <p:txEl>
                                              <p:pRg st="2" end="2"/>
                                            </p:txEl>
                                          </p:spTgt>
                                        </p:tgtEl>
                                        <p:attrNameLst>
                                          <p:attrName>ppt_y</p:attrName>
                                        </p:attrNameLst>
                                      </p:cBhvr>
                                      <p:to>
                                        <p:strVal val="(#ppt_y+0.4)"/>
                                      </p:to>
                                    </p:set>
                                    <p:anim from="(#ppt_y+0.4)" to="(#ppt_y)" calcmode="lin" valueType="num">
                                      <p:cBhvr>
                                        <p:cTn id="32" dur="1230" accel="100000" fill="hold">
                                          <p:stCondLst>
                                            <p:cond delay="770"/>
                                          </p:stCondLst>
                                        </p:cTn>
                                        <p:tgtEl>
                                          <p:spTgt spid="338948">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8" name="Oval 4">
            <a:extLst>
              <a:ext uri="{FF2B5EF4-FFF2-40B4-BE49-F238E27FC236}">
                <a16:creationId xmlns:a16="http://schemas.microsoft.com/office/drawing/2014/main" id="{D304469F-BCB7-3B2E-245A-BD1A2231C89E}"/>
              </a:ext>
            </a:extLst>
          </p:cNvPr>
          <p:cNvSpPr>
            <a:spLocks noChangeArrowheads="1"/>
          </p:cNvSpPr>
          <p:nvPr/>
        </p:nvSpPr>
        <p:spPr bwMode="auto">
          <a:xfrm>
            <a:off x="1905000" y="304800"/>
            <a:ext cx="8534400" cy="6248400"/>
          </a:xfrm>
          <a:prstGeom prst="ellipse">
            <a:avLst/>
          </a:prstGeom>
          <a:solidFill>
            <a:srgbClr val="0066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344069" name="Text Box 5">
            <a:extLst>
              <a:ext uri="{FF2B5EF4-FFF2-40B4-BE49-F238E27FC236}">
                <a16:creationId xmlns:a16="http://schemas.microsoft.com/office/drawing/2014/main" id="{B967A3F1-50EA-9194-FA54-56D06CA4E6D0}"/>
              </a:ext>
            </a:extLst>
          </p:cNvPr>
          <p:cNvSpPr txBox="1">
            <a:spLocks noChangeArrowheads="1"/>
          </p:cNvSpPr>
          <p:nvPr/>
        </p:nvSpPr>
        <p:spPr bwMode="auto">
          <a:xfrm>
            <a:off x="2286000" y="1371600"/>
            <a:ext cx="7696200" cy="4856714"/>
          </a:xfrm>
          <a:prstGeom prst="rect">
            <a:avLst/>
          </a:prstGeom>
          <a:noFill/>
          <a:ln>
            <a:noFill/>
          </a:ln>
          <a:effectLst/>
        </p:spPr>
        <p:txBody>
          <a:bodyPr>
            <a:spAutoFit/>
          </a:bodyPr>
          <a:lstStyle/>
          <a:p>
            <a:pPr algn="ctr" fontAlgn="base">
              <a:spcBef>
                <a:spcPct val="20000"/>
              </a:spcBef>
              <a:spcAft>
                <a:spcPct val="0"/>
              </a:spcAft>
              <a:buClr>
                <a:srgbClr val="FFCC00"/>
              </a:buClr>
              <a:buSzPct val="75000"/>
              <a:defRPr/>
            </a:pPr>
            <a:r>
              <a:rPr lang="en-US" altLang="en-US" sz="440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rPr>
              <a:t>The Book of Genesis</a:t>
            </a:r>
          </a:p>
          <a:p>
            <a:pPr algn="ctr" fontAlgn="base">
              <a:spcBef>
                <a:spcPct val="20000"/>
              </a:spcBef>
              <a:spcAft>
                <a:spcPct val="0"/>
              </a:spcAft>
              <a:buClr>
                <a:srgbClr val="FFCC00"/>
              </a:buClr>
              <a:buSzPct val="75000"/>
              <a:defRPr/>
            </a:pPr>
            <a:r>
              <a:rPr lang="en-US" altLang="en-US" sz="440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rPr>
              <a:t> serves as a prolegomena to the history of Israel, a history</a:t>
            </a:r>
          </a:p>
          <a:p>
            <a:pPr algn="ctr" fontAlgn="base">
              <a:spcBef>
                <a:spcPct val="20000"/>
              </a:spcBef>
              <a:spcAft>
                <a:spcPct val="0"/>
              </a:spcAft>
              <a:buClr>
                <a:srgbClr val="FFCC00"/>
              </a:buClr>
              <a:buSzPct val="75000"/>
              <a:defRPr/>
            </a:pPr>
            <a:r>
              <a:rPr lang="en-US" altLang="en-US" sz="4400">
                <a:solidFill>
                  <a:srgbClr val="FFFFFF"/>
                </a:solidFill>
                <a:effectLst>
                  <a:outerShdw blurRad="38100" dist="38100" dir="2700000" algn="tl">
                    <a:srgbClr val="000000"/>
                  </a:outerShdw>
                </a:effectLst>
                <a:latin typeface="Impact" panose="020B0806030902050204" pitchFamily="34" charset="0"/>
                <a:cs typeface="Arial" panose="020B0604020202020204" pitchFamily="34" charset="0"/>
              </a:rPr>
              <a:t>that will occupy the remainder of the Hebrew Bible.</a:t>
            </a:r>
          </a:p>
          <a:p>
            <a:pPr fontAlgn="base">
              <a:spcBef>
                <a:spcPct val="50000"/>
              </a:spcBef>
              <a:spcAft>
                <a:spcPct val="0"/>
              </a:spcAft>
              <a:defRPr/>
            </a:pPr>
            <a:endParaRPr lang="en-US" altLang="en-US" sz="4800">
              <a:solidFill>
                <a:srgbClr val="FFFFFF"/>
              </a:solidFill>
              <a:latin typeface="Impact" panose="020B080603090205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4068"/>
                                        </p:tgtEl>
                                        <p:attrNameLst>
                                          <p:attrName>style.visibility</p:attrName>
                                        </p:attrNameLst>
                                      </p:cBhvr>
                                      <p:to>
                                        <p:strVal val="visible"/>
                                      </p:to>
                                    </p:set>
                                    <p:animEffect transition="in" filter="dissolve">
                                      <p:cBhvr>
                                        <p:cTn id="7" dur="500"/>
                                        <p:tgtEl>
                                          <p:spTgt spid="344068"/>
                                        </p:tgtEl>
                                      </p:cBhvr>
                                    </p:animEffect>
                                  </p:childTnLst>
                                </p:cTn>
                              </p:par>
                              <p:par>
                                <p:cTn id="8" presetID="9" presetClass="entr" presetSubtype="0" fill="hold" nodeType="withEffect">
                                  <p:stCondLst>
                                    <p:cond delay="0"/>
                                  </p:stCondLst>
                                  <p:childTnLst>
                                    <p:set>
                                      <p:cBhvr>
                                        <p:cTn id="9" dur="1" fill="hold">
                                          <p:stCondLst>
                                            <p:cond delay="0"/>
                                          </p:stCondLst>
                                        </p:cTn>
                                        <p:tgtEl>
                                          <p:spTgt spid="344069">
                                            <p:txEl>
                                              <p:pRg st="0" end="0"/>
                                            </p:txEl>
                                          </p:spTgt>
                                        </p:tgtEl>
                                        <p:attrNameLst>
                                          <p:attrName>style.visibility</p:attrName>
                                        </p:attrNameLst>
                                      </p:cBhvr>
                                      <p:to>
                                        <p:strVal val="visible"/>
                                      </p:to>
                                    </p:set>
                                    <p:animEffect transition="in" filter="dissolve">
                                      <p:cBhvr>
                                        <p:cTn id="10" dur="500"/>
                                        <p:tgtEl>
                                          <p:spTgt spid="344069">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44069">
                                            <p:txEl>
                                              <p:pRg st="1" end="1"/>
                                            </p:txEl>
                                          </p:spTgt>
                                        </p:tgtEl>
                                        <p:attrNameLst>
                                          <p:attrName>style.visibility</p:attrName>
                                        </p:attrNameLst>
                                      </p:cBhvr>
                                      <p:to>
                                        <p:strVal val="visible"/>
                                      </p:to>
                                    </p:set>
                                    <p:animEffect transition="in" filter="dissolve">
                                      <p:cBhvr>
                                        <p:cTn id="13" dur="500"/>
                                        <p:tgtEl>
                                          <p:spTgt spid="344069">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44069">
                                            <p:txEl>
                                              <p:pRg st="2" end="2"/>
                                            </p:txEl>
                                          </p:spTgt>
                                        </p:tgtEl>
                                        <p:attrNameLst>
                                          <p:attrName>style.visibility</p:attrName>
                                        </p:attrNameLst>
                                      </p:cBhvr>
                                      <p:to>
                                        <p:strVal val="visible"/>
                                      </p:to>
                                    </p:set>
                                    <p:animEffect transition="in" filter="dissolve">
                                      <p:cBhvr>
                                        <p:cTn id="16" dur="500"/>
                                        <p:tgtEl>
                                          <p:spTgt spid="3440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0F376E2-58D6-EAA2-6173-3DBAAE7122DD}"/>
              </a:ext>
            </a:extLst>
          </p:cNvPr>
          <p:cNvSpPr>
            <a:spLocks noGrp="1" noChangeArrowheads="1"/>
          </p:cNvSpPr>
          <p:nvPr>
            <p:ph type="title"/>
          </p:nvPr>
        </p:nvSpPr>
        <p:spPr>
          <a:xfrm>
            <a:off x="1676400" y="277814"/>
            <a:ext cx="8991600" cy="1398587"/>
          </a:xfrm>
        </p:spPr>
        <p:txBody>
          <a:bodyPr/>
          <a:lstStyle/>
          <a:p>
            <a:pPr eaLnBrk="1" hangingPunct="1">
              <a:defRPr/>
            </a:pPr>
            <a:r>
              <a:rPr lang="en-US" altLang="en-US">
                <a:solidFill>
                  <a:schemeClr val="hlink"/>
                </a:solidFill>
                <a:latin typeface="Eras Bold ITC" pitchFamily="34" charset="0"/>
              </a:rPr>
              <a:t>Creation in Genesis</a:t>
            </a:r>
            <a:br>
              <a:rPr lang="en-US" altLang="en-US" sz="4000">
                <a:solidFill>
                  <a:schemeClr val="hlink"/>
                </a:solidFill>
                <a:latin typeface="Eras Bold ITC" pitchFamily="34" charset="0"/>
              </a:rPr>
            </a:br>
            <a:r>
              <a:rPr lang="en-US" altLang="en-US" sz="3200">
                <a:solidFill>
                  <a:schemeClr val="hlink"/>
                </a:solidFill>
                <a:latin typeface="Eras Demi ITC" pitchFamily="34" charset="0"/>
              </a:rPr>
              <a:t>Genesis contains two complementary creation accounts</a:t>
            </a:r>
            <a:endParaRPr lang="en-US" altLang="en-US" sz="4000">
              <a:solidFill>
                <a:schemeClr val="hlink"/>
              </a:solidFill>
              <a:latin typeface="Eras Bold ITC" pitchFamily="34" charset="0"/>
            </a:endParaRPr>
          </a:p>
        </p:txBody>
      </p:sp>
      <p:sp>
        <p:nvSpPr>
          <p:cNvPr id="100356" name="Rectangle 4">
            <a:extLst>
              <a:ext uri="{FF2B5EF4-FFF2-40B4-BE49-F238E27FC236}">
                <a16:creationId xmlns:a16="http://schemas.microsoft.com/office/drawing/2014/main" id="{0ABFD8EA-DBCD-E995-F17C-C632A526BF93}"/>
              </a:ext>
            </a:extLst>
          </p:cNvPr>
          <p:cNvSpPr>
            <a:spLocks noGrp="1" noChangeArrowheads="1"/>
          </p:cNvSpPr>
          <p:nvPr>
            <p:ph type="body" sz="half" idx="1"/>
          </p:nvPr>
        </p:nvSpPr>
        <p:spPr>
          <a:xfrm>
            <a:off x="529389" y="2022476"/>
            <a:ext cx="5338011" cy="3945187"/>
          </a:xfrm>
          <a:gradFill rotWithShape="1">
            <a:gsLst>
              <a:gs pos="0">
                <a:srgbClr val="333300">
                  <a:gamma/>
                  <a:shade val="46275"/>
                  <a:invGamma/>
                </a:srgbClr>
              </a:gs>
              <a:gs pos="100000">
                <a:srgbClr val="3333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FF99"/>
                </a:solidFill>
              </a:rPr>
              <a:t>1:1—2:4a</a:t>
            </a:r>
          </a:p>
          <a:p>
            <a:pPr eaLnBrk="1" hangingPunct="1">
              <a:defRPr/>
            </a:pPr>
            <a:r>
              <a:rPr lang="en-US" altLang="en-US" sz="2400" i="1" dirty="0"/>
              <a:t>Consistently uses the Hebrew name </a:t>
            </a:r>
            <a:r>
              <a:rPr lang="en-US" altLang="en-US" sz="2400" i="1" u="sng" dirty="0"/>
              <a:t>Elohim</a:t>
            </a:r>
            <a:r>
              <a:rPr lang="en-US" altLang="en-US" sz="2400" i="1" dirty="0"/>
              <a:t> to designate God</a:t>
            </a:r>
          </a:p>
          <a:p>
            <a:pPr eaLnBrk="1" hangingPunct="1">
              <a:defRPr/>
            </a:pPr>
            <a:r>
              <a:rPr lang="en-US" altLang="en-US" sz="2400" i="1" dirty="0"/>
              <a:t>Moves from formlessness to form, emptiness to habitation</a:t>
            </a:r>
          </a:p>
          <a:p>
            <a:pPr eaLnBrk="1" hangingPunct="1">
              <a:defRPr/>
            </a:pPr>
            <a:r>
              <a:rPr lang="en-US" altLang="en-US" sz="2400" i="1" dirty="0"/>
              <a:t>Gives equal attention to celestial bodies, animal and plant life, and human life</a:t>
            </a:r>
          </a:p>
        </p:txBody>
      </p:sp>
      <p:sp>
        <p:nvSpPr>
          <p:cNvPr id="100357" name="Rectangle 5">
            <a:extLst>
              <a:ext uri="{FF2B5EF4-FFF2-40B4-BE49-F238E27FC236}">
                <a16:creationId xmlns:a16="http://schemas.microsoft.com/office/drawing/2014/main" id="{B8415F11-3DDE-38FE-2D31-9F5ACCE056BB}"/>
              </a:ext>
            </a:extLst>
          </p:cNvPr>
          <p:cNvSpPr>
            <a:spLocks noGrp="1" noChangeArrowheads="1"/>
          </p:cNvSpPr>
          <p:nvPr>
            <p:ph type="body" sz="half" idx="2"/>
          </p:nvPr>
        </p:nvSpPr>
        <p:spPr>
          <a:xfrm>
            <a:off x="6324599" y="2022476"/>
            <a:ext cx="5338011" cy="3945187"/>
          </a:xfrm>
          <a:gradFill rotWithShape="1">
            <a:gsLst>
              <a:gs pos="0">
                <a:srgbClr val="003300">
                  <a:gamma/>
                  <a:shade val="46275"/>
                  <a:invGamma/>
                </a:srgbClr>
              </a:gs>
              <a:gs pos="100000">
                <a:srgbClr val="0033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FF99"/>
                </a:solidFill>
              </a:rPr>
              <a:t>2:4b-25</a:t>
            </a:r>
          </a:p>
          <a:p>
            <a:pPr eaLnBrk="1" hangingPunct="1">
              <a:defRPr/>
            </a:pPr>
            <a:r>
              <a:rPr lang="en-US" altLang="en-US" sz="2400" i="1" dirty="0"/>
              <a:t>Consistently uses the Hebrew name </a:t>
            </a:r>
            <a:r>
              <a:rPr lang="en-US" altLang="en-US" sz="2400" i="1" u="sng" dirty="0"/>
              <a:t>Yahweh Elohim</a:t>
            </a:r>
            <a:r>
              <a:rPr lang="en-US" altLang="en-US" sz="2400" i="1" dirty="0"/>
              <a:t> to designate God</a:t>
            </a:r>
          </a:p>
          <a:p>
            <a:pPr eaLnBrk="1" hangingPunct="1">
              <a:defRPr/>
            </a:pPr>
            <a:r>
              <a:rPr lang="en-US" altLang="en-US" sz="2400" i="1" dirty="0"/>
              <a:t>Focuses on the humans themselves</a:t>
            </a:r>
          </a:p>
          <a:p>
            <a:pPr eaLnBrk="1" hangingPunct="1">
              <a:defRPr/>
            </a:pPr>
            <a:r>
              <a:rPr lang="en-US" altLang="en-US" sz="2400" i="1" dirty="0"/>
              <a:t>While the rest of the universe is briefly mentioned, the first humans are the central feature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0356">
                                            <p:bg/>
                                          </p:spTgt>
                                        </p:tgtEl>
                                        <p:attrNameLst>
                                          <p:attrName>style.visibility</p:attrName>
                                        </p:attrNameLst>
                                      </p:cBhvr>
                                      <p:to>
                                        <p:strVal val="visible"/>
                                      </p:to>
                                    </p:set>
                                    <p:animEffect transition="in" filter="randombar(horizontal)">
                                      <p:cBhvr>
                                        <p:cTn id="7" dur="500"/>
                                        <p:tgtEl>
                                          <p:spTgt spid="100356">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0356">
                                            <p:txEl>
                                              <p:pRg st="0" end="0"/>
                                            </p:txEl>
                                          </p:spTgt>
                                        </p:tgtEl>
                                        <p:attrNameLst>
                                          <p:attrName>style.visibility</p:attrName>
                                        </p:attrNameLst>
                                      </p:cBhvr>
                                      <p:to>
                                        <p:strVal val="visible"/>
                                      </p:to>
                                    </p:set>
                                    <p:animEffect transition="in" filter="randombar(horizontal)">
                                      <p:cBhvr>
                                        <p:cTn id="10" dur="500"/>
                                        <p:tgtEl>
                                          <p:spTgt spid="100356">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0357">
                                            <p:bg/>
                                          </p:spTgt>
                                        </p:tgtEl>
                                        <p:attrNameLst>
                                          <p:attrName>style.visibility</p:attrName>
                                        </p:attrNameLst>
                                      </p:cBhvr>
                                      <p:to>
                                        <p:strVal val="visible"/>
                                      </p:to>
                                    </p:set>
                                    <p:animEffect transition="in" filter="randombar(horizontal)">
                                      <p:cBhvr>
                                        <p:cTn id="13" dur="500"/>
                                        <p:tgtEl>
                                          <p:spTgt spid="100357">
                                            <p:bg/>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00357">
                                            <p:txEl>
                                              <p:pRg st="0" end="0"/>
                                            </p:txEl>
                                          </p:spTgt>
                                        </p:tgtEl>
                                        <p:attrNameLst>
                                          <p:attrName>style.visibility</p:attrName>
                                        </p:attrNameLst>
                                      </p:cBhvr>
                                      <p:to>
                                        <p:strVal val="visible"/>
                                      </p:to>
                                    </p:set>
                                    <p:animEffect transition="in" filter="randombar(horizontal)">
                                      <p:cBhvr>
                                        <p:cTn id="16" dur="500"/>
                                        <p:tgtEl>
                                          <p:spTgt spid="10035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0356">
                                            <p:txEl>
                                              <p:pRg st="1" end="1"/>
                                            </p:txEl>
                                          </p:spTgt>
                                        </p:tgtEl>
                                        <p:attrNameLst>
                                          <p:attrName>style.visibility</p:attrName>
                                        </p:attrNameLst>
                                      </p:cBhvr>
                                      <p:to>
                                        <p:strVal val="visible"/>
                                      </p:to>
                                    </p:set>
                                    <p:anim calcmode="lin" valueType="num">
                                      <p:cBhvr additive="base">
                                        <p:cTn id="21" dur="500" fill="hold"/>
                                        <p:tgtEl>
                                          <p:spTgt spid="10035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03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0357">
                                            <p:txEl>
                                              <p:pRg st="1" end="1"/>
                                            </p:txEl>
                                          </p:spTgt>
                                        </p:tgtEl>
                                        <p:attrNameLst>
                                          <p:attrName>style.visibility</p:attrName>
                                        </p:attrNameLst>
                                      </p:cBhvr>
                                      <p:to>
                                        <p:strVal val="visible"/>
                                      </p:to>
                                    </p:set>
                                    <p:anim calcmode="lin" valueType="num">
                                      <p:cBhvr additive="base">
                                        <p:cTn id="27" dur="500" fill="hold"/>
                                        <p:tgtEl>
                                          <p:spTgt spid="10035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03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00356">
                                            <p:txEl>
                                              <p:pRg st="2" end="2"/>
                                            </p:txEl>
                                          </p:spTgt>
                                        </p:tgtEl>
                                        <p:attrNameLst>
                                          <p:attrName>style.visibility</p:attrName>
                                        </p:attrNameLst>
                                      </p:cBhvr>
                                      <p:to>
                                        <p:strVal val="visible"/>
                                      </p:to>
                                    </p:set>
                                    <p:anim calcmode="lin" valueType="num">
                                      <p:cBhvr additive="base">
                                        <p:cTn id="33" dur="500" fill="hold"/>
                                        <p:tgtEl>
                                          <p:spTgt spid="10035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03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00357">
                                            <p:txEl>
                                              <p:pRg st="2" end="2"/>
                                            </p:txEl>
                                          </p:spTgt>
                                        </p:tgtEl>
                                        <p:attrNameLst>
                                          <p:attrName>style.visibility</p:attrName>
                                        </p:attrNameLst>
                                      </p:cBhvr>
                                      <p:to>
                                        <p:strVal val="visible"/>
                                      </p:to>
                                    </p:set>
                                    <p:anim calcmode="lin" valueType="num">
                                      <p:cBhvr additive="base">
                                        <p:cTn id="39" dur="500" fill="hold"/>
                                        <p:tgtEl>
                                          <p:spTgt spid="10035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03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0356">
                                            <p:txEl>
                                              <p:pRg st="3" end="3"/>
                                            </p:txEl>
                                          </p:spTgt>
                                        </p:tgtEl>
                                        <p:attrNameLst>
                                          <p:attrName>style.visibility</p:attrName>
                                        </p:attrNameLst>
                                      </p:cBhvr>
                                      <p:to>
                                        <p:strVal val="visible"/>
                                      </p:to>
                                    </p:set>
                                    <p:anim calcmode="lin" valueType="num">
                                      <p:cBhvr additive="base">
                                        <p:cTn id="45" dur="500" fill="hold"/>
                                        <p:tgtEl>
                                          <p:spTgt spid="10035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03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00357">
                                            <p:txEl>
                                              <p:pRg st="3" end="3"/>
                                            </p:txEl>
                                          </p:spTgt>
                                        </p:tgtEl>
                                        <p:attrNameLst>
                                          <p:attrName>style.visibility</p:attrName>
                                        </p:attrNameLst>
                                      </p:cBhvr>
                                      <p:to>
                                        <p:strVal val="visible"/>
                                      </p:to>
                                    </p:set>
                                    <p:anim calcmode="lin" valueType="num">
                                      <p:cBhvr additive="base">
                                        <p:cTn id="51" dur="500" fill="hold"/>
                                        <p:tgtEl>
                                          <p:spTgt spid="100357">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03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uiExpand="1" build="p" animBg="1"/>
      <p:bldP spid="100357"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In most ancient stories, the heroes triumph through personal ingenuity and strength. How are the biblical stories of the patriarchs different?</a:t>
            </a:r>
          </a:p>
          <a:p>
            <a:pPr marL="0" indent="0">
              <a:buClr>
                <a:srgbClr val="FFFF99"/>
              </a:buClr>
              <a:buNone/>
            </a:pPr>
            <a:endParaRPr lang="en-US" sz="800" i="1" dirty="0">
              <a:effectLst/>
            </a:endParaRPr>
          </a:p>
          <a:p>
            <a:pPr marL="0" indent="0">
              <a:buClr>
                <a:srgbClr val="FFFF99"/>
              </a:buClr>
              <a:buNone/>
            </a:pPr>
            <a:r>
              <a:rPr lang="en-US" sz="2800" i="1" dirty="0">
                <a:effectLst/>
              </a:rPr>
              <a:t>Why is the Book of Genesis so important, first for the faith of Israel, and second for the faith of Christians?</a:t>
            </a:r>
            <a:endParaRPr lang="en-US" sz="2800" i="1" dirty="0"/>
          </a:p>
        </p:txBody>
      </p:sp>
    </p:spTree>
    <p:extLst>
      <p:ext uri="{BB962C8B-B14F-4D97-AF65-F5344CB8AC3E}">
        <p14:creationId xmlns:p14="http://schemas.microsoft.com/office/powerpoint/2010/main" val="11780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717322" y="1036320"/>
            <a:ext cx="4630127" cy="2699678"/>
          </a:xfrm>
        </p:spPr>
        <p:txBody>
          <a:bodyPr/>
          <a:lstStyle/>
          <a:p>
            <a:r>
              <a:rPr lang="en-US" sz="3600" i="1" dirty="0">
                <a:latin typeface="Garamond" panose="02020404030301010803" pitchFamily="18" charset="0"/>
              </a:rPr>
              <a:t>Out of Egypt</a:t>
            </a:r>
            <a:br>
              <a:rPr lang="en-US" sz="8800" dirty="0">
                <a:latin typeface="Greekth" panose="02020803070505020304" pitchFamily="18" charset="0"/>
              </a:rPr>
            </a:br>
            <a:r>
              <a:rPr lang="en-US" sz="8800" dirty="0" err="1">
                <a:latin typeface="Greekth" panose="02020803070505020304" pitchFamily="18" charset="0"/>
              </a:rPr>
              <a:t>Exodoj</a:t>
            </a:r>
            <a:endParaRPr lang="en-US" sz="8800" dirty="0">
              <a:latin typeface="Greekth" panose="02020803070505020304" pitchFamily="18" charset="0"/>
            </a:endParaRP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6717322" y="3735998"/>
            <a:ext cx="4630127" cy="1500187"/>
          </a:xfrm>
        </p:spPr>
        <p:txBody>
          <a:bodyPr>
            <a:normAutofit/>
          </a:bodyPr>
          <a:lstStyle/>
          <a:p>
            <a:r>
              <a:rPr lang="en-US" sz="4000" dirty="0" err="1">
                <a:latin typeface="HebrewTh" pitchFamily="2" charset="0"/>
              </a:rPr>
              <a:t>tOmw</a:t>
            </a:r>
            <a:r>
              <a:rPr lang="en-US" sz="4000" dirty="0">
                <a:latin typeface="HebrewTh" pitchFamily="2" charset="0"/>
              </a:rPr>
              <a:t>; hl.,xev4</a:t>
            </a:r>
          </a:p>
        </p:txBody>
      </p:sp>
      <p:pic>
        <p:nvPicPr>
          <p:cNvPr id="9" name="Picture Placeholder 8">
            <a:extLst>
              <a:ext uri="{FF2B5EF4-FFF2-40B4-BE49-F238E27FC236}">
                <a16:creationId xmlns:a16="http://schemas.microsoft.com/office/drawing/2014/main" id="{60F8F2D6-37BE-469A-809A-D8C4892231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844551" y="0"/>
            <a:ext cx="5039414" cy="6857999"/>
          </a:xfrm>
        </p:spPr>
      </p:pic>
      <p:pic>
        <p:nvPicPr>
          <p:cNvPr id="11" name="Picture 10">
            <a:extLst>
              <a:ext uri="{FF2B5EF4-FFF2-40B4-BE49-F238E27FC236}">
                <a16:creationId xmlns:a16="http://schemas.microsoft.com/office/drawing/2014/main" id="{788717DC-9CAB-46BE-9C9C-1A438DA86CDB}"/>
              </a:ext>
            </a:extLst>
          </p:cNvPr>
          <p:cNvPicPr>
            <a:picLocks noChangeAspect="1"/>
          </p:cNvPicPr>
          <p:nvPr/>
        </p:nvPicPr>
        <p:blipFill>
          <a:blip r:embed="rId3"/>
          <a:stretch>
            <a:fillRect/>
          </a:stretch>
        </p:blipFill>
        <p:spPr>
          <a:xfrm>
            <a:off x="4212532" y="4826976"/>
            <a:ext cx="5715000" cy="1562100"/>
          </a:xfrm>
          <a:prstGeom prst="rect">
            <a:avLst/>
          </a:prstGeom>
          <a:ln w="38100">
            <a:solidFill>
              <a:schemeClr val="tx1"/>
            </a:solidFill>
          </a:ln>
        </p:spPr>
      </p:pic>
    </p:spTree>
    <p:extLst>
      <p:ext uri="{BB962C8B-B14F-4D97-AF65-F5344CB8AC3E}">
        <p14:creationId xmlns:p14="http://schemas.microsoft.com/office/powerpoint/2010/main" val="517853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1351549"/>
            <a:ext cx="10972800" cy="4530725"/>
          </a:xfrm>
        </p:spPr>
        <p:txBody>
          <a:bodyPr/>
          <a:lstStyle/>
          <a:p>
            <a:pPr marL="0" indent="0">
              <a:buNone/>
            </a:pPr>
            <a:r>
              <a:rPr lang="en-US" i="1" dirty="0">
                <a:latin typeface="Garamond" panose="02020404030301010803" pitchFamily="18" charset="0"/>
              </a:rPr>
              <a:t>Then Joseph said to his brothers, “I am about to die. But God will surely come to your aid and take you up out of this land to the land he promised on oath to Abraham, Isaac, and Jacob.”</a:t>
            </a:r>
          </a:p>
          <a:p>
            <a:pPr marL="0" indent="0">
              <a:buNone/>
            </a:pPr>
            <a:r>
              <a:rPr lang="en-US" dirty="0">
                <a:latin typeface="Pristina" panose="03060402040406080204" pitchFamily="66" charset="0"/>
              </a:rPr>
              <a:t>							</a:t>
            </a:r>
            <a:r>
              <a:rPr lang="en-US" sz="2400" dirty="0">
                <a:latin typeface="Arial Narrow" panose="020B0606020202030204" pitchFamily="34" charset="0"/>
              </a:rPr>
              <a:t>Ge. 50:24</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2074011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4B8C-86FA-4EC3-90B6-53278CEDA931}"/>
              </a:ext>
            </a:extLst>
          </p:cNvPr>
          <p:cNvSpPr>
            <a:spLocks noGrp="1"/>
          </p:cNvSpPr>
          <p:nvPr>
            <p:ph type="title"/>
          </p:nvPr>
        </p:nvSpPr>
        <p:spPr>
          <a:xfrm>
            <a:off x="838200" y="388773"/>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Story</a:t>
            </a:r>
          </a:p>
        </p:txBody>
      </p:sp>
      <p:sp>
        <p:nvSpPr>
          <p:cNvPr id="3" name="Content Placeholder 2">
            <a:extLst>
              <a:ext uri="{FF2B5EF4-FFF2-40B4-BE49-F238E27FC236}">
                <a16:creationId xmlns:a16="http://schemas.microsoft.com/office/drawing/2014/main" id="{0A1838D6-6D21-4188-B003-A0789DC83604}"/>
              </a:ext>
            </a:extLst>
          </p:cNvPr>
          <p:cNvSpPr>
            <a:spLocks noGrp="1"/>
          </p:cNvSpPr>
          <p:nvPr>
            <p:ph idx="1"/>
          </p:nvPr>
        </p:nvSpPr>
        <p:spPr>
          <a:xfrm>
            <a:off x="838200" y="1272209"/>
            <a:ext cx="10515600" cy="5449265"/>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exodus story is the most important narrative in the Hebrew Bible.</a:t>
            </a:r>
          </a:p>
          <a:p>
            <a:r>
              <a:rPr lang="en-US" sz="2400" i="1" dirty="0">
                <a:latin typeface="Comic Sans MS" panose="030F0702030302020204" pitchFamily="66" charset="0"/>
              </a:rPr>
              <a:t>It describes how Yahweh chose Moses to be the founder of the nation Israel by leading them out of Egyptian slavery to the edge of Canaan, a land promised centuries earlier to Abraham, Isaac, Jacob, and Jacob’s sons (Ge. 12:7; 13:14-17; 15:7, 18-21; 17:8; 26:3; 28:13-13; 35:12; 48:3-4, 21; 50:24-25).</a:t>
            </a:r>
          </a:p>
          <a:p>
            <a:r>
              <a:rPr lang="en-US" sz="2400" i="1" dirty="0">
                <a:latin typeface="Comic Sans MS" panose="030F0702030302020204" pitchFamily="66" charset="0"/>
              </a:rPr>
              <a:t>Earlier, God had predicted to Abraham that his descendants would be slaves for a long time before they would be able to possess this promised land (Ge. 15:13-16).</a:t>
            </a:r>
          </a:p>
          <a:p>
            <a:r>
              <a:rPr lang="en-US" sz="2400" i="1" dirty="0">
                <a:latin typeface="Comic Sans MS" panose="030F0702030302020204" pitchFamily="66" charset="0"/>
              </a:rPr>
              <a:t>The exodus story, then, is the foundation narrative of a new nation, its peculiar worldview, and how it was redeemed from the land of Egypt.</a:t>
            </a:r>
          </a:p>
        </p:txBody>
      </p:sp>
      <p:sp>
        <p:nvSpPr>
          <p:cNvPr id="4" name="Slide Number Placeholder 3">
            <a:extLst>
              <a:ext uri="{FF2B5EF4-FFF2-40B4-BE49-F238E27FC236}">
                <a16:creationId xmlns:a16="http://schemas.microsoft.com/office/drawing/2014/main" id="{642945DD-F026-4A88-A260-4D4006190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7DAF-725D-436B-BC97-A1369B8ACF4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Themes of the Book of Exodus</a:t>
            </a:r>
          </a:p>
        </p:txBody>
      </p:sp>
      <p:sp>
        <p:nvSpPr>
          <p:cNvPr id="5" name="Content Placeholder 4">
            <a:extLst>
              <a:ext uri="{FF2B5EF4-FFF2-40B4-BE49-F238E27FC236}">
                <a16:creationId xmlns:a16="http://schemas.microsoft.com/office/drawing/2014/main" id="{DEF82B9D-80C2-4396-A208-0B4C68EDD92C}"/>
              </a:ext>
            </a:extLst>
          </p:cNvPr>
          <p:cNvSpPr>
            <a:spLocks noGrp="1"/>
          </p:cNvSpPr>
          <p:nvPr>
            <p:ph sz="half" idx="1"/>
          </p:nvPr>
        </p:nvSpPr>
        <p:spPr>
          <a:xfrm>
            <a:off x="112650" y="1590257"/>
            <a:ext cx="2789576" cy="4540669"/>
          </a:xfrm>
          <a:solidFill>
            <a:schemeClr val="accent6">
              <a:lumMod val="20000"/>
              <a:lumOff val="80000"/>
            </a:schemeClr>
          </a:solidFill>
          <a:ln>
            <a:solidFill>
              <a:schemeClr val="tx1"/>
            </a:solidFill>
          </a:ln>
        </p:spPr>
        <p:txBody>
          <a:bodyPr>
            <a:normAutofit lnSpcReduction="10000"/>
          </a:bodyPr>
          <a:lstStyle/>
          <a:p>
            <a:pPr marL="0" indent="0">
              <a:buNone/>
            </a:pPr>
            <a:r>
              <a:rPr lang="en-US" sz="2800" b="1" dirty="0">
                <a:solidFill>
                  <a:srgbClr val="002060"/>
                </a:solidFill>
                <a:latin typeface="Comic Sans MS" panose="030F0702030302020204" pitchFamily="66" charset="0"/>
              </a:rPr>
              <a:t>Liberation</a:t>
            </a:r>
          </a:p>
          <a:p>
            <a:r>
              <a:rPr lang="en-US" sz="2400" i="1" dirty="0">
                <a:latin typeface="Comic Sans MS" panose="030F0702030302020204" pitchFamily="66" charset="0"/>
              </a:rPr>
              <a:t>The opening is primarily concerned with the transition from oppression to freedom.</a:t>
            </a:r>
          </a:p>
          <a:p>
            <a:r>
              <a:rPr lang="en-US" sz="2400" i="1" dirty="0">
                <a:latin typeface="Comic Sans MS" panose="030F0702030302020204" pitchFamily="66" charset="0"/>
              </a:rPr>
              <a:t>The author of this freedom is Yahweh.</a:t>
            </a:r>
          </a:p>
        </p:txBody>
      </p:sp>
      <p:sp>
        <p:nvSpPr>
          <p:cNvPr id="6" name="Text Placeholder 5">
            <a:extLst>
              <a:ext uri="{FF2B5EF4-FFF2-40B4-BE49-F238E27FC236}">
                <a16:creationId xmlns:a16="http://schemas.microsoft.com/office/drawing/2014/main" id="{4BF6ACC3-DE95-4F12-8AA6-0098B61EA036}"/>
              </a:ext>
            </a:extLst>
          </p:cNvPr>
          <p:cNvSpPr>
            <a:spLocks noGrp="1"/>
          </p:cNvSpPr>
          <p:nvPr>
            <p:ph type="body" sz="half" idx="2"/>
          </p:nvPr>
        </p:nvSpPr>
        <p:spPr>
          <a:xfrm>
            <a:off x="3107636" y="1590255"/>
            <a:ext cx="2802841" cy="4540669"/>
          </a:xfrm>
          <a:solidFill>
            <a:schemeClr val="accent6">
              <a:lumMod val="40000"/>
              <a:lumOff val="60000"/>
            </a:schemeClr>
          </a:solidFill>
          <a:ln>
            <a:solidFill>
              <a:schemeClr val="tx1"/>
            </a:solidFill>
          </a:ln>
        </p:spPr>
        <p:txBody>
          <a:bodyPr>
            <a:normAutofit lnSpcReduction="10000"/>
          </a:bodyPr>
          <a:lstStyle/>
          <a:p>
            <a:pPr marL="0" indent="0">
              <a:buNone/>
            </a:pPr>
            <a:r>
              <a:rPr lang="en-US" sz="2800" b="1" dirty="0">
                <a:solidFill>
                  <a:srgbClr val="002060"/>
                </a:solidFill>
                <a:latin typeface="Comic Sans MS" panose="030F0702030302020204" pitchFamily="66" charset="0"/>
              </a:rPr>
              <a:t>Law</a:t>
            </a:r>
          </a:p>
          <a:p>
            <a:r>
              <a:rPr lang="en-US" sz="2400" i="1" dirty="0">
                <a:latin typeface="Comic Sans MS" panose="030F0702030302020204" pitchFamily="66" charset="0"/>
              </a:rPr>
              <a:t>At Sinai, Yahweh announces his will for all aspects of Israel’s public and private life.</a:t>
            </a:r>
          </a:p>
          <a:p>
            <a:r>
              <a:rPr lang="en-US" sz="2400" i="1" dirty="0">
                <a:latin typeface="Comic Sans MS" panose="030F0702030302020204" pitchFamily="66" charset="0"/>
              </a:rPr>
              <a:t>For Israel, all law is God’s law.</a:t>
            </a:r>
          </a:p>
        </p:txBody>
      </p:sp>
      <p:sp>
        <p:nvSpPr>
          <p:cNvPr id="4" name="Slide Number Placeholder 3">
            <a:extLst>
              <a:ext uri="{FF2B5EF4-FFF2-40B4-BE49-F238E27FC236}">
                <a16:creationId xmlns:a16="http://schemas.microsoft.com/office/drawing/2014/main" id="{96F36B25-1682-40D7-AFA4-59B5BACB2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Placeholder 5">
            <a:extLst>
              <a:ext uri="{FF2B5EF4-FFF2-40B4-BE49-F238E27FC236}">
                <a16:creationId xmlns:a16="http://schemas.microsoft.com/office/drawing/2014/main" id="{1E869FEA-4AD5-4435-B5B5-31D6F54A9A09}"/>
              </a:ext>
            </a:extLst>
          </p:cNvPr>
          <p:cNvSpPr txBox="1">
            <a:spLocks/>
          </p:cNvSpPr>
          <p:nvPr/>
        </p:nvSpPr>
        <p:spPr>
          <a:xfrm>
            <a:off x="6122500" y="1590256"/>
            <a:ext cx="2802841" cy="4540668"/>
          </a:xfrm>
          <a:prstGeom prst="rect">
            <a:avLst/>
          </a:prstGeom>
          <a:solidFill>
            <a:schemeClr val="accent6">
              <a:lumMod val="60000"/>
              <a:lumOff val="40000"/>
            </a:schemeClr>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Covenant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binding relationship is established between God and Israel.</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covenant envisions both judgment and hope.</a:t>
            </a:r>
          </a:p>
        </p:txBody>
      </p:sp>
      <p:sp>
        <p:nvSpPr>
          <p:cNvPr id="8" name="Text Placeholder 5">
            <a:extLst>
              <a:ext uri="{FF2B5EF4-FFF2-40B4-BE49-F238E27FC236}">
                <a16:creationId xmlns:a16="http://schemas.microsoft.com/office/drawing/2014/main" id="{957F817B-D71F-4133-8B3A-9E7A399A109D}"/>
              </a:ext>
            </a:extLst>
          </p:cNvPr>
          <p:cNvSpPr txBox="1">
            <a:spLocks/>
          </p:cNvSpPr>
          <p:nvPr/>
        </p:nvSpPr>
        <p:spPr>
          <a:xfrm>
            <a:off x="9117486" y="1590257"/>
            <a:ext cx="2928730" cy="4530725"/>
          </a:xfrm>
          <a:prstGeom prst="rect">
            <a:avLst/>
          </a:prstGeom>
          <a:solidFill>
            <a:srgbClr val="A296A4"/>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Presence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God takes up residence in the midst of Israel in the tabernacle.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“glory of God” is both an abiding presence and traveling assurance.</a:t>
            </a:r>
          </a:p>
        </p:txBody>
      </p:sp>
    </p:spTree>
    <p:extLst>
      <p:ext uri="{BB962C8B-B14F-4D97-AF65-F5344CB8AC3E}">
        <p14:creationId xmlns:p14="http://schemas.microsoft.com/office/powerpoint/2010/main" val="17596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randombar(horizontal)">
                                      <p:cBhvr>
                                        <p:cTn id="21" dur="500"/>
                                        <p:tgtEl>
                                          <p:spTgt spid="6">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417271"/>
            <a:ext cx="10972800" cy="2614164"/>
          </a:xfrm>
        </p:spPr>
        <p:txBody>
          <a:bodyPr/>
          <a:lstStyle/>
          <a:p>
            <a:pPr marL="0" indent="0">
              <a:buNone/>
            </a:pPr>
            <a:r>
              <a:rPr lang="en-US" i="1" dirty="0">
                <a:latin typeface="Garamond" panose="02020404030301010803" pitchFamily="18" charset="0"/>
              </a:rPr>
              <a:t>In the </a:t>
            </a:r>
            <a:r>
              <a:rPr lang="en-US" dirty="0">
                <a:latin typeface="Pristina" panose="03060402040406080204" pitchFamily="66" charset="0"/>
              </a:rPr>
              <a:t>	four hundred and eightieth year after the Israelites came out of Egypt, in the fourth year of Solomon’s reign over Israel, during the month of Ziv, the second month, Solomon began to build the temple of Yahweh. 				</a:t>
            </a:r>
            <a:endParaRPr lang="en-US" sz="2400" dirty="0">
              <a:latin typeface="Arial Narrow" panose="020B0606020202030204" pitchFamily="34" charset="0"/>
            </a:endParaRPr>
          </a:p>
          <a:p>
            <a:pPr marL="0" indent="0">
              <a:buNone/>
            </a:pPr>
            <a:r>
              <a:rPr lang="en-US" sz="2400" dirty="0">
                <a:latin typeface="Arial Narrow" panose="020B0606020202030204" pitchFamily="34" charset="0"/>
              </a:rPr>
              <a:t>										1 Kings. 6:1</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
        <p:nvSpPr>
          <p:cNvPr id="2" name="TextBox 1">
            <a:extLst>
              <a:ext uri="{FF2B5EF4-FFF2-40B4-BE49-F238E27FC236}">
                <a16:creationId xmlns:a16="http://schemas.microsoft.com/office/drawing/2014/main" id="{91C9A34A-05DE-FC52-8547-F5DA1D09EADD}"/>
              </a:ext>
            </a:extLst>
          </p:cNvPr>
          <p:cNvSpPr txBox="1"/>
          <p:nvPr/>
        </p:nvSpPr>
        <p:spPr>
          <a:xfrm>
            <a:off x="877956" y="3200400"/>
            <a:ext cx="10436087" cy="1938992"/>
          </a:xfrm>
          <a:prstGeom prst="rect">
            <a:avLst/>
          </a:prstGeom>
          <a:solidFill>
            <a:schemeClr val="accent2">
              <a:lumMod val="40000"/>
              <a:lumOff val="60000"/>
            </a:schemeClr>
          </a:solidFill>
        </p:spPr>
        <p:txBody>
          <a:bodyPr wrap="square" rtlCol="0">
            <a:spAutoFit/>
          </a:bodyPr>
          <a:lstStyle/>
          <a:p>
            <a:r>
              <a:rPr lang="en-US" sz="2400" dirty="0">
                <a:solidFill>
                  <a:schemeClr val="bg1"/>
                </a:solidFill>
              </a:rPr>
              <a:t>The year of David’s death and Solomon’s ascension to the throne is often calculated as 970 BC. Hence, Solomon’s fourth regnal year would then be 966 BC. Based on this, the common calculation of the year of the exodus from Egypt would be 1446 BC.</a:t>
            </a:r>
          </a:p>
        </p:txBody>
      </p:sp>
      <p:sp>
        <p:nvSpPr>
          <p:cNvPr id="5" name="TextBox 4">
            <a:extLst>
              <a:ext uri="{FF2B5EF4-FFF2-40B4-BE49-F238E27FC236}">
                <a16:creationId xmlns:a16="http://schemas.microsoft.com/office/drawing/2014/main" id="{B55430DF-6501-9EF0-0691-F7D62396F9BC}"/>
              </a:ext>
            </a:extLst>
          </p:cNvPr>
          <p:cNvSpPr txBox="1"/>
          <p:nvPr/>
        </p:nvSpPr>
        <p:spPr>
          <a:xfrm>
            <a:off x="877956" y="5406887"/>
            <a:ext cx="10436087" cy="1200329"/>
          </a:xfrm>
          <a:prstGeom prst="rect">
            <a:avLst/>
          </a:prstGeom>
          <a:solidFill>
            <a:schemeClr val="tx2"/>
          </a:solidFill>
        </p:spPr>
        <p:txBody>
          <a:bodyPr wrap="square" rtlCol="0">
            <a:spAutoFit/>
          </a:bodyPr>
          <a:lstStyle/>
          <a:p>
            <a:r>
              <a:rPr lang="en-US" sz="2400" dirty="0">
                <a:solidFill>
                  <a:schemeClr val="bg1"/>
                </a:solidFill>
              </a:rPr>
              <a:t>Alternatively, the figure “480” may be a programmatic number indicating 12 generations, a generation commonly calculated at 40 years (but amounting to much less than 480 actual years).</a:t>
            </a:r>
          </a:p>
        </p:txBody>
      </p:sp>
    </p:spTree>
    <p:extLst>
      <p:ext uri="{BB962C8B-B14F-4D97-AF65-F5344CB8AC3E}">
        <p14:creationId xmlns:p14="http://schemas.microsoft.com/office/powerpoint/2010/main" val="16762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B4978CC-04B4-4735-98BD-305DEDAF42A7}"/>
              </a:ext>
            </a:extLst>
          </p:cNvPr>
          <p:cNvSpPr>
            <a:spLocks noGrp="1" noChangeArrowheads="1"/>
          </p:cNvSpPr>
          <p:nvPr>
            <p:ph type="title"/>
          </p:nvPr>
        </p:nvSpPr>
        <p:spPr>
          <a:xfrm>
            <a:off x="3142344" y="287922"/>
            <a:ext cx="2911474" cy="6282155"/>
          </a:xfrm>
        </p:spPr>
        <p:txBody>
          <a:bodyPr/>
          <a:lstStyle/>
          <a:p>
            <a:pPr>
              <a:spcBef>
                <a:spcPts val="1200"/>
              </a:spcBef>
              <a:spcAft>
                <a:spcPts val="0"/>
              </a:spcAft>
            </a:pPr>
            <a:r>
              <a:rPr lang="en-US" altLang="en-US" sz="3600" dirty="0">
                <a:solidFill>
                  <a:srgbClr val="FF0000"/>
                </a:solidFill>
              </a:rPr>
              <a:t>Thutmose III</a:t>
            </a:r>
            <a:br>
              <a:rPr lang="en-US" altLang="en-US" dirty="0">
                <a:solidFill>
                  <a:srgbClr val="FF0000"/>
                </a:solidFill>
              </a:rPr>
            </a:br>
            <a:r>
              <a:rPr lang="en-US" altLang="en-US" sz="2400" dirty="0">
                <a:solidFill>
                  <a:srgbClr val="FF0000"/>
                </a:solidFill>
              </a:rPr>
              <a:t>(ca. 1479-1425 BC)</a:t>
            </a:r>
            <a:br>
              <a:rPr lang="en-US" altLang="en-US" dirty="0">
                <a:solidFill>
                  <a:schemeClr val="bg1"/>
                </a:solidFill>
              </a:rPr>
            </a:br>
            <a:br>
              <a:rPr lang="en-US" altLang="en-US" sz="2000" dirty="0">
                <a:solidFill>
                  <a:schemeClr val="bg1"/>
                </a:solidFill>
              </a:rPr>
            </a:br>
            <a:r>
              <a:rPr lang="en-US" altLang="en-US" sz="2000" dirty="0">
                <a:solidFill>
                  <a:schemeClr val="bg1"/>
                </a:solidFill>
              </a:rPr>
              <a:t>Possible Pharaoh of the exodus based on an early date (1 Kg. 6:1)</a:t>
            </a:r>
            <a:br>
              <a:rPr lang="en-US" altLang="en-US" sz="2000" dirty="0">
                <a:solidFill>
                  <a:schemeClr val="bg1"/>
                </a:solidFill>
              </a:rPr>
            </a:br>
            <a:br>
              <a:rPr lang="en-US" altLang="en-US" sz="2000" dirty="0">
                <a:solidFill>
                  <a:schemeClr val="bg1"/>
                </a:solidFill>
              </a:rPr>
            </a:br>
            <a:r>
              <a:rPr lang="en-US" altLang="en-US" sz="2000" dirty="0">
                <a:solidFill>
                  <a:schemeClr val="bg1"/>
                </a:solidFill>
              </a:rPr>
              <a:t>Alternative possibilities are Queen Hatshepsut (co-regent with Thutmose III at the beginning of his reign) and Amenhotep II (co-regent with Thutmose III at the end of his reign)</a:t>
            </a:r>
          </a:p>
        </p:txBody>
      </p:sp>
      <p:pic>
        <p:nvPicPr>
          <p:cNvPr id="22532" name="Picture 2">
            <a:extLst>
              <a:ext uri="{FF2B5EF4-FFF2-40B4-BE49-F238E27FC236}">
                <a16:creationId xmlns:a16="http://schemas.microsoft.com/office/drawing/2014/main" id="{240981DF-5E1B-4F82-AB21-06B42D6B74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31464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E8A282C2-DCFD-BB3F-D6D4-75F6127B1C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79697" y="0"/>
            <a:ext cx="300445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1">
            <a:extLst>
              <a:ext uri="{FF2B5EF4-FFF2-40B4-BE49-F238E27FC236}">
                <a16:creationId xmlns:a16="http://schemas.microsoft.com/office/drawing/2014/main" id="{F52636F6-C5EF-468A-82F0-6CDB23E5C21D}"/>
              </a:ext>
            </a:extLst>
          </p:cNvPr>
          <p:cNvSpPr txBox="1">
            <a:spLocks noChangeArrowheads="1"/>
          </p:cNvSpPr>
          <p:nvPr/>
        </p:nvSpPr>
        <p:spPr>
          <a:xfrm>
            <a:off x="9284155" y="438151"/>
            <a:ext cx="2907845" cy="6419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7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Ramesses II</a:t>
            </a:r>
            <a:br>
              <a:rPr kumimoji="0" lang="en-US" altLang="en-US" sz="3600" b="1" i="0" u="none" strike="noStrike" kern="1200" cap="none" spc="0" normalizeH="0" baseline="0" noProof="0" dirty="0">
                <a:ln>
                  <a:noFill/>
                </a:ln>
                <a:solidFill>
                  <a:srgbClr val="FF0000"/>
                </a:solidFill>
                <a:effectLst/>
                <a:uLnTx/>
                <a:uFillTx/>
                <a:latin typeface="Calibri" panose="020F0502020204030204"/>
                <a:ea typeface="+mj-ea"/>
                <a:cs typeface="+mj-cs"/>
              </a:rPr>
            </a:br>
            <a:r>
              <a:rPr kumimoji="0" lang="en-US" altLang="en-US" sz="25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(ca. 1279-1213 BC)</a:t>
            </a:r>
            <a:endParaRPr lang="en-US" altLang="en-US" sz="2400" dirty="0">
              <a:solidFill>
                <a:sysClr val="window" lastClr="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sz="2100" dirty="0">
                <a:solidFill>
                  <a:sysClr val="window" lastClr="FFFFFF"/>
                </a:solidFill>
                <a:latin typeface="Arial" panose="020B0604020202020204" pitchFamily="34" charset="0"/>
                <a:cs typeface="Arial" panose="020B0604020202020204" pitchFamily="34" charset="0"/>
              </a:rPr>
              <a:t>P</a:t>
            </a:r>
            <a:r>
              <a:rPr kumimoji="0" lang="en-US" altLang="en-US" sz="2100" b="1" i="0" u="none" strike="noStrike" kern="1200" cap="none" spc="0" normalizeH="0" baseline="0" noProof="0" dirty="0" err="1">
                <a:ln>
                  <a:noFill/>
                </a:ln>
                <a:solidFill>
                  <a:sysClr val="window" lastClr="FFFFFF"/>
                </a:solidFill>
                <a:effectLst/>
                <a:uLnTx/>
                <a:uFillTx/>
                <a:latin typeface="Arial" panose="020B0604020202020204" pitchFamily="34" charset="0"/>
                <a:ea typeface="+mj-ea"/>
                <a:cs typeface="Arial" panose="020B0604020202020204" pitchFamily="34" charset="0"/>
              </a:rPr>
              <a:t>ossible</a:t>
            </a:r>
            <a: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 Pharaoh of the exodus based on </a:t>
            </a:r>
            <a:r>
              <a:rPr lang="en-US" altLang="en-US" sz="2100" dirty="0">
                <a:solidFill>
                  <a:sysClr val="window" lastClr="FFFFFF"/>
                </a:solidFill>
                <a:latin typeface="Arial" panose="020B0604020202020204" pitchFamily="34" charset="0"/>
                <a:cs typeface="Arial" panose="020B0604020202020204" pitchFamily="34" charset="0"/>
              </a:rPr>
              <a:t>a</a:t>
            </a:r>
            <a: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 later date</a:t>
            </a:r>
            <a:b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b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The use of his name in the accounts (Ge. 47:11; Ex. 1:11; 12:37; Nu. 33:3, 5), even though indirect, suggests this possibility as do archaeological factors.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altLang="en-US" sz="2100" dirty="0">
              <a:solidFill>
                <a:sysClr val="window" lastClr="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Most scholars follow</a:t>
            </a:r>
            <a:r>
              <a:rPr kumimoji="0" lang="en-US" altLang="en-US" sz="2100" b="1" i="0" u="none" strike="noStrike" kern="1200" cap="none" spc="0" normalizeH="0" noProof="0" dirty="0">
                <a:ln>
                  <a:noFill/>
                </a:ln>
                <a:solidFill>
                  <a:sysClr val="window" lastClr="FFFFFF"/>
                </a:solidFill>
                <a:effectLst/>
                <a:uLnTx/>
                <a:uFillTx/>
                <a:latin typeface="Arial" panose="020B0604020202020204" pitchFamily="34" charset="0"/>
                <a:ea typeface="+mj-ea"/>
                <a:cs typeface="Arial" panose="020B0604020202020204" pitchFamily="34" charset="0"/>
              </a:rPr>
              <a:t> the later date</a:t>
            </a:r>
            <a:r>
              <a:rPr kumimoji="0" lang="en-US" altLang="en-US" sz="21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randombar(horizontal)">
                                      <p:cBhvr>
                                        <p:cTn id="10"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D19E8-3590-407E-AB2F-7CF513F87616}"/>
              </a:ext>
            </a:extLst>
          </p:cNvPr>
          <p:cNvSpPr>
            <a:spLocks noGrp="1"/>
          </p:cNvSpPr>
          <p:nvPr>
            <p:ph type="title"/>
          </p:nvPr>
        </p:nvSpPr>
        <p:spPr>
          <a:xfrm>
            <a:off x="4823461" y="-66170"/>
            <a:ext cx="5384800" cy="1120459"/>
          </a:xfrm>
        </p:spPr>
        <p:txBody>
          <a:bodyPr/>
          <a:lstStyle/>
          <a:p>
            <a:r>
              <a:rPr lang="en-US" dirty="0" err="1">
                <a:solidFill>
                  <a:srgbClr val="FF3300"/>
                </a:solidFill>
                <a:effectLst>
                  <a:outerShdw blurRad="38100" dist="38100" dir="2700000" algn="tl">
                    <a:srgbClr val="000000">
                      <a:alpha val="43137"/>
                    </a:srgbClr>
                  </a:outerShdw>
                </a:effectLst>
              </a:rPr>
              <a:t>Merneptah</a:t>
            </a:r>
            <a:r>
              <a:rPr lang="en-US" dirty="0">
                <a:solidFill>
                  <a:srgbClr val="FF3300"/>
                </a:solidFill>
                <a:effectLst>
                  <a:outerShdw blurRad="38100" dist="38100" dir="2700000" algn="tl">
                    <a:srgbClr val="000000">
                      <a:alpha val="43137"/>
                    </a:srgbClr>
                  </a:outerShdw>
                </a:effectLst>
              </a:rPr>
              <a:t>  Stele</a:t>
            </a:r>
          </a:p>
        </p:txBody>
      </p:sp>
      <p:pic>
        <p:nvPicPr>
          <p:cNvPr id="9" name="Content Placeholder 8">
            <a:extLst>
              <a:ext uri="{FF2B5EF4-FFF2-40B4-BE49-F238E27FC236}">
                <a16:creationId xmlns:a16="http://schemas.microsoft.com/office/drawing/2014/main" id="{34D264F0-BF74-422F-AA5D-CD36DF4D62C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0" y="0"/>
            <a:ext cx="4579892" cy="6887056"/>
          </a:xfrm>
        </p:spPr>
      </p:pic>
      <p:sp>
        <p:nvSpPr>
          <p:cNvPr id="7" name="Text Placeholder 6">
            <a:extLst>
              <a:ext uri="{FF2B5EF4-FFF2-40B4-BE49-F238E27FC236}">
                <a16:creationId xmlns:a16="http://schemas.microsoft.com/office/drawing/2014/main" id="{8694A123-7ABF-4CD6-ADB9-AA2E3B8C7C82}"/>
              </a:ext>
            </a:extLst>
          </p:cNvPr>
          <p:cNvSpPr>
            <a:spLocks noGrp="1"/>
          </p:cNvSpPr>
          <p:nvPr>
            <p:ph type="body" sz="half" idx="2"/>
          </p:nvPr>
        </p:nvSpPr>
        <p:spPr>
          <a:xfrm>
            <a:off x="4777741" y="822960"/>
            <a:ext cx="7414260" cy="4782186"/>
          </a:xfrm>
        </p:spPr>
        <p:txBody>
          <a:bodyPr>
            <a:normAutofit/>
          </a:bodyPr>
          <a:lstStyle/>
          <a:p>
            <a:pPr marL="0" indent="0">
              <a:lnSpc>
                <a:spcPct val="100000"/>
              </a:lnSpc>
              <a:spcBef>
                <a:spcPts val="0"/>
              </a:spcBef>
              <a:buNone/>
            </a:pPr>
            <a:r>
              <a:rPr lang="en-US" sz="2800" dirty="0"/>
              <a:t>Colloquially known as the “Israel stele,” this monumental inscription excavated in Thebes describes Pharaoh </a:t>
            </a:r>
            <a:r>
              <a:rPr lang="en-US" sz="2800" dirty="0" err="1"/>
              <a:t>Merneptah’s</a:t>
            </a:r>
            <a:r>
              <a:rPr lang="en-US" sz="2800" dirty="0"/>
              <a:t> invasion of Canaan in ca. 1210 BC. In this inscription, he claims to have conquered several Canaanite cities, but also, a people group called “Israel,” apparently a group without a city, in which he inscribed, “Israel is laid waste, its seed is not.” That the Israelites had no city suggests they were recent arrivals.</a:t>
            </a:r>
          </a:p>
        </p:txBody>
      </p:sp>
      <p:sp>
        <p:nvSpPr>
          <p:cNvPr id="4" name="Slide Number Placeholder 3">
            <a:extLst>
              <a:ext uri="{FF2B5EF4-FFF2-40B4-BE49-F238E27FC236}">
                <a16:creationId xmlns:a16="http://schemas.microsoft.com/office/drawing/2014/main" id="{3B7927E1-F038-4F4B-B728-046FCB0B7B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AD45503-25ED-42FE-811E-C72BD36853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9380" y="5026592"/>
            <a:ext cx="4391390" cy="1580900"/>
          </a:xfrm>
          <a:prstGeom prst="rect">
            <a:avLst/>
          </a:prstGeom>
        </p:spPr>
      </p:pic>
      <p:sp>
        <p:nvSpPr>
          <p:cNvPr id="6" name="Rectangle 5">
            <a:extLst>
              <a:ext uri="{FF2B5EF4-FFF2-40B4-BE49-F238E27FC236}">
                <a16:creationId xmlns:a16="http://schemas.microsoft.com/office/drawing/2014/main" id="{568F6484-69B2-4ADF-8EF8-18607D03E74A}"/>
              </a:ext>
            </a:extLst>
          </p:cNvPr>
          <p:cNvSpPr/>
          <p:nvPr/>
        </p:nvSpPr>
        <p:spPr>
          <a:xfrm>
            <a:off x="1623060" y="6195060"/>
            <a:ext cx="617220" cy="2298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090F196-4B05-4EB5-B2F0-7D595CCF5364}"/>
              </a:ext>
            </a:extLst>
          </p:cNvPr>
          <p:cNvCxnSpPr/>
          <p:nvPr/>
        </p:nvCxnSpPr>
        <p:spPr>
          <a:xfrm flipV="1">
            <a:off x="1623060" y="5026592"/>
            <a:ext cx="4846320" cy="11684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6CA1B868-2DDF-4968-8410-49370273F055}"/>
              </a:ext>
            </a:extLst>
          </p:cNvPr>
          <p:cNvCxnSpPr/>
          <p:nvPr/>
        </p:nvCxnSpPr>
        <p:spPr>
          <a:xfrm>
            <a:off x="1623060" y="6424930"/>
            <a:ext cx="4846320" cy="1825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518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EE72-EFBB-437C-8629-D4938DCD20A5}"/>
              </a:ext>
            </a:extLst>
          </p:cNvPr>
          <p:cNvSpPr>
            <a:spLocks noGrp="1"/>
          </p:cNvSpPr>
          <p:nvPr>
            <p:ph type="title"/>
          </p:nvPr>
        </p:nvSpPr>
        <p:spPr>
          <a:xfrm>
            <a:off x="185057" y="126192"/>
            <a:ext cx="6550479" cy="1237243"/>
          </a:xfrm>
        </p:spPr>
        <p:txBody>
          <a:bodyPr>
            <a:noAutofit/>
          </a:bodyPr>
          <a:lstStyle/>
          <a:p>
            <a:r>
              <a:rPr lang="en-US" sz="4000" dirty="0">
                <a:solidFill>
                  <a:srgbClr val="C00000"/>
                </a:solidFill>
              </a:rPr>
              <a:t>THE AMARNA PERIOD (14</a:t>
            </a:r>
            <a:r>
              <a:rPr lang="en-US" sz="4000" baseline="30000" dirty="0">
                <a:solidFill>
                  <a:srgbClr val="C00000"/>
                </a:solidFill>
              </a:rPr>
              <a:t>th</a:t>
            </a:r>
            <a:r>
              <a:rPr lang="en-US" sz="4000" dirty="0">
                <a:solidFill>
                  <a:srgbClr val="C00000"/>
                </a:solidFill>
              </a:rPr>
              <a:t> century BC)</a:t>
            </a:r>
          </a:p>
        </p:txBody>
      </p:sp>
      <p:sp>
        <p:nvSpPr>
          <p:cNvPr id="3" name="Content Placeholder 2">
            <a:extLst>
              <a:ext uri="{FF2B5EF4-FFF2-40B4-BE49-F238E27FC236}">
                <a16:creationId xmlns:a16="http://schemas.microsoft.com/office/drawing/2014/main" id="{CD65123B-C2E7-422B-BD38-41FAD7E28043}"/>
              </a:ext>
            </a:extLst>
          </p:cNvPr>
          <p:cNvSpPr>
            <a:spLocks noGrp="1"/>
          </p:cNvSpPr>
          <p:nvPr>
            <p:ph idx="1"/>
          </p:nvPr>
        </p:nvSpPr>
        <p:spPr>
          <a:xfrm>
            <a:off x="274863" y="1639885"/>
            <a:ext cx="6696938" cy="5081589"/>
          </a:xfrm>
        </p:spPr>
        <p:txBody>
          <a:bodyPr>
            <a:normAutofit/>
          </a:bodyPr>
          <a:lstStyle/>
          <a:p>
            <a:pPr marL="0" indent="0">
              <a:lnSpc>
                <a:spcPct val="100000"/>
              </a:lnSpc>
              <a:buNone/>
            </a:pPr>
            <a:r>
              <a:rPr lang="en-US" altLang="en-US" sz="2800" b="1" dirty="0">
                <a:solidFill>
                  <a:srgbClr val="FF0000"/>
                </a:solidFill>
                <a:effectLst>
                  <a:outerShdw blurRad="38100" dist="38100" dir="2700000" algn="tl">
                    <a:srgbClr val="000000"/>
                  </a:outerShdw>
                </a:effectLst>
                <a:latin typeface="Calibri Light" panose="020F0302020204030204" pitchFamily="34" charset="0"/>
              </a:rPr>
              <a:t>A huge cache of letters was discovered in 1887 at Tel el-Amarna, Egypt, and more have been discovered since (382 in all).</a:t>
            </a:r>
          </a:p>
          <a:p>
            <a:pPr>
              <a:lnSpc>
                <a:spcPct val="90000"/>
              </a:lnSpc>
              <a:defRPr/>
            </a:pPr>
            <a:r>
              <a:rPr lang="en-US" altLang="en-US" sz="2400" i="1" dirty="0">
                <a:latin typeface="Arial Narrow" panose="020B0606020202030204" pitchFamily="34" charset="0"/>
              </a:rPr>
              <a:t>Most of them are imperial documents between Canaanite cities and the Egyptian court in the 14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BC, and the Canaanite cities were in a suzerainty relationship with Pharaoh </a:t>
            </a:r>
            <a:r>
              <a:rPr lang="en-US" altLang="en-US" sz="2400" i="1" dirty="0" err="1">
                <a:latin typeface="Arial Narrow" panose="020B0606020202030204" pitchFamily="34" charset="0"/>
              </a:rPr>
              <a:t>Akenaten</a:t>
            </a:r>
            <a:r>
              <a:rPr lang="en-US" altLang="en-US" sz="2400" i="1" dirty="0">
                <a:latin typeface="Arial Narrow" panose="020B0606020202030204" pitchFamily="34" charset="0"/>
              </a:rPr>
              <a:t>.</a:t>
            </a:r>
          </a:p>
          <a:p>
            <a:pPr>
              <a:lnSpc>
                <a:spcPct val="90000"/>
              </a:lnSpc>
              <a:defRPr/>
            </a:pPr>
            <a:r>
              <a:rPr lang="en-US" altLang="en-US" sz="2400" i="1" dirty="0">
                <a:latin typeface="Arial Narrow" panose="020B0606020202030204" pitchFamily="34" charset="0"/>
              </a:rPr>
              <a:t>The documents included correspondence from Canaanite cities like Jerusalem, Lachish, Shechem, Gezer, Gaza, Ashkelon, Joppa, </a:t>
            </a:r>
            <a:r>
              <a:rPr lang="en-US" altLang="en-US" sz="2400" i="1" dirty="0" err="1">
                <a:latin typeface="Arial Narrow" panose="020B0606020202030204" pitchFamily="34" charset="0"/>
              </a:rPr>
              <a:t>Taanach</a:t>
            </a:r>
            <a:r>
              <a:rPr lang="en-US" altLang="en-US" sz="2400" i="1" dirty="0">
                <a:latin typeface="Arial Narrow" panose="020B0606020202030204" pitchFamily="34" charset="0"/>
              </a:rPr>
              <a:t> and Hazor, all of which appear in the Book of Joshua.</a:t>
            </a:r>
          </a:p>
          <a:p>
            <a:pPr>
              <a:lnSpc>
                <a:spcPct val="90000"/>
              </a:lnSpc>
              <a:defRPr/>
            </a:pPr>
            <a:r>
              <a:rPr lang="en-US" altLang="en-US" sz="2400" i="1" dirty="0">
                <a:latin typeface="Arial Narrow" panose="020B0606020202030204" pitchFamily="34" charset="0"/>
              </a:rPr>
              <a:t>Together, these letters suggest that the Israelites had not yet arrived.</a:t>
            </a:r>
            <a:endParaRPr lang="en-US" altLang="en-US" sz="2400" dirty="0">
              <a:solidFill>
                <a:srgbClr val="3B3A00"/>
              </a:solidFill>
              <a:effectLst>
                <a:outerShdw blurRad="38100" dist="38100" dir="2700000" algn="tl">
                  <a:srgbClr val="000000"/>
                </a:outerShdw>
              </a:effectLst>
              <a:latin typeface="Eras Demi ITC"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1796A6C2-8127-41B1-8FA3-E9DB0FABD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12" descr="bar082b01">
            <a:extLst>
              <a:ext uri="{FF2B5EF4-FFF2-40B4-BE49-F238E27FC236}">
                <a16:creationId xmlns:a16="http://schemas.microsoft.com/office/drawing/2014/main" id="{32D25EAB-6740-A35A-0D29-C0602529E4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7324684" y="212271"/>
            <a:ext cx="4592453" cy="5210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3">
            <a:extLst>
              <a:ext uri="{FF2B5EF4-FFF2-40B4-BE49-F238E27FC236}">
                <a16:creationId xmlns:a16="http://schemas.microsoft.com/office/drawing/2014/main" id="{0F35E866-39AC-48F7-9803-6523DD9D39F3}"/>
              </a:ext>
            </a:extLst>
          </p:cNvPr>
          <p:cNvSpPr txBox="1">
            <a:spLocks noChangeArrowheads="1"/>
          </p:cNvSpPr>
          <p:nvPr/>
        </p:nvSpPr>
        <p:spPr bwMode="auto">
          <a:xfrm>
            <a:off x="7858397" y="5455104"/>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Amarna Letter EA 68 speaks eloquently of the lack of military preparedness in the Canaanite city of Hebron.</a:t>
            </a:r>
          </a:p>
        </p:txBody>
      </p:sp>
    </p:spTree>
    <p:extLst>
      <p:ext uri="{BB962C8B-B14F-4D97-AF65-F5344CB8AC3E}">
        <p14:creationId xmlns:p14="http://schemas.microsoft.com/office/powerpoint/2010/main" val="687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833C-FDB9-4AB7-9E5C-2D0A362C4BA0}"/>
              </a:ext>
            </a:extLst>
          </p:cNvPr>
          <p:cNvSpPr>
            <a:spLocks noGrp="1"/>
          </p:cNvSpPr>
          <p:nvPr>
            <p:ph type="title"/>
          </p:nvPr>
        </p:nvSpPr>
        <p:spPr/>
        <p:txBody>
          <a:bodyPr>
            <a:noAutofit/>
          </a:bodyPr>
          <a:lstStyle/>
          <a:p>
            <a:r>
              <a:rPr lang="en-US" sz="4000" dirty="0">
                <a:solidFill>
                  <a:srgbClr val="C00000"/>
                </a:solidFill>
                <a:effectLst>
                  <a:outerShdw blurRad="38100" dist="38100" dir="2700000" algn="tl">
                    <a:srgbClr val="000000">
                      <a:alpha val="43137"/>
                    </a:srgbClr>
                  </a:outerShdw>
                </a:effectLst>
              </a:rPr>
              <a:t>THE HYKSOS</a:t>
            </a:r>
          </a:p>
        </p:txBody>
      </p:sp>
      <p:sp>
        <p:nvSpPr>
          <p:cNvPr id="3" name="Content Placeholder 2">
            <a:extLst>
              <a:ext uri="{FF2B5EF4-FFF2-40B4-BE49-F238E27FC236}">
                <a16:creationId xmlns:a16="http://schemas.microsoft.com/office/drawing/2014/main" id="{694E086C-01B4-4BB4-9032-FE826C7C8EEE}"/>
              </a:ext>
            </a:extLst>
          </p:cNvPr>
          <p:cNvSpPr>
            <a:spLocks noGrp="1"/>
          </p:cNvSpPr>
          <p:nvPr>
            <p:ph idx="1"/>
          </p:nvPr>
        </p:nvSpPr>
        <p:spPr>
          <a:xfrm>
            <a:off x="838200" y="1301917"/>
            <a:ext cx="11030680" cy="5419558"/>
          </a:xfrm>
        </p:spPr>
        <p:txBody>
          <a:bodyPr>
            <a:normAutofit/>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To understand the shift between Jacob’s descent into Egypt as a man of means and the reduction of his descendants to slaves, one must know something of Egyptian history.</a:t>
            </a:r>
          </a:p>
          <a:p>
            <a:pPr>
              <a:lnSpc>
                <a:spcPct val="100000"/>
              </a:lnSpc>
            </a:pPr>
            <a:r>
              <a:rPr lang="en-US" sz="2400" i="1" dirty="0"/>
              <a:t>Semitics began to increase sharply in Egypt during the 12</a:t>
            </a:r>
            <a:r>
              <a:rPr lang="en-US" sz="2400" i="1" baseline="30000" dirty="0"/>
              <a:t>th</a:t>
            </a:r>
            <a:r>
              <a:rPr lang="en-US" sz="2400" i="1" dirty="0"/>
              <a:t> dynasty (20</a:t>
            </a:r>
            <a:r>
              <a:rPr lang="en-US" sz="2400" i="1" baseline="30000" dirty="0"/>
              <a:t>th</a:t>
            </a:r>
            <a:r>
              <a:rPr lang="en-US" sz="2400" i="1" dirty="0"/>
              <a:t> century BC), and some Semites rose to levels of official power.</a:t>
            </a:r>
          </a:p>
          <a:p>
            <a:pPr>
              <a:lnSpc>
                <a:spcPct val="100000"/>
              </a:lnSpc>
            </a:pPr>
            <a:r>
              <a:rPr lang="en-US" sz="2400" i="1" dirty="0"/>
              <a:t>By the 17</a:t>
            </a:r>
            <a:r>
              <a:rPr lang="en-US" sz="2400" i="1" baseline="30000" dirty="0"/>
              <a:t>th</a:t>
            </a:r>
            <a:r>
              <a:rPr lang="en-US" sz="2400" i="1" dirty="0"/>
              <a:t> century BC, the whole of Egypt had come under the dominion of these foreigners, who relocated the capital in the East Delta and ruled for about a century (called “the Second Intermediate Period”).</a:t>
            </a:r>
          </a:p>
          <a:p>
            <a:pPr>
              <a:lnSpc>
                <a:spcPct val="100000"/>
              </a:lnSpc>
            </a:pPr>
            <a:r>
              <a:rPr lang="en-US" sz="2400" i="1" dirty="0"/>
              <a:t>Naturally, the Hyksos would be more favorable to other Semites relocating in Egypt, and it is probable that Jacob’s family descended into Egypt during this period.</a:t>
            </a:r>
          </a:p>
        </p:txBody>
      </p:sp>
      <p:sp>
        <p:nvSpPr>
          <p:cNvPr id="4" name="Slide Number Placeholder 3">
            <a:extLst>
              <a:ext uri="{FF2B5EF4-FFF2-40B4-BE49-F238E27FC236}">
                <a16:creationId xmlns:a16="http://schemas.microsoft.com/office/drawing/2014/main" id="{7E51494A-5F9B-4433-ABC9-46DA590CDD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07AF5DE-DAA6-21B5-0B53-39A943CAFCAE}"/>
              </a:ext>
            </a:extLst>
          </p:cNvPr>
          <p:cNvSpPr>
            <a:spLocks noGrp="1" noChangeArrowheads="1"/>
          </p:cNvSpPr>
          <p:nvPr>
            <p:ph type="title"/>
          </p:nvPr>
        </p:nvSpPr>
        <p:spPr>
          <a:xfrm>
            <a:off x="312820" y="136357"/>
            <a:ext cx="11069051" cy="1447800"/>
          </a:xfrm>
        </p:spPr>
        <p:txBody>
          <a:bodyPr/>
          <a:lstStyle/>
          <a:p>
            <a:pPr algn="l" eaLnBrk="1" hangingPunct="1">
              <a:defRPr/>
            </a:pPr>
            <a:r>
              <a:rPr lang="en-US" altLang="en-US" dirty="0">
                <a:solidFill>
                  <a:schemeClr val="hlink"/>
                </a:solidFill>
                <a:latin typeface="Eras Bold ITC" pitchFamily="34" charset="0"/>
              </a:rPr>
              <a:t>The Poetic Character of the Creation Story</a:t>
            </a:r>
            <a:endParaRPr lang="en-US" altLang="en-US" sz="3200" dirty="0">
              <a:solidFill>
                <a:schemeClr val="hlink"/>
              </a:solidFill>
              <a:latin typeface="Eras Bold ITC" pitchFamily="34" charset="0"/>
            </a:endParaRPr>
          </a:p>
        </p:txBody>
      </p:sp>
      <p:sp>
        <p:nvSpPr>
          <p:cNvPr id="106502" name="Rectangle 6">
            <a:extLst>
              <a:ext uri="{FF2B5EF4-FFF2-40B4-BE49-F238E27FC236}">
                <a16:creationId xmlns:a16="http://schemas.microsoft.com/office/drawing/2014/main" id="{57E25AF7-A7DB-84E7-F425-BD38888E8137}"/>
              </a:ext>
            </a:extLst>
          </p:cNvPr>
          <p:cNvSpPr>
            <a:spLocks noGrp="1" noChangeArrowheads="1"/>
          </p:cNvSpPr>
          <p:nvPr>
            <p:ph type="body" idx="1"/>
          </p:nvPr>
        </p:nvSpPr>
        <p:spPr>
          <a:xfrm>
            <a:off x="561474" y="1784684"/>
            <a:ext cx="11069052" cy="2995863"/>
          </a:xfrm>
        </p:spPr>
        <p:txBody>
          <a:bodyPr/>
          <a:lstStyle/>
          <a:p>
            <a:pPr eaLnBrk="1" hangingPunct="1">
              <a:lnSpc>
                <a:spcPct val="90000"/>
              </a:lnSpc>
              <a:defRPr/>
            </a:pPr>
            <a:r>
              <a:rPr lang="en-US" altLang="en-US" sz="2800" i="1" dirty="0"/>
              <a:t>The universally recognized central feature of Hebrew poetry is parallelism, and the creation story features a marked parallel structure.</a:t>
            </a:r>
          </a:p>
          <a:p>
            <a:pPr eaLnBrk="1" hangingPunct="1">
              <a:lnSpc>
                <a:spcPct val="90000"/>
              </a:lnSpc>
              <a:defRPr/>
            </a:pPr>
            <a:r>
              <a:rPr lang="en-US" altLang="en-US" sz="2800" i="1" dirty="0"/>
              <a:t>The use of poetry to describe the origin of the universe is common in other biblical reflections on the creation (Ps. 33:6-9; 65:5-7; 102:25-26; 104:1-25; Pro. 3:19-20; 8:22-31; Is. 44:24; 45:12; Je. 51:15-16).</a:t>
            </a:r>
            <a:r>
              <a:rPr lang="en-US" altLang="en-US" sz="2800" dirty="0">
                <a:latin typeface="Eras Demi ITC" pitchFamily="34" charset="0"/>
              </a:rPr>
              <a:t> </a:t>
            </a:r>
          </a:p>
        </p:txBody>
      </p:sp>
      <p:sp>
        <p:nvSpPr>
          <p:cNvPr id="106503" name="Text Box 7">
            <a:extLst>
              <a:ext uri="{FF2B5EF4-FFF2-40B4-BE49-F238E27FC236}">
                <a16:creationId xmlns:a16="http://schemas.microsoft.com/office/drawing/2014/main" id="{0D7908BA-97F4-DE31-0525-88A5B3C90DF4}"/>
              </a:ext>
            </a:extLst>
          </p:cNvPr>
          <p:cNvSpPr txBox="1">
            <a:spLocks noChangeArrowheads="1"/>
          </p:cNvSpPr>
          <p:nvPr/>
        </p:nvSpPr>
        <p:spPr bwMode="auto">
          <a:xfrm>
            <a:off x="561473" y="5181601"/>
            <a:ext cx="11069051" cy="1382713"/>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800" dirty="0">
                <a:solidFill>
                  <a:srgbClr val="CCFF99"/>
                </a:solidFill>
                <a:latin typeface="Eras Demi ITC" panose="020B0805030504020804" pitchFamily="34" charset="0"/>
              </a:rPr>
              <a:t>Poetic accounts should not be read in the same way as simple narrative descriptions. Rather, they have a high degree of metaphorical language.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502">
                                            <p:txEl>
                                              <p:pRg st="0" end="0"/>
                                            </p:txEl>
                                          </p:spTgt>
                                        </p:tgtEl>
                                        <p:attrNameLst>
                                          <p:attrName>style.visibility</p:attrName>
                                        </p:attrNameLst>
                                      </p:cBhvr>
                                      <p:to>
                                        <p:strVal val="visible"/>
                                      </p:to>
                                    </p:set>
                                    <p:anim calcmode="lin" valueType="num">
                                      <p:cBhvr additive="base">
                                        <p:cTn id="7" dur="500" fill="hold"/>
                                        <p:tgtEl>
                                          <p:spTgt spid="1065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5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6502">
                                            <p:txEl>
                                              <p:pRg st="1" end="1"/>
                                            </p:txEl>
                                          </p:spTgt>
                                        </p:tgtEl>
                                        <p:attrNameLst>
                                          <p:attrName>style.visibility</p:attrName>
                                        </p:attrNameLst>
                                      </p:cBhvr>
                                      <p:to>
                                        <p:strVal val="visible"/>
                                      </p:to>
                                    </p:set>
                                    <p:anim calcmode="lin" valueType="num">
                                      <p:cBhvr additive="base">
                                        <p:cTn id="13" dur="500" fill="hold"/>
                                        <p:tgtEl>
                                          <p:spTgt spid="1065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5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106503"/>
                                        </p:tgtEl>
                                        <p:attrNameLst>
                                          <p:attrName>style.visibility</p:attrName>
                                        </p:attrNameLst>
                                      </p:cBhvr>
                                      <p:to>
                                        <p:strVal val="visible"/>
                                      </p:to>
                                    </p:set>
                                    <p:animEffect transition="in" filter="randombar(horizontal)">
                                      <p:cBhvr>
                                        <p:cTn id="19"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1265824"/>
            <a:ext cx="10972800" cy="4530725"/>
          </a:xfrm>
        </p:spPr>
        <p:txBody>
          <a:bodyPr/>
          <a:lstStyle/>
          <a:p>
            <a:pPr marL="0" indent="0">
              <a:buNone/>
            </a:pPr>
            <a:r>
              <a:rPr lang="en-US" i="1" dirty="0">
                <a:latin typeface="Garamond" panose="02020404030301010803" pitchFamily="18" charset="0"/>
              </a:rPr>
              <a:t>The Israelites groaned in their slavery and cried out, and their cry for help because of their slavery went up to God. God heard their groaning and he remembered his covenant with Abraham, with Isaac, and with Jacob.</a:t>
            </a:r>
          </a:p>
          <a:p>
            <a:pPr marL="0" indent="0">
              <a:buNone/>
            </a:pPr>
            <a:r>
              <a:rPr lang="en-US" dirty="0">
                <a:latin typeface="Pristina" panose="03060402040406080204" pitchFamily="66" charset="0"/>
              </a:rPr>
              <a:t>							</a:t>
            </a:r>
            <a:r>
              <a:rPr lang="en-US" sz="2400" dirty="0">
                <a:latin typeface="Arial Narrow" panose="020B0606020202030204" pitchFamily="34" charset="0"/>
              </a:rPr>
              <a:t>Ex. 2:23-24</a:t>
            </a: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4601812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AFB100F-87A5-452E-93D5-DE5EDCF567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F2A6E-A40A-4D8B-8760-9AB1983CC726}"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794" name="Rectangle 2">
            <a:extLst>
              <a:ext uri="{FF2B5EF4-FFF2-40B4-BE49-F238E27FC236}">
                <a16:creationId xmlns:a16="http://schemas.microsoft.com/office/drawing/2014/main" id="{57D1B165-1F99-4E2F-92FF-53E17BFF18DD}"/>
              </a:ext>
            </a:extLst>
          </p:cNvPr>
          <p:cNvSpPr>
            <a:spLocks noGrp="1" noChangeArrowheads="1"/>
          </p:cNvSpPr>
          <p:nvPr>
            <p:ph type="title"/>
          </p:nvPr>
        </p:nvSpPr>
        <p:spPr>
          <a:xfrm>
            <a:off x="838200" y="434340"/>
            <a:ext cx="10515600" cy="1309071"/>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itchFamily="34" charset="0"/>
              </a:rPr>
              <a:t>The Pharaoh who Did Not Know Joseph (1:8)</a:t>
            </a:r>
          </a:p>
        </p:txBody>
      </p:sp>
      <p:sp>
        <p:nvSpPr>
          <p:cNvPr id="417795" name="Rectangle 3">
            <a:extLst>
              <a:ext uri="{FF2B5EF4-FFF2-40B4-BE49-F238E27FC236}">
                <a16:creationId xmlns:a16="http://schemas.microsoft.com/office/drawing/2014/main" id="{517DA6AC-8CFF-4E24-AD8A-1DAAE7176193}"/>
              </a:ext>
            </a:extLst>
          </p:cNvPr>
          <p:cNvSpPr>
            <a:spLocks noGrp="1" noChangeArrowheads="1"/>
          </p:cNvSpPr>
          <p:nvPr>
            <p:ph type="body" idx="1"/>
          </p:nvPr>
        </p:nvSpPr>
        <p:spPr>
          <a:xfrm>
            <a:off x="838200" y="1922799"/>
            <a:ext cx="10515600" cy="4798676"/>
          </a:xfrm>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The Hyksos (Asian rulers) were resented as usurpers and eventually expelled from Egypt by Ahmose, who became the first Pharaoh in the 18</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dynasty.</a:t>
            </a:r>
          </a:p>
          <a:p>
            <a:pPr eaLnBrk="1" hangingPunct="1">
              <a:defRPr/>
            </a:pPr>
            <a:r>
              <a:rPr lang="en-US" altLang="en-US" sz="2400" i="1" dirty="0">
                <a:latin typeface="Comic Sans MS" panose="030F0702030302020204" pitchFamily="66" charset="0"/>
              </a:rPr>
              <a:t>In all likelihood, it was the 18</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dynasty of native Egyptians who “did not know Joseph” or his family (whereas the previous Asiatic rulers had been favorable).</a:t>
            </a:r>
          </a:p>
          <a:p>
            <a:pPr eaLnBrk="1" hangingPunct="1">
              <a:defRPr/>
            </a:pPr>
            <a:r>
              <a:rPr lang="en-US" altLang="en-US" sz="2400" i="1" dirty="0">
                <a:latin typeface="Comic Sans MS" panose="030F0702030302020204" pitchFamily="66" charset="0"/>
              </a:rPr>
              <a:t>They were the founders of “The New Kingdom.”</a:t>
            </a:r>
          </a:p>
          <a:p>
            <a:pPr eaLnBrk="1" hangingPunct="1">
              <a:defRPr/>
            </a:pPr>
            <a:r>
              <a:rPr lang="en-US" altLang="en-US" sz="2400" i="1" dirty="0">
                <a:latin typeface="Comic Sans MS" panose="030F0702030302020204" pitchFamily="66" charset="0"/>
              </a:rPr>
              <a:t>Not trusting aliens after the Hyksos’ Period, the native Egyptian rulers would have been the ones most likely to have enslaved Semites who lived in Egypt.</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 calcmode="lin" valueType="num">
                                      <p:cBhvr>
                                        <p:cTn id="7" dur="500" fill="hold"/>
                                        <p:tgtEl>
                                          <p:spTgt spid="4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7795">
                                            <p:txEl>
                                              <p:pRg st="1" end="1"/>
                                            </p:txEl>
                                          </p:spTgt>
                                        </p:tgtEl>
                                        <p:attrNameLst>
                                          <p:attrName>style.visibility</p:attrName>
                                        </p:attrNameLst>
                                      </p:cBhvr>
                                      <p:to>
                                        <p:strVal val="visible"/>
                                      </p:to>
                                    </p:set>
                                    <p:anim calcmode="lin" valueType="num">
                                      <p:cBhvr additive="base">
                                        <p:cTn id="13" dur="500" fill="hold"/>
                                        <p:tgtEl>
                                          <p:spTgt spid="417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7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7795">
                                            <p:txEl>
                                              <p:pRg st="2" end="2"/>
                                            </p:txEl>
                                          </p:spTgt>
                                        </p:tgtEl>
                                        <p:attrNameLst>
                                          <p:attrName>style.visibility</p:attrName>
                                        </p:attrNameLst>
                                      </p:cBhvr>
                                      <p:to>
                                        <p:strVal val="visible"/>
                                      </p:to>
                                    </p:set>
                                    <p:anim calcmode="lin" valueType="num">
                                      <p:cBhvr additive="base">
                                        <p:cTn id="19" dur="500" fill="hold"/>
                                        <p:tgtEl>
                                          <p:spTgt spid="417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7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7795">
                                            <p:txEl>
                                              <p:pRg st="3" end="3"/>
                                            </p:txEl>
                                          </p:spTgt>
                                        </p:tgtEl>
                                        <p:attrNameLst>
                                          <p:attrName>style.visibility</p:attrName>
                                        </p:attrNameLst>
                                      </p:cBhvr>
                                      <p:to>
                                        <p:strVal val="visible"/>
                                      </p:to>
                                    </p:set>
                                    <p:anim calcmode="lin" valueType="num">
                                      <p:cBhvr additive="base">
                                        <p:cTn id="25" dur="500" fill="hold"/>
                                        <p:tgtEl>
                                          <p:spTgt spid="417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7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6F3-5BBE-4788-A1E3-19FD9A96B344}"/>
              </a:ext>
            </a:extLst>
          </p:cNvPr>
          <p:cNvSpPr>
            <a:spLocks noGrp="1"/>
          </p:cNvSpPr>
          <p:nvPr>
            <p:ph type="title"/>
          </p:nvPr>
        </p:nvSpPr>
        <p:spPr>
          <a:xfrm>
            <a:off x="638540" y="76680"/>
            <a:ext cx="10972800" cy="737236"/>
          </a:xfrm>
        </p:spPr>
        <p:txBody>
          <a:bodyPr/>
          <a:lstStyle/>
          <a:p>
            <a:r>
              <a:rPr lang="en-US" dirty="0">
                <a:solidFill>
                  <a:srgbClr val="FF3300"/>
                </a:solidFill>
                <a:effectLst>
                  <a:outerShdw blurRad="38100" dist="38100" dir="2700000" algn="tl">
                    <a:srgbClr val="000000">
                      <a:alpha val="43137"/>
                    </a:srgbClr>
                  </a:outerShdw>
                </a:effectLst>
              </a:rPr>
              <a:t>Semites reduced to slavery in Egypt</a:t>
            </a:r>
          </a:p>
        </p:txBody>
      </p:sp>
      <p:sp>
        <p:nvSpPr>
          <p:cNvPr id="3" name="Text Placeholder 2">
            <a:extLst>
              <a:ext uri="{FF2B5EF4-FFF2-40B4-BE49-F238E27FC236}">
                <a16:creationId xmlns:a16="http://schemas.microsoft.com/office/drawing/2014/main" id="{5ADC443E-2D15-49BA-A873-42E002F6D815}"/>
              </a:ext>
            </a:extLst>
          </p:cNvPr>
          <p:cNvSpPr>
            <a:spLocks noGrp="1"/>
          </p:cNvSpPr>
          <p:nvPr>
            <p:ph type="body" sz="half" idx="1"/>
          </p:nvPr>
        </p:nvSpPr>
        <p:spPr>
          <a:xfrm>
            <a:off x="638540" y="762001"/>
            <a:ext cx="11259280" cy="1720846"/>
          </a:xfrm>
        </p:spPr>
        <p:txBody>
          <a:bodyPr>
            <a:noAutofit/>
          </a:bodyPr>
          <a:lstStyle/>
          <a:p>
            <a:pPr marL="0" indent="0">
              <a:lnSpc>
                <a:spcPct val="100000"/>
              </a:lnSpc>
              <a:buNone/>
            </a:pPr>
            <a:r>
              <a:rPr lang="en-US" sz="2400" i="1" dirty="0"/>
              <a:t>New Kingdom Egypt is well-known for its military campaigns into Canaan and other places, where many captives were brought to Egypt as slaves, some of which are pictured here making mud bricks in this famous tomb painting from the 15</a:t>
            </a:r>
            <a:r>
              <a:rPr lang="en-US" sz="2400" i="1" baseline="30000" dirty="0"/>
              <a:t>th</a:t>
            </a:r>
            <a:r>
              <a:rPr lang="en-US" sz="2400" i="1" dirty="0"/>
              <a:t> century BC. The accompanying text identifies them as Canaanites and Nubians.</a:t>
            </a:r>
          </a:p>
        </p:txBody>
      </p:sp>
      <p:sp>
        <p:nvSpPr>
          <p:cNvPr id="5" name="Slide Number Placeholder 4">
            <a:extLst>
              <a:ext uri="{FF2B5EF4-FFF2-40B4-BE49-F238E27FC236}">
                <a16:creationId xmlns:a16="http://schemas.microsoft.com/office/drawing/2014/main" id="{521FB767-8A26-4CE9-9B44-DC65C81429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3" descr="ESN10">
            <a:extLst>
              <a:ext uri="{FF2B5EF4-FFF2-40B4-BE49-F238E27FC236}">
                <a16:creationId xmlns:a16="http://schemas.microsoft.com/office/drawing/2014/main" id="{29874ADA-8164-4F85-BF5A-1C67DC77B8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2697478"/>
            <a:ext cx="12192000" cy="3352801"/>
          </a:xfrm>
          <a:prstGeom prst="rect">
            <a:avLst/>
          </a:prstGeom>
        </p:spPr>
      </p:pic>
      <p:sp>
        <p:nvSpPr>
          <p:cNvPr id="7" name="TextBox 6">
            <a:extLst>
              <a:ext uri="{FF2B5EF4-FFF2-40B4-BE49-F238E27FC236}">
                <a16:creationId xmlns:a16="http://schemas.microsoft.com/office/drawing/2014/main" id="{D4A67114-B45C-4308-B4FB-61A470CD03E2}"/>
              </a:ext>
            </a:extLst>
          </p:cNvPr>
          <p:cNvSpPr txBox="1"/>
          <p:nvPr/>
        </p:nvSpPr>
        <p:spPr>
          <a:xfrm>
            <a:off x="182880" y="6095999"/>
            <a:ext cx="117149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Book of Exodus describes just such slavery (Ex. 5:6-18).</a:t>
            </a:r>
          </a:p>
        </p:txBody>
      </p:sp>
    </p:spTree>
    <p:extLst>
      <p:ext uri="{BB962C8B-B14F-4D97-AF65-F5344CB8AC3E}">
        <p14:creationId xmlns:p14="http://schemas.microsoft.com/office/powerpoint/2010/main" val="2613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What do you remember best from famous movies about the exodus, such as, “The Ten Commandments” and “Prince of Egypt”?</a:t>
            </a:r>
          </a:p>
          <a:p>
            <a:pPr marL="0" indent="0">
              <a:buClr>
                <a:srgbClr val="FFFF99"/>
              </a:buClr>
              <a:buNone/>
            </a:pPr>
            <a:endParaRPr lang="en-US" sz="800" i="1" dirty="0">
              <a:effectLst/>
            </a:endParaRPr>
          </a:p>
          <a:p>
            <a:pPr marL="0" indent="0">
              <a:buClr>
                <a:srgbClr val="FFFF99"/>
              </a:buClr>
              <a:buNone/>
            </a:pPr>
            <a:r>
              <a:rPr lang="en-US" sz="2800" i="1" dirty="0">
                <a:effectLst/>
              </a:rPr>
              <a:t>Do such artistic retellings of the story help or hurt the biblical story?</a:t>
            </a:r>
            <a:endParaRPr lang="en-US" sz="2800" i="1" dirty="0"/>
          </a:p>
        </p:txBody>
      </p:sp>
    </p:spTree>
    <p:extLst>
      <p:ext uri="{BB962C8B-B14F-4D97-AF65-F5344CB8AC3E}">
        <p14:creationId xmlns:p14="http://schemas.microsoft.com/office/powerpoint/2010/main" val="4743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B26E9E2-B5C0-458E-96DE-FF3BD200B1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A5F4D-8C5F-428C-9F53-5AA53521F6B4}"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70" name="Rectangle 2">
            <a:extLst>
              <a:ext uri="{FF2B5EF4-FFF2-40B4-BE49-F238E27FC236}">
                <a16:creationId xmlns:a16="http://schemas.microsoft.com/office/drawing/2014/main" id="{34E77FA2-6916-4895-82CE-FAF8A0163022}"/>
              </a:ext>
            </a:extLst>
          </p:cNvPr>
          <p:cNvSpPr>
            <a:spLocks noGrp="1" noChangeArrowheads="1"/>
          </p:cNvSpPr>
          <p:nvPr>
            <p:ph type="title"/>
          </p:nvPr>
        </p:nvSpPr>
        <p:spPr>
          <a:xfrm>
            <a:off x="6400800" y="68580"/>
            <a:ext cx="3810000" cy="1143000"/>
          </a:xfrm>
        </p:spPr>
        <p:txBody>
          <a:bodyPr/>
          <a:lstStyle/>
          <a:p>
            <a:pPr algn="l" eaLnBrk="1" hangingPunct="1">
              <a:defRPr/>
            </a:pPr>
            <a:r>
              <a:rPr lang="en-US" altLang="en-US" sz="6000" dirty="0">
                <a:latin typeface="Bernard MT Condensed" pitchFamily="18" charset="0"/>
              </a:rPr>
              <a:t>Moses</a:t>
            </a:r>
          </a:p>
        </p:txBody>
      </p:sp>
      <p:sp>
        <p:nvSpPr>
          <p:cNvPr id="416771" name="Rectangle 3">
            <a:extLst>
              <a:ext uri="{FF2B5EF4-FFF2-40B4-BE49-F238E27FC236}">
                <a16:creationId xmlns:a16="http://schemas.microsoft.com/office/drawing/2014/main" id="{EF48D06E-E922-419A-80AD-4BEF4F066D24}"/>
              </a:ext>
            </a:extLst>
          </p:cNvPr>
          <p:cNvSpPr>
            <a:spLocks noGrp="1" noChangeArrowheads="1"/>
          </p:cNvSpPr>
          <p:nvPr>
            <p:ph type="body" sz="half" idx="2"/>
          </p:nvPr>
        </p:nvSpPr>
        <p:spPr>
          <a:xfrm>
            <a:off x="6400799" y="1043940"/>
            <a:ext cx="5468081" cy="5334000"/>
          </a:xfrm>
        </p:spPr>
        <p:txBody>
          <a:bodyPr>
            <a:normAutofit/>
          </a:bodyPr>
          <a:lstStyle/>
          <a:p>
            <a:pPr eaLnBrk="1" hangingPunct="1">
              <a:lnSpc>
                <a:spcPct val="90000"/>
              </a:lnSpc>
              <a:buFont typeface="Wingdings" panose="05000000000000000000" pitchFamily="2" charset="2"/>
              <a:buNone/>
              <a:defRPr/>
            </a:pPr>
            <a:r>
              <a:rPr lang="en-US" altLang="en-US" sz="2400" dirty="0"/>
              <a:t>Born into a Hebrew slave family from the clan of Levi, Moses was saved from extermination by the subterfuge of hiding him in an “ark” in the river.</a:t>
            </a:r>
          </a:p>
          <a:p>
            <a:pPr eaLnBrk="1" hangingPunct="1">
              <a:lnSpc>
                <a:spcPct val="90000"/>
              </a:lnSpc>
              <a:buFont typeface="Wingdings" panose="05000000000000000000" pitchFamily="2" charset="2"/>
              <a:buNone/>
              <a:defRPr/>
            </a:pPr>
            <a:r>
              <a:rPr lang="en-US" altLang="en-US" sz="2400" dirty="0"/>
              <a:t>He subsequently was discovered by an Egyptian princess and reared in the royal court.</a:t>
            </a:r>
          </a:p>
          <a:p>
            <a:pPr eaLnBrk="1" hangingPunct="1">
              <a:lnSpc>
                <a:spcPct val="90000"/>
              </a:lnSpc>
              <a:buFont typeface="Wingdings" panose="05000000000000000000" pitchFamily="2" charset="2"/>
              <a:buNone/>
              <a:defRPr/>
            </a:pPr>
            <a:r>
              <a:rPr lang="en-US" sz="2400" dirty="0">
                <a:effectLst/>
                <a:ea typeface="Calibri" panose="020F0502020204030204" pitchFamily="34" charset="0"/>
                <a:cs typeface="Arial" panose="020B0604020202020204" pitchFamily="34" charset="0"/>
              </a:rPr>
              <a:t>The Hebrew name </a:t>
            </a:r>
            <a:r>
              <a:rPr lang="en-US" sz="2400" i="1" dirty="0">
                <a:effectLst/>
                <a:ea typeface="Calibri" panose="020F0502020204030204" pitchFamily="34" charset="0"/>
                <a:cs typeface="Arial" panose="020B0604020202020204" pitchFamily="34" charset="0"/>
              </a:rPr>
              <a:t>Moshe</a:t>
            </a:r>
            <a:r>
              <a:rPr lang="en-US" sz="2400" dirty="0">
                <a:effectLst/>
                <a:ea typeface="Calibri" panose="020F0502020204030204" pitchFamily="34" charset="0"/>
                <a:cs typeface="Arial" panose="020B0604020202020204" pitchFamily="34" charset="0"/>
              </a:rPr>
              <a:t> means “to draw out,” recalling the circumstances of his protection by the Egyptian princess. In Egyptian, the name means “to give birth to,” and the root is found in the names of various Egyptian Pharaohs, such as, Ahmose, Thutmose, </a:t>
            </a:r>
            <a:r>
              <a:rPr lang="en-US" sz="2400" dirty="0" err="1">
                <a:effectLst/>
                <a:ea typeface="Calibri" panose="020F0502020204030204" pitchFamily="34" charset="0"/>
                <a:cs typeface="Arial" panose="020B0604020202020204" pitchFamily="34" charset="0"/>
              </a:rPr>
              <a:t>Amenmose</a:t>
            </a:r>
            <a:r>
              <a:rPr lang="en-US" sz="2400" dirty="0">
                <a:effectLst/>
                <a:ea typeface="Calibri" panose="020F0502020204030204" pitchFamily="34" charset="0"/>
                <a:cs typeface="Arial" panose="020B0604020202020204" pitchFamily="34" charset="0"/>
              </a:rPr>
              <a:t>, and Ramose.</a:t>
            </a:r>
            <a:endParaRPr lang="en-US" altLang="en-US" sz="2400" dirty="0"/>
          </a:p>
        </p:txBody>
      </p:sp>
      <p:pic>
        <p:nvPicPr>
          <p:cNvPr id="108549" name="Picture 4" descr="michelangelo_moses[1]">
            <a:extLst>
              <a:ext uri="{FF2B5EF4-FFF2-40B4-BE49-F238E27FC236}">
                <a16:creationId xmlns:a16="http://schemas.microsoft.com/office/drawing/2014/main" id="{D6DC88DF-A986-4475-BA4A-5426C4C0FB9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08126" y="0"/>
            <a:ext cx="4721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7578F76D-4A4D-4A30-8E14-6342FCB330C4}"/>
              </a:ext>
            </a:extLst>
          </p:cNvPr>
          <p:cNvSpPr txBox="1"/>
          <p:nvPr/>
        </p:nvSpPr>
        <p:spPr>
          <a:xfrm>
            <a:off x="6400799" y="6356350"/>
            <a:ext cx="52349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“Moses” by Michelangelo, Church of San Pietro 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Vincoli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Rome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E4F69-9E80-4DE7-86DB-36A856449959}"/>
              </a:ext>
            </a:extLst>
          </p:cNvPr>
          <p:cNvSpPr>
            <a:spLocks noGrp="1"/>
          </p:cNvSpPr>
          <p:nvPr>
            <p:ph type="title"/>
          </p:nvPr>
        </p:nvSpPr>
        <p:spPr>
          <a:xfrm>
            <a:off x="838200" y="240755"/>
            <a:ext cx="10515600" cy="637198"/>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Moses’ Exile to Midian (2:11-25)</a:t>
            </a:r>
          </a:p>
        </p:txBody>
      </p:sp>
      <p:sp>
        <p:nvSpPr>
          <p:cNvPr id="4" name="Content Placeholder 3">
            <a:extLst>
              <a:ext uri="{FF2B5EF4-FFF2-40B4-BE49-F238E27FC236}">
                <a16:creationId xmlns:a16="http://schemas.microsoft.com/office/drawing/2014/main" id="{2290A70C-41F4-4DDE-8F34-83349735F7ED}"/>
              </a:ext>
            </a:extLst>
          </p:cNvPr>
          <p:cNvSpPr>
            <a:spLocks noGrp="1"/>
          </p:cNvSpPr>
          <p:nvPr>
            <p:ph idx="1"/>
          </p:nvPr>
        </p:nvSpPr>
        <p:spPr>
          <a:xfrm>
            <a:off x="838200" y="1204981"/>
            <a:ext cx="11030680" cy="5653019"/>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Moses, raised in Pharaoh’s court, had to flee for his life after killing an Egyptian slave-master.</a:t>
            </a:r>
          </a:p>
          <a:p>
            <a:pPr>
              <a:defRPr/>
            </a:pPr>
            <a:r>
              <a:rPr lang="en-US" sz="2400" i="1" dirty="0">
                <a:latin typeface="Comic Sans MS" panose="030F0702030302020204" pitchFamily="66" charset="0"/>
              </a:rPr>
              <a:t>Escaping to “land of Midian,” the area to the south and east of Palestine, he later married Zipporah, the daughter of a Midianite priest, who was a distant relative (cf. Ge. 25:1-2).</a:t>
            </a:r>
          </a:p>
          <a:p>
            <a:pPr>
              <a:defRPr/>
            </a:pPr>
            <a:r>
              <a:rPr lang="en-US" sz="2400" i="1" dirty="0">
                <a:latin typeface="Comic Sans MS" panose="030F0702030302020204" pitchFamily="66" charset="0"/>
              </a:rPr>
              <a:t>In the meantime, the oppression of the Israelites in Egypt had grown only worse, and God heard their outcry of misery and remembered his covenant promise to the Patriarchs.</a:t>
            </a:r>
          </a:p>
          <a:p>
            <a:pPr>
              <a:defRPr/>
            </a:pPr>
            <a:r>
              <a:rPr lang="en-US" sz="2400" i="1" dirty="0">
                <a:latin typeface="Comic Sans MS" panose="030F0702030302020204" pitchFamily="66" charset="0"/>
              </a:rPr>
              <a:t>In the desert, Moses was confronted by Yahweh who appeared to him in a burning bush that was not consumed: God commissioned him to go back to Egypt to lead out the Israelites.</a:t>
            </a:r>
          </a:p>
          <a:p>
            <a:pPr>
              <a:defRPr/>
            </a:pPr>
            <a:r>
              <a:rPr lang="en-US" sz="2400" i="1" dirty="0">
                <a:latin typeface="Comic Sans MS" panose="030F0702030302020204" pitchFamily="66" charset="0"/>
              </a:rPr>
              <a:t>Here, God declared to Moses his sacred name, Yahweh.</a:t>
            </a:r>
          </a:p>
        </p:txBody>
      </p:sp>
      <p:sp>
        <p:nvSpPr>
          <p:cNvPr id="2" name="Slide Number Placeholder 1">
            <a:extLst>
              <a:ext uri="{FF2B5EF4-FFF2-40B4-BE49-F238E27FC236}">
                <a16:creationId xmlns:a16="http://schemas.microsoft.com/office/drawing/2014/main" id="{071389AE-FB30-478E-9DA8-068B59AC5B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2DF3B-1666-4B18-8065-D5C2BF5483EC}"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9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D768-82A7-47EF-90DC-FC6B9651B4C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Reluctant Deliverer</a:t>
            </a:r>
          </a:p>
        </p:txBody>
      </p:sp>
      <p:sp>
        <p:nvSpPr>
          <p:cNvPr id="3" name="Content Placeholder 2">
            <a:extLst>
              <a:ext uri="{FF2B5EF4-FFF2-40B4-BE49-F238E27FC236}">
                <a16:creationId xmlns:a16="http://schemas.microsoft.com/office/drawing/2014/main" id="{ED84E56F-750F-4032-BC93-41CEFAF3E556}"/>
              </a:ext>
            </a:extLst>
          </p:cNvPr>
          <p:cNvSpPr>
            <a:spLocks noGrp="1"/>
          </p:cNvSpPr>
          <p:nvPr>
            <p:ph idx="1"/>
          </p:nvPr>
        </p:nvSpPr>
        <p:spPr>
          <a:xfrm>
            <a:off x="838200" y="1227284"/>
            <a:ext cx="10692161" cy="5311628"/>
          </a:xfrm>
        </p:spPr>
        <p:txBody>
          <a:bodyPr>
            <a:normAutofit lnSpcReduction="10000"/>
          </a:bodyPr>
          <a:lstStyle/>
          <a:p>
            <a:pPr marL="0" indent="0">
              <a:buNone/>
            </a:pPr>
            <a:r>
              <a:rPr lang="en-US" sz="2800" b="1" dirty="0">
                <a:solidFill>
                  <a:srgbClr val="002060"/>
                </a:solidFill>
                <a:latin typeface="Comic Sans MS" panose="030F0702030302020204" pitchFamily="66" charset="0"/>
              </a:rPr>
              <a:t>Moses’ response to this commission was diffident, at best.</a:t>
            </a:r>
          </a:p>
          <a:p>
            <a:r>
              <a:rPr lang="en-US" sz="2400" i="1" dirty="0">
                <a:latin typeface="Comic Sans MS" panose="030F0702030302020204" pitchFamily="66" charset="0"/>
              </a:rPr>
              <a:t>First, he asked, “Who am I (3:11)?</a:t>
            </a:r>
          </a:p>
          <a:p>
            <a:r>
              <a:rPr lang="en-US" sz="2400" i="1" dirty="0">
                <a:latin typeface="Comic Sans MS" panose="030F0702030302020204" pitchFamily="66" charset="0"/>
              </a:rPr>
              <a:t>Next, he posed the problem of the Israelites not recognizing his authority or the authority behind him (3:13), to which God responded by revealing his sacred name Yahweh.</a:t>
            </a:r>
          </a:p>
          <a:p>
            <a:r>
              <a:rPr lang="en-US" sz="2400" i="1" dirty="0">
                <a:latin typeface="Comic Sans MS" panose="030F0702030302020204" pitchFamily="66" charset="0"/>
              </a:rPr>
              <a:t>He envisioned that the people would not believe him (4:1), to which God showed Moses three convincing signs.</a:t>
            </a:r>
          </a:p>
          <a:p>
            <a:r>
              <a:rPr lang="en-US" sz="2400" i="1" dirty="0">
                <a:latin typeface="Comic Sans MS" panose="030F0702030302020204" pitchFamily="66" charset="0"/>
              </a:rPr>
              <a:t>He complained that he was not a good speaker (4:10), to which God promised to enable Moses to speak. </a:t>
            </a:r>
          </a:p>
          <a:p>
            <a:r>
              <a:rPr lang="en-US" sz="2400" i="1" dirty="0">
                <a:latin typeface="Comic Sans MS" panose="030F0702030302020204" pitchFamily="66" charset="0"/>
              </a:rPr>
              <a:t>Finally, Moses suggested God send someone else (4:13), to which God promised to send his brother Aaron as a spokesman.</a:t>
            </a:r>
          </a:p>
        </p:txBody>
      </p:sp>
      <p:sp>
        <p:nvSpPr>
          <p:cNvPr id="4" name="Slide Number Placeholder 3">
            <a:extLst>
              <a:ext uri="{FF2B5EF4-FFF2-40B4-BE49-F238E27FC236}">
                <a16:creationId xmlns:a16="http://schemas.microsoft.com/office/drawing/2014/main" id="{1CE7B741-207A-43DB-85A7-25F4D06FD3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5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E6BE-13A4-44D3-91AC-F30980F4C8E9}"/>
              </a:ext>
            </a:extLst>
          </p:cNvPr>
          <p:cNvSpPr>
            <a:spLocks noGrp="1"/>
          </p:cNvSpPr>
          <p:nvPr>
            <p:ph type="title"/>
          </p:nvPr>
        </p:nvSpPr>
        <p:spPr>
          <a:xfrm>
            <a:off x="6690732" y="136526"/>
            <a:ext cx="4891668" cy="1281114"/>
          </a:xfrm>
        </p:spPr>
        <p:txBody>
          <a:bodyPr/>
          <a:lstStyle/>
          <a:p>
            <a:r>
              <a:rPr lang="en-US" dirty="0">
                <a:solidFill>
                  <a:srgbClr val="C00000"/>
                </a:solidFill>
                <a:effectLst>
                  <a:outerShdw blurRad="38100" dist="38100" dir="2700000" algn="tl">
                    <a:srgbClr val="000000">
                      <a:alpha val="43137"/>
                    </a:srgbClr>
                  </a:outerShdw>
                </a:effectLst>
              </a:rPr>
              <a:t>Legitimizing the Pharaoh</a:t>
            </a:r>
          </a:p>
        </p:txBody>
      </p:sp>
      <p:pic>
        <p:nvPicPr>
          <p:cNvPr id="7" name="Content Placeholder 6">
            <a:extLst>
              <a:ext uri="{FF2B5EF4-FFF2-40B4-BE49-F238E27FC236}">
                <a16:creationId xmlns:a16="http://schemas.microsoft.com/office/drawing/2014/main" id="{D7BEC97B-E608-4521-A197-0D042AC46AE5}"/>
              </a:ext>
            </a:extLst>
          </p:cNvPr>
          <p:cNvPicPr>
            <a:picLocks noGrp="1" noChangeAspect="1"/>
          </p:cNvPicPr>
          <p:nvPr>
            <p:ph sz="half" idx="1"/>
          </p:nvPr>
        </p:nvPicPr>
        <p:blipFill>
          <a:blip r:embed="rId2"/>
          <a:stretch>
            <a:fillRect/>
          </a:stretch>
        </p:blipFill>
        <p:spPr>
          <a:xfrm>
            <a:off x="26494" y="0"/>
            <a:ext cx="6433396" cy="6858000"/>
          </a:xfrm>
        </p:spPr>
      </p:pic>
      <p:sp>
        <p:nvSpPr>
          <p:cNvPr id="4" name="Text Placeholder 3">
            <a:extLst>
              <a:ext uri="{FF2B5EF4-FFF2-40B4-BE49-F238E27FC236}">
                <a16:creationId xmlns:a16="http://schemas.microsoft.com/office/drawing/2014/main" id="{07B55754-81F5-498B-A7FC-9EE892453E9C}"/>
              </a:ext>
            </a:extLst>
          </p:cNvPr>
          <p:cNvSpPr>
            <a:spLocks noGrp="1"/>
          </p:cNvSpPr>
          <p:nvPr>
            <p:ph type="body" sz="half" idx="2"/>
          </p:nvPr>
        </p:nvSpPr>
        <p:spPr>
          <a:xfrm>
            <a:off x="6690732" y="1165859"/>
            <a:ext cx="5178148" cy="4728117"/>
          </a:xfrm>
        </p:spPr>
        <p:txBody>
          <a:bodyPr>
            <a:normAutofit/>
          </a:bodyPr>
          <a:lstStyle/>
          <a:p>
            <a:pPr marL="0" indent="0">
              <a:lnSpc>
                <a:spcPct val="100000"/>
              </a:lnSpc>
              <a:buNone/>
            </a:pPr>
            <a:r>
              <a:rPr lang="en-US" sz="2400" i="1" dirty="0"/>
              <a:t>The idea that the Pharaoh was a son of the god Amon-Re was a powerful influence upon the populace to accept his legitimacy.</a:t>
            </a:r>
          </a:p>
          <a:p>
            <a:pPr marL="0" indent="0">
              <a:lnSpc>
                <a:spcPct val="100000"/>
              </a:lnSpc>
              <a:buNone/>
            </a:pPr>
            <a:r>
              <a:rPr lang="en-US" sz="2400" i="1" dirty="0"/>
              <a:t>From the 18</a:t>
            </a:r>
            <a:r>
              <a:rPr lang="en-US" sz="2400" i="1" baseline="30000" dirty="0"/>
              <a:t>th</a:t>
            </a:r>
            <a:r>
              <a:rPr lang="en-US" sz="2400" i="1" dirty="0"/>
              <a:t> Dynasty, many Pharaohs commissioned art pieces depicting Amon-re fathering them, which in turn served as propaganda proving their right to rule. </a:t>
            </a:r>
          </a:p>
          <a:p>
            <a:pPr marL="0" indent="0">
              <a:lnSpc>
                <a:spcPct val="100000"/>
              </a:lnSpc>
              <a:buNone/>
            </a:pPr>
            <a:r>
              <a:rPr lang="en-US" sz="2400" i="1" dirty="0"/>
              <a:t>Here, Hatshepsut, the queen mother, kneels before Amon-Re.</a:t>
            </a:r>
          </a:p>
        </p:txBody>
      </p:sp>
      <p:sp>
        <p:nvSpPr>
          <p:cNvPr id="5" name="Slide Number Placeholder 4">
            <a:extLst>
              <a:ext uri="{FF2B5EF4-FFF2-40B4-BE49-F238E27FC236}">
                <a16:creationId xmlns:a16="http://schemas.microsoft.com/office/drawing/2014/main" id="{49BFB807-994A-436D-A1BA-ACD1E55D9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99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887F9-7293-4A0C-BB8A-906659AE9A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02B8-C320-4338-80F1-FD0913FEB4DB}"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Nine Wonders (7:14—10:29)</a:t>
            </a: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838200" y="1583958"/>
            <a:ext cx="10797540" cy="5137517"/>
          </a:xfrm>
        </p:spPr>
        <p:txBody>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Using language like </a:t>
            </a:r>
            <a:r>
              <a:rPr lang="en-US" altLang="en-US" sz="2800" dirty="0" err="1">
                <a:solidFill>
                  <a:srgbClr val="002060"/>
                </a:solidFill>
                <a:latin typeface="HebrewTh" pitchFamily="2" charset="0"/>
              </a:rPr>
              <a:t>hpAGema</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plague, cf. 9:14), </a:t>
            </a:r>
            <a:r>
              <a:rPr lang="en-US" altLang="en-US" sz="2800" dirty="0" err="1">
                <a:solidFill>
                  <a:srgbClr val="002060"/>
                </a:solidFill>
                <a:latin typeface="HebrewTh" pitchFamily="2" charset="0"/>
              </a:rPr>
              <a:t>fgan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assault, cf. 11:1), </a:t>
            </a:r>
            <a:r>
              <a:rPr lang="en-US" altLang="en-US" sz="2800" dirty="0" err="1">
                <a:solidFill>
                  <a:srgbClr val="002060"/>
                </a:solidFill>
                <a:latin typeface="HebrewTh" pitchFamily="2" charset="0"/>
              </a:rPr>
              <a:t>hkan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batter, cf. 7:17), </a:t>
            </a:r>
            <a:r>
              <a:rPr lang="en-US" altLang="en-US" sz="2800" dirty="0" err="1">
                <a:solidFill>
                  <a:srgbClr val="002060"/>
                </a:solidFill>
                <a:latin typeface="HebrewTh" pitchFamily="2" charset="0"/>
              </a:rPr>
              <a:t>tOx</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sign, cf. 7:3), </a:t>
            </a:r>
            <a:r>
              <a:rPr lang="en-US" altLang="en-US" sz="2800" dirty="0" err="1">
                <a:solidFill>
                  <a:srgbClr val="002060"/>
                </a:solidFill>
                <a:latin typeface="HebrewTh" pitchFamily="2" charset="0"/>
              </a:rPr>
              <a:t>tpeOm</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omen, cf. 7:3), and </a:t>
            </a:r>
            <a:r>
              <a:rPr lang="en-US" altLang="en-US" sz="2800" dirty="0" err="1">
                <a:solidFill>
                  <a:srgbClr val="002060"/>
                </a:solidFill>
                <a:latin typeface="HebrewTh" pitchFamily="2" charset="0"/>
              </a:rPr>
              <a:t>xl,P</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wonder, cf. 3:20), Yahweh sent plagues upon Egypt which were attacks upon Egypt’s gods (cf. Nu. 33:3-4).</a:t>
            </a:r>
          </a:p>
          <a:p>
            <a:pPr eaLnBrk="1" hangingPunct="1">
              <a:lnSpc>
                <a:spcPct val="90000"/>
              </a:lnSpc>
              <a:defRPr/>
            </a:pPr>
            <a:r>
              <a:rPr lang="en-US" altLang="en-US" sz="2400" i="1" dirty="0">
                <a:latin typeface="Comic Sans MS" panose="030F0702030302020204" pitchFamily="66" charset="0"/>
              </a:rPr>
              <a:t>Pharaoh was the god-symbol of the state of Egypt.</a:t>
            </a:r>
          </a:p>
          <a:p>
            <a:pPr eaLnBrk="1" hangingPunct="1">
              <a:lnSpc>
                <a:spcPct val="90000"/>
              </a:lnSpc>
              <a:defRPr/>
            </a:pPr>
            <a:r>
              <a:rPr lang="en-US" altLang="en-US" sz="2400" i="1" dirty="0">
                <a:latin typeface="Comic Sans MS" panose="030F0702030302020204" pitchFamily="66" charset="0"/>
              </a:rPr>
              <a:t>At stake was which deity had sovereign control, Yahweh or Pharaoh and the gods of Egypt.</a:t>
            </a:r>
          </a:p>
          <a:p>
            <a:pPr eaLnBrk="1" hangingPunct="1">
              <a:lnSpc>
                <a:spcPct val="90000"/>
              </a:lnSpc>
              <a:defRPr/>
            </a:pPr>
            <a:r>
              <a:rPr lang="en-US" altLang="en-US" sz="2400" i="1" dirty="0">
                <a:latin typeface="Comic Sans MS" panose="030F0702030302020204" pitchFamily="66" charset="0"/>
              </a:rPr>
              <a:t>The Egyptians worshipped gods and goddesses connected with the Nile, frogs, the sky, bulls and cows, the sun, and the realm of the dead.</a:t>
            </a:r>
          </a:p>
          <a:p>
            <a:pPr eaLnBrk="1" hangingPunct="1">
              <a:lnSpc>
                <a:spcPct val="90000"/>
              </a:lnSpc>
              <a:defRPr/>
            </a:pPr>
            <a:r>
              <a:rPr lang="en-US" altLang="en-US" sz="2400" i="1" dirty="0">
                <a:latin typeface="Comic Sans MS" panose="030F0702030302020204" pitchFamily="66" charset="0"/>
              </a:rPr>
              <a:t>Egyptian texts described epidemics as coming from the “hand” of the gods, the same language used in 9:3 and 8:15.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additive="base">
                                        <p:cTn id="13" dur="5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additive="base">
                                        <p:cTn id="19"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additive="base">
                                        <p:cTn id="25"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2915">
                                            <p:txEl>
                                              <p:pRg st="4" end="4"/>
                                            </p:txEl>
                                          </p:spTgt>
                                        </p:tgtEl>
                                        <p:attrNameLst>
                                          <p:attrName>style.visibility</p:attrName>
                                        </p:attrNameLst>
                                      </p:cBhvr>
                                      <p:to>
                                        <p:strVal val="visible"/>
                                      </p:to>
                                    </p:set>
                                    <p:anim calcmode="lin" valueType="num">
                                      <p:cBhvr additive="base">
                                        <p:cTn id="31" dur="500" fill="hold"/>
                                        <p:tgtEl>
                                          <p:spTgt spid="422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2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FF17-4851-47E1-AA5C-7DC598E4E168}"/>
              </a:ext>
            </a:extLst>
          </p:cNvPr>
          <p:cNvSpPr>
            <a:spLocks noGrp="1"/>
          </p:cNvSpPr>
          <p:nvPr>
            <p:ph type="title"/>
          </p:nvPr>
        </p:nvSpPr>
        <p:spPr>
          <a:xfrm>
            <a:off x="609600" y="94935"/>
            <a:ext cx="5380949" cy="871580"/>
          </a:xfrm>
        </p:spPr>
        <p:txBody>
          <a:bodyPr/>
          <a:lstStyle/>
          <a:p>
            <a:r>
              <a:rPr lang="en-US" dirty="0">
                <a:solidFill>
                  <a:srgbClr val="C00000"/>
                </a:solidFill>
                <a:effectLst>
                  <a:outerShdw blurRad="38100" dist="38100" dir="2700000" algn="tl">
                    <a:srgbClr val="000000">
                      <a:alpha val="43137"/>
                    </a:srgbClr>
                  </a:outerShdw>
                </a:effectLst>
              </a:rPr>
              <a:t>First Plague (7:14-25)</a:t>
            </a:r>
          </a:p>
        </p:txBody>
      </p:sp>
      <p:sp>
        <p:nvSpPr>
          <p:cNvPr id="6" name="Text Placeholder 5">
            <a:extLst>
              <a:ext uri="{FF2B5EF4-FFF2-40B4-BE49-F238E27FC236}">
                <a16:creationId xmlns:a16="http://schemas.microsoft.com/office/drawing/2014/main" id="{FEA27D70-889F-4060-B2E8-93C576F43FCE}"/>
              </a:ext>
            </a:extLst>
          </p:cNvPr>
          <p:cNvSpPr>
            <a:spLocks noGrp="1"/>
          </p:cNvSpPr>
          <p:nvPr>
            <p:ph type="body" sz="half" idx="2"/>
          </p:nvPr>
        </p:nvSpPr>
        <p:spPr>
          <a:xfrm>
            <a:off x="6393180" y="136525"/>
            <a:ext cx="5772880" cy="6443661"/>
          </a:xfrm>
        </p:spPr>
        <p:txBody>
          <a:bodyPr>
            <a:normAutofit fontScale="92500" lnSpcReduction="20000"/>
          </a:bodyPr>
          <a:lstStyle/>
          <a:p>
            <a:pPr marL="0" indent="0">
              <a:buNone/>
            </a:pPr>
            <a:r>
              <a:rPr lang="en-US" sz="2800" b="1" dirty="0">
                <a:solidFill>
                  <a:srgbClr val="FF0000"/>
                </a:solidFill>
                <a:effectLst>
                  <a:outerShdw blurRad="38100" dist="38100" dir="2700000" algn="tl">
                    <a:srgbClr val="000000">
                      <a:alpha val="43137"/>
                    </a:srgbClr>
                  </a:outerShdw>
                </a:effectLst>
              </a:rPr>
              <a:t>The first calamity consisted of three related events: 1) turning the Nile into blood, 2) infestation of frogs, and 3) infestation of “fasteners,” translated variously as lice, gnats or mosquitos.</a:t>
            </a:r>
          </a:p>
          <a:p>
            <a:r>
              <a:rPr lang="en-US" sz="2400" i="1" dirty="0"/>
              <a:t>This plague likely was directed at Khnum, creator of water and life; </a:t>
            </a:r>
            <a:r>
              <a:rPr lang="en-US" sz="2400" i="1" dirty="0" err="1"/>
              <a:t>Hapi</a:t>
            </a:r>
            <a:r>
              <a:rPr lang="en-US" sz="2400" i="1" dirty="0"/>
              <a:t>, the Nile god; and Osiris, whose bloodstream was believed to be the Nile.</a:t>
            </a:r>
          </a:p>
          <a:p>
            <a:r>
              <a:rPr lang="en-US" sz="2400" i="1" dirty="0"/>
              <a:t>The various calamities may be ecologically linked: violent storms in the mountains of Ethiopia saturate the Nile with red clay, which then chokes the fish, which in turn are infected with anthrax causing the frogs to leave, after which they die. Lice and flies feed on the dead frogs, infecting the grass that in turn kills cattle and causes boils in humans.</a:t>
            </a:r>
          </a:p>
          <a:p>
            <a:endParaRPr lang="en-US" sz="2400" i="1" dirty="0"/>
          </a:p>
        </p:txBody>
      </p:sp>
      <p:sp>
        <p:nvSpPr>
          <p:cNvPr id="4" name="Slide Number Placeholder 3">
            <a:extLst>
              <a:ext uri="{FF2B5EF4-FFF2-40B4-BE49-F238E27FC236}">
                <a16:creationId xmlns:a16="http://schemas.microsoft.com/office/drawing/2014/main" id="{8C82EAF4-C13F-40B2-A1F6-1A32799EA0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40F7373-E2A9-452F-B2D4-B3DBB0901E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9103" y="2557464"/>
            <a:ext cx="5116897" cy="4022722"/>
          </a:xfrm>
          <a:prstGeom prst="rect">
            <a:avLst/>
          </a:prstGeom>
          <a:ln>
            <a:solidFill>
              <a:schemeClr val="tx1"/>
            </a:solidFill>
          </a:ln>
        </p:spPr>
      </p:pic>
      <p:pic>
        <p:nvPicPr>
          <p:cNvPr id="12" name="Content Placeholder 7">
            <a:extLst>
              <a:ext uri="{FF2B5EF4-FFF2-40B4-BE49-F238E27FC236}">
                <a16:creationId xmlns:a16="http://schemas.microsoft.com/office/drawing/2014/main" id="{6FBC70A3-3DF7-46E7-BFEC-989501870D39}"/>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15558" y="864032"/>
            <a:ext cx="2674851" cy="4012277"/>
          </a:xfrm>
          <a:prstGeom prst="rect">
            <a:avLst/>
          </a:prstGeom>
          <a:ln>
            <a:solidFill>
              <a:schemeClr val="tx1"/>
            </a:solidFill>
          </a:ln>
        </p:spPr>
      </p:pic>
      <p:sp>
        <p:nvSpPr>
          <p:cNvPr id="13" name="TextBox 12">
            <a:extLst>
              <a:ext uri="{FF2B5EF4-FFF2-40B4-BE49-F238E27FC236}">
                <a16:creationId xmlns:a16="http://schemas.microsoft.com/office/drawing/2014/main" id="{42C346EF-EFB7-4E2C-9A96-3822979816E4}"/>
              </a:ext>
            </a:extLst>
          </p:cNvPr>
          <p:cNvSpPr txBox="1"/>
          <p:nvPr/>
        </p:nvSpPr>
        <p:spPr>
          <a:xfrm>
            <a:off x="3300074" y="1623379"/>
            <a:ext cx="2305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LEFT: Osiris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BELOW: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Hapi</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5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A6C94323-1F07-E937-B5E9-177844C81733}"/>
              </a:ext>
            </a:extLst>
          </p:cNvPr>
          <p:cNvSpPr>
            <a:spLocks noGrp="1" noChangeArrowheads="1"/>
          </p:cNvSpPr>
          <p:nvPr>
            <p:ph type="title"/>
          </p:nvPr>
        </p:nvSpPr>
        <p:spPr/>
        <p:txBody>
          <a:bodyPr/>
          <a:lstStyle/>
          <a:p>
            <a:pPr eaLnBrk="1" hangingPunct="1">
              <a:defRPr/>
            </a:pPr>
            <a:r>
              <a:rPr lang="en-US" altLang="en-US" sz="4000">
                <a:solidFill>
                  <a:schemeClr val="hlink"/>
                </a:solidFill>
                <a:latin typeface="Eras Bold ITC" pitchFamily="34" charset="0"/>
              </a:rPr>
              <a:t>The Poetic Structure of the First Account</a:t>
            </a:r>
          </a:p>
        </p:txBody>
      </p:sp>
      <p:sp>
        <p:nvSpPr>
          <p:cNvPr id="114691" name="Rectangle 3">
            <a:extLst>
              <a:ext uri="{FF2B5EF4-FFF2-40B4-BE49-F238E27FC236}">
                <a16:creationId xmlns:a16="http://schemas.microsoft.com/office/drawing/2014/main" id="{8FB6D790-7F62-DEA1-C34A-79BDCF745B57}"/>
              </a:ext>
            </a:extLst>
          </p:cNvPr>
          <p:cNvSpPr>
            <a:spLocks noGrp="1" noChangeArrowheads="1"/>
          </p:cNvSpPr>
          <p:nvPr>
            <p:ph type="body" sz="half" idx="1"/>
          </p:nvPr>
        </p:nvSpPr>
        <p:spPr>
          <a:xfrm>
            <a:off x="1524000" y="1600200"/>
            <a:ext cx="5257800" cy="4953000"/>
          </a:xfrm>
        </p:spPr>
        <p:txBody>
          <a:bodyPr/>
          <a:lstStyle/>
          <a:p>
            <a:pPr algn="r" eaLnBrk="1" hangingPunct="1">
              <a:buFont typeface="Wingdings" panose="05000000000000000000" pitchFamily="2" charset="2"/>
              <a:buNone/>
              <a:defRPr/>
            </a:pPr>
            <a:r>
              <a:rPr lang="en-US" altLang="en-US" sz="4800">
                <a:latin typeface="Mistral" panose="03090702030407020403" pitchFamily="66" charset="0"/>
              </a:rPr>
              <a:t>	</a:t>
            </a:r>
            <a:r>
              <a:rPr lang="en-US" altLang="en-US" sz="4800">
                <a:solidFill>
                  <a:srgbClr val="FFFF99"/>
                </a:solidFill>
                <a:latin typeface="Mistral" panose="03090702030407020403" pitchFamily="66" charset="0"/>
              </a:rPr>
              <a:t>And God said…</a:t>
            </a:r>
          </a:p>
          <a:p>
            <a:pPr algn="r" eaLnBrk="1" hangingPunct="1">
              <a:buFont typeface="Wingdings" panose="05000000000000000000" pitchFamily="2" charset="2"/>
              <a:buNone/>
              <a:defRPr/>
            </a:pPr>
            <a:r>
              <a:rPr lang="en-US" altLang="en-US" sz="4800">
                <a:latin typeface="Mistral" panose="03090702030407020403" pitchFamily="66" charset="0"/>
              </a:rPr>
              <a:t>	</a:t>
            </a:r>
            <a:r>
              <a:rPr lang="en-US" altLang="en-US" sz="4800">
                <a:solidFill>
                  <a:srgbClr val="FFFF99"/>
                </a:solidFill>
                <a:latin typeface="Mistral" panose="03090702030407020403" pitchFamily="66" charset="0"/>
              </a:rPr>
              <a:t>let there be…</a:t>
            </a:r>
            <a:endParaRPr lang="en-US" altLang="en-US" sz="4800">
              <a:solidFill>
                <a:srgbClr val="FFFF99"/>
              </a:solidFill>
            </a:endParaRPr>
          </a:p>
          <a:p>
            <a:pPr algn="r" eaLnBrk="1" hangingPunct="1">
              <a:buFont typeface="Wingdings" panose="05000000000000000000" pitchFamily="2" charset="2"/>
              <a:buNone/>
              <a:defRPr/>
            </a:pPr>
            <a:r>
              <a:rPr lang="en-US" altLang="en-US" sz="4800"/>
              <a:t>	</a:t>
            </a:r>
            <a:r>
              <a:rPr lang="en-US" altLang="en-US" sz="4800">
                <a:solidFill>
                  <a:srgbClr val="FFFF99"/>
                </a:solidFill>
                <a:latin typeface="Mistral" panose="03090702030407020403" pitchFamily="66" charset="0"/>
              </a:rPr>
              <a:t>and it was so…</a:t>
            </a:r>
          </a:p>
          <a:p>
            <a:pPr algn="r" eaLnBrk="1" hangingPunct="1">
              <a:buFont typeface="Wingdings" panose="05000000000000000000" pitchFamily="2" charset="2"/>
              <a:buNone/>
              <a:defRPr/>
            </a:pPr>
            <a:r>
              <a:rPr lang="en-US" altLang="en-US" sz="4800">
                <a:latin typeface="Mistral" panose="03090702030407020403" pitchFamily="66" charset="0"/>
              </a:rPr>
              <a:t>	</a:t>
            </a:r>
            <a:r>
              <a:rPr lang="en-US" altLang="en-US" sz="4800">
                <a:solidFill>
                  <a:srgbClr val="FFFF99"/>
                </a:solidFill>
                <a:latin typeface="Mistral" panose="03090702030407020403" pitchFamily="66" charset="0"/>
              </a:rPr>
              <a:t>it was good…</a:t>
            </a:r>
            <a:endParaRPr lang="en-US" altLang="en-US" sz="4800">
              <a:solidFill>
                <a:srgbClr val="FFFF99"/>
              </a:solidFill>
            </a:endParaRPr>
          </a:p>
          <a:p>
            <a:pPr algn="r" eaLnBrk="1" hangingPunct="1">
              <a:buFont typeface="Wingdings" panose="05000000000000000000" pitchFamily="2" charset="2"/>
              <a:buNone/>
              <a:defRPr/>
            </a:pPr>
            <a:r>
              <a:rPr lang="en-US" altLang="en-US" sz="4800"/>
              <a:t>	</a:t>
            </a:r>
            <a:r>
              <a:rPr lang="en-US" altLang="en-US" sz="4800">
                <a:solidFill>
                  <a:srgbClr val="FFFF99"/>
                </a:solidFill>
                <a:latin typeface="Mistral" panose="03090702030407020403" pitchFamily="66" charset="0"/>
              </a:rPr>
              <a:t>evening and morning…</a:t>
            </a:r>
            <a:r>
              <a:rPr lang="en-US" altLang="en-US" sz="4000">
                <a:latin typeface="Mistral" panose="03090702030407020403" pitchFamily="66" charset="0"/>
              </a:rPr>
              <a:t>	</a:t>
            </a:r>
            <a:endParaRPr lang="en-US" altLang="en-US" sz="2800"/>
          </a:p>
        </p:txBody>
      </p:sp>
      <p:sp>
        <p:nvSpPr>
          <p:cNvPr id="114692" name="Rectangle 4">
            <a:extLst>
              <a:ext uri="{FF2B5EF4-FFF2-40B4-BE49-F238E27FC236}">
                <a16:creationId xmlns:a16="http://schemas.microsoft.com/office/drawing/2014/main" id="{15142F0A-F44F-1028-FE59-59A0E79BFFC5}"/>
              </a:ext>
            </a:extLst>
          </p:cNvPr>
          <p:cNvSpPr>
            <a:spLocks noGrp="1" noChangeArrowheads="1"/>
          </p:cNvSpPr>
          <p:nvPr>
            <p:ph type="body" sz="half" idx="2"/>
          </p:nvPr>
        </p:nvSpPr>
        <p:spPr>
          <a:xfrm>
            <a:off x="7162800" y="1828800"/>
            <a:ext cx="3276600" cy="4572000"/>
          </a:xfrm>
        </p:spPr>
        <p:txBody>
          <a:bodyPr/>
          <a:lstStyle/>
          <a:p>
            <a:pPr eaLnBrk="1" hangingPunct="1">
              <a:buFont typeface="Wingdings" panose="05000000000000000000" pitchFamily="2" charset="2"/>
              <a:buNone/>
              <a:defRPr/>
            </a:pPr>
            <a:r>
              <a:rPr lang="en-US" altLang="en-US" sz="2800" b="1"/>
              <a:t>ANNOUNCEMENT</a:t>
            </a:r>
          </a:p>
          <a:p>
            <a:pPr eaLnBrk="1" hangingPunct="1">
              <a:buFont typeface="Wingdings" panose="05000000000000000000" pitchFamily="2" charset="2"/>
              <a:buNone/>
              <a:defRPr/>
            </a:pPr>
            <a:endParaRPr lang="en-US" altLang="en-US" sz="2000"/>
          </a:p>
          <a:p>
            <a:pPr eaLnBrk="1" hangingPunct="1">
              <a:buFont typeface="Wingdings" panose="05000000000000000000" pitchFamily="2" charset="2"/>
              <a:buNone/>
              <a:defRPr/>
            </a:pPr>
            <a:r>
              <a:rPr lang="en-US" altLang="en-US" sz="2800" b="1"/>
              <a:t>COMMAND</a:t>
            </a:r>
          </a:p>
          <a:p>
            <a:pPr eaLnBrk="1" hangingPunct="1">
              <a:buFont typeface="Wingdings" panose="05000000000000000000" pitchFamily="2" charset="2"/>
              <a:buNone/>
              <a:defRPr/>
            </a:pPr>
            <a:endParaRPr lang="en-US" altLang="en-US" sz="2000" b="1"/>
          </a:p>
          <a:p>
            <a:pPr eaLnBrk="1" hangingPunct="1">
              <a:buFont typeface="Wingdings" panose="05000000000000000000" pitchFamily="2" charset="2"/>
              <a:buNone/>
              <a:defRPr/>
            </a:pPr>
            <a:r>
              <a:rPr lang="en-US" altLang="en-US" sz="2800" b="1"/>
              <a:t>REPORT</a:t>
            </a:r>
          </a:p>
          <a:p>
            <a:pPr eaLnBrk="1" hangingPunct="1">
              <a:buFont typeface="Wingdings" panose="05000000000000000000" pitchFamily="2" charset="2"/>
              <a:buNone/>
              <a:defRPr/>
            </a:pPr>
            <a:endParaRPr lang="en-US" altLang="en-US" sz="2000" b="1"/>
          </a:p>
          <a:p>
            <a:pPr eaLnBrk="1" hangingPunct="1">
              <a:buFont typeface="Wingdings" panose="05000000000000000000" pitchFamily="2" charset="2"/>
              <a:buNone/>
              <a:defRPr/>
            </a:pPr>
            <a:r>
              <a:rPr lang="en-US" altLang="en-US" sz="2800" b="1"/>
              <a:t>EVALUATION</a:t>
            </a:r>
          </a:p>
          <a:p>
            <a:pPr eaLnBrk="1" hangingPunct="1">
              <a:buFont typeface="Wingdings" panose="05000000000000000000" pitchFamily="2" charset="2"/>
              <a:buNone/>
              <a:defRPr/>
            </a:pPr>
            <a:endParaRPr lang="en-US" altLang="en-US" sz="2000"/>
          </a:p>
          <a:p>
            <a:pPr eaLnBrk="1" hangingPunct="1">
              <a:buFont typeface="Wingdings" panose="05000000000000000000" pitchFamily="2" charset="2"/>
              <a:buNone/>
              <a:defRPr/>
            </a:pPr>
            <a:r>
              <a:rPr lang="en-US" altLang="en-US" sz="2800" b="1"/>
              <a:t>CONTEXT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469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4692">
                                            <p:txEl>
                                              <p:pRg st="0" end="0"/>
                                            </p:txEl>
                                          </p:spTgt>
                                        </p:tgtEl>
                                        <p:attrNameLst>
                                          <p:attrName>style.visibility</p:attrName>
                                        </p:attrNameLst>
                                      </p:cBhvr>
                                      <p:to>
                                        <p:strVal val="visible"/>
                                      </p:to>
                                    </p:set>
                                    <p:anim calcmode="lin" valueType="num">
                                      <p:cBhvr>
                                        <p:cTn id="11" dur="500" fill="hold"/>
                                        <p:tgtEl>
                                          <p:spTgt spid="1146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46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14691">
                                            <p:txEl>
                                              <p:pRg st="1" end="1"/>
                                            </p:txEl>
                                          </p:spTgt>
                                        </p:tgtEl>
                                        <p:attrNameLst>
                                          <p:attrName>style.visibility</p:attrName>
                                        </p:attrNameLst>
                                      </p:cBhvr>
                                      <p:to>
                                        <p:strVal val="visible"/>
                                      </p:to>
                                    </p:set>
                                    <p:anim calcmode="lin" valueType="num">
                                      <p:cBhvr>
                                        <p:cTn id="17" dur="500" fill="hold"/>
                                        <p:tgtEl>
                                          <p:spTgt spid="11469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4691">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4692">
                                            <p:txEl>
                                              <p:pRg st="2" end="2"/>
                                            </p:txEl>
                                          </p:spTgt>
                                        </p:tgtEl>
                                        <p:attrNameLst>
                                          <p:attrName>style.visibility</p:attrName>
                                        </p:attrNameLst>
                                      </p:cBhvr>
                                      <p:to>
                                        <p:strVal val="visible"/>
                                      </p:to>
                                    </p:set>
                                    <p:anim calcmode="lin" valueType="num">
                                      <p:cBhvr>
                                        <p:cTn id="21" dur="500" fill="hold"/>
                                        <p:tgtEl>
                                          <p:spTgt spid="11469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46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14691">
                                            <p:txEl>
                                              <p:pRg st="2" end="2"/>
                                            </p:txEl>
                                          </p:spTgt>
                                        </p:tgtEl>
                                        <p:attrNameLst>
                                          <p:attrName>style.visibility</p:attrName>
                                        </p:attrNameLst>
                                      </p:cBhvr>
                                      <p:to>
                                        <p:strVal val="visible"/>
                                      </p:to>
                                    </p:set>
                                    <p:anim calcmode="lin" valueType="num">
                                      <p:cBhvr>
                                        <p:cTn id="27" dur="500" fill="hold"/>
                                        <p:tgtEl>
                                          <p:spTgt spid="11469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14691">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14692">
                                            <p:txEl>
                                              <p:pRg st="4" end="4"/>
                                            </p:txEl>
                                          </p:spTgt>
                                        </p:tgtEl>
                                        <p:attrNameLst>
                                          <p:attrName>style.visibility</p:attrName>
                                        </p:attrNameLst>
                                      </p:cBhvr>
                                      <p:to>
                                        <p:strVal val="visible"/>
                                      </p:to>
                                    </p:set>
                                    <p:anim calcmode="lin" valueType="num">
                                      <p:cBhvr>
                                        <p:cTn id="31" dur="500" fill="hold"/>
                                        <p:tgtEl>
                                          <p:spTgt spid="11469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69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14691">
                                            <p:txEl>
                                              <p:pRg st="3" end="3"/>
                                            </p:txEl>
                                          </p:spTgt>
                                        </p:tgtEl>
                                        <p:attrNameLst>
                                          <p:attrName>style.visibility</p:attrName>
                                        </p:attrNameLst>
                                      </p:cBhvr>
                                      <p:to>
                                        <p:strVal val="visible"/>
                                      </p:to>
                                    </p:set>
                                    <p:anim calcmode="lin" valueType="num">
                                      <p:cBhvr>
                                        <p:cTn id="37" dur="500" fill="hold"/>
                                        <p:tgtEl>
                                          <p:spTgt spid="114691">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14691">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14692">
                                            <p:txEl>
                                              <p:pRg st="6" end="6"/>
                                            </p:txEl>
                                          </p:spTgt>
                                        </p:tgtEl>
                                        <p:attrNameLst>
                                          <p:attrName>style.visibility</p:attrName>
                                        </p:attrNameLst>
                                      </p:cBhvr>
                                      <p:to>
                                        <p:strVal val="visible"/>
                                      </p:to>
                                    </p:set>
                                    <p:anim calcmode="lin" valueType="num">
                                      <p:cBhvr>
                                        <p:cTn id="41" dur="500" fill="hold"/>
                                        <p:tgtEl>
                                          <p:spTgt spid="114692">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1469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114691">
                                            <p:txEl>
                                              <p:pRg st="4" end="4"/>
                                            </p:txEl>
                                          </p:spTgt>
                                        </p:tgtEl>
                                        <p:attrNameLst>
                                          <p:attrName>style.visibility</p:attrName>
                                        </p:attrNameLst>
                                      </p:cBhvr>
                                      <p:to>
                                        <p:strVal val="visible"/>
                                      </p:to>
                                    </p:set>
                                    <p:anim calcmode="lin" valueType="num">
                                      <p:cBhvr>
                                        <p:cTn id="47" dur="500" fill="hold"/>
                                        <p:tgtEl>
                                          <p:spTgt spid="114691">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114691">
                                            <p:txEl>
                                              <p:pRg st="4" end="4"/>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14692">
                                            <p:txEl>
                                              <p:pRg st="8" end="8"/>
                                            </p:txEl>
                                          </p:spTgt>
                                        </p:tgtEl>
                                        <p:attrNameLst>
                                          <p:attrName>style.visibility</p:attrName>
                                        </p:attrNameLst>
                                      </p:cBhvr>
                                      <p:to>
                                        <p:strVal val="visible"/>
                                      </p:to>
                                    </p:set>
                                    <p:anim calcmode="lin" valueType="num">
                                      <p:cBhvr>
                                        <p:cTn id="51" dur="500" fill="hold"/>
                                        <p:tgtEl>
                                          <p:spTgt spid="114692">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114692">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4821-6CD6-471E-A7E6-1632B08D847E}"/>
              </a:ext>
            </a:extLst>
          </p:cNvPr>
          <p:cNvSpPr>
            <a:spLocks noGrp="1"/>
          </p:cNvSpPr>
          <p:nvPr>
            <p:ph type="title"/>
          </p:nvPr>
        </p:nvSpPr>
        <p:spPr>
          <a:xfrm>
            <a:off x="6697980" y="455930"/>
            <a:ext cx="4272280" cy="1147447"/>
          </a:xfrm>
        </p:spPr>
        <p:txBody>
          <a:bodyPr/>
          <a:lstStyle/>
          <a:p>
            <a:r>
              <a:rPr lang="en-US" dirty="0">
                <a:solidFill>
                  <a:srgbClr val="C00000"/>
                </a:solidFill>
                <a:effectLst>
                  <a:outerShdw blurRad="38100" dist="38100" dir="2700000" algn="tl">
                    <a:srgbClr val="000000">
                      <a:alpha val="43137"/>
                    </a:srgbClr>
                  </a:outerShdw>
                </a:effectLst>
              </a:rPr>
              <a:t>The Final Plague is Announced (11)</a:t>
            </a:r>
          </a:p>
        </p:txBody>
      </p:sp>
      <p:sp>
        <p:nvSpPr>
          <p:cNvPr id="3" name="Content Placeholder 2">
            <a:extLst>
              <a:ext uri="{FF2B5EF4-FFF2-40B4-BE49-F238E27FC236}">
                <a16:creationId xmlns:a16="http://schemas.microsoft.com/office/drawing/2014/main" id="{99F76211-615B-4A71-ADD0-6611F5335BDA}"/>
              </a:ext>
            </a:extLst>
          </p:cNvPr>
          <p:cNvSpPr>
            <a:spLocks noGrp="1"/>
          </p:cNvSpPr>
          <p:nvPr>
            <p:ph sz="half" idx="2"/>
          </p:nvPr>
        </p:nvSpPr>
        <p:spPr>
          <a:xfrm>
            <a:off x="6697980" y="1831977"/>
            <a:ext cx="5170900" cy="4530723"/>
          </a:xfrm>
        </p:spPr>
        <p:txBody>
          <a:bodyPr>
            <a:normAutofit lnSpcReduction="10000"/>
          </a:bodyPr>
          <a:lstStyle/>
          <a:p>
            <a:pPr marL="0" indent="0">
              <a:lnSpc>
                <a:spcPct val="110000"/>
              </a:lnSpc>
              <a:buNone/>
            </a:pPr>
            <a:r>
              <a:rPr lang="en-US" sz="2800" b="1" dirty="0">
                <a:solidFill>
                  <a:srgbClr val="FF0000"/>
                </a:solidFill>
                <a:effectLst>
                  <a:outerShdw blurRad="38100" dist="38100" dir="2700000" algn="tl">
                    <a:srgbClr val="000000">
                      <a:alpha val="43137"/>
                    </a:srgbClr>
                  </a:outerShdw>
                </a:effectLst>
              </a:rPr>
              <a:t>The last plague, once again, would be against the patron deity of Pharaoh, the god Osiris.</a:t>
            </a:r>
          </a:p>
          <a:p>
            <a:pPr>
              <a:lnSpc>
                <a:spcPct val="110000"/>
              </a:lnSpc>
            </a:pPr>
            <a:r>
              <a:rPr lang="en-US" sz="2400" i="1" dirty="0"/>
              <a:t>As the righteous judge and ruler of the land of the dead, he also was the god who granted all life. </a:t>
            </a:r>
          </a:p>
          <a:p>
            <a:pPr>
              <a:lnSpc>
                <a:spcPct val="110000"/>
              </a:lnSpc>
            </a:pPr>
            <a:r>
              <a:rPr lang="en-US" sz="2400" i="1" dirty="0"/>
              <a:t>He was typically depicted with green skin and holding a crook and a flail.</a:t>
            </a:r>
          </a:p>
          <a:p>
            <a:pPr>
              <a:lnSpc>
                <a:spcPct val="110000"/>
              </a:lnSpc>
            </a:pPr>
            <a:r>
              <a:rPr lang="en-US" sz="2400" i="1" dirty="0"/>
              <a:t>The threat of death to all the first-born was a direct challenge to Osiris.</a:t>
            </a:r>
          </a:p>
        </p:txBody>
      </p:sp>
      <p:sp>
        <p:nvSpPr>
          <p:cNvPr id="4" name="Slide Number Placeholder 3">
            <a:extLst>
              <a:ext uri="{FF2B5EF4-FFF2-40B4-BE49-F238E27FC236}">
                <a16:creationId xmlns:a16="http://schemas.microsoft.com/office/drawing/2014/main" id="{A47556FE-828B-4808-B2AD-F0BDEB45C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01DB682-9CF2-404F-BE94-838F4C01D643}"/>
              </a:ext>
            </a:extLst>
          </p:cNvPr>
          <p:cNvPicPr>
            <a:picLocks noChangeAspect="1"/>
          </p:cNvPicPr>
          <p:nvPr/>
        </p:nvPicPr>
        <p:blipFill>
          <a:blip r:embed="rId2"/>
          <a:stretch>
            <a:fillRect/>
          </a:stretch>
        </p:blipFill>
        <p:spPr>
          <a:xfrm>
            <a:off x="-2160" y="625158"/>
            <a:ext cx="6347838" cy="5731192"/>
          </a:xfrm>
          <a:prstGeom prst="rect">
            <a:avLst/>
          </a:prstGeom>
        </p:spPr>
      </p:pic>
    </p:spTree>
    <p:extLst>
      <p:ext uri="{BB962C8B-B14F-4D97-AF65-F5344CB8AC3E}">
        <p14:creationId xmlns:p14="http://schemas.microsoft.com/office/powerpoint/2010/main" val="29977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7D4C47-924F-4BBC-9290-D0B5D4ED81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43F33-CF2C-4BA1-B683-B6359D670E08}"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962" name="Rectangle 2">
            <a:extLst>
              <a:ext uri="{FF2B5EF4-FFF2-40B4-BE49-F238E27FC236}">
                <a16:creationId xmlns:a16="http://schemas.microsoft.com/office/drawing/2014/main" id="{D51CACA7-AB62-4743-B8CF-C79DDEDA241F}"/>
              </a:ext>
            </a:extLst>
          </p:cNvPr>
          <p:cNvSpPr>
            <a:spLocks noGrp="1" noChangeArrowheads="1"/>
          </p:cNvSpPr>
          <p:nvPr>
            <p:ph type="title"/>
          </p:nvPr>
        </p:nvSpPr>
        <p:spPr>
          <a:xfrm>
            <a:off x="838200" y="136525"/>
            <a:ext cx="10515600" cy="637198"/>
          </a:xfrm>
        </p:spPr>
        <p:txBody>
          <a:bodyPr>
            <a:noAutofit/>
          </a:bodyPr>
          <a:lstStyle/>
          <a:p>
            <a:pPr eaLnBrk="1" hangingPunct="1">
              <a:defRPr/>
            </a:pPr>
            <a:r>
              <a:rPr lang="en-US" altLang="en-US" dirty="0">
                <a:solidFill>
                  <a:srgbClr val="C00000"/>
                </a:solidFill>
                <a:effectLst>
                  <a:outerShdw blurRad="38100" dist="38100" dir="2700000" algn="tl">
                    <a:srgbClr val="000000">
                      <a:alpha val="43137"/>
                    </a:srgbClr>
                  </a:outerShdw>
                </a:effectLst>
              </a:rPr>
              <a:t>The Tenth Plague (12:1-32)</a:t>
            </a:r>
          </a:p>
        </p:txBody>
      </p:sp>
      <p:sp>
        <p:nvSpPr>
          <p:cNvPr id="424963" name="Rectangle 3">
            <a:extLst>
              <a:ext uri="{FF2B5EF4-FFF2-40B4-BE49-F238E27FC236}">
                <a16:creationId xmlns:a16="http://schemas.microsoft.com/office/drawing/2014/main" id="{1E411FB4-567D-41D4-8FD4-C40BC67D9B4C}"/>
              </a:ext>
            </a:extLst>
          </p:cNvPr>
          <p:cNvSpPr>
            <a:spLocks noGrp="1" noChangeArrowheads="1"/>
          </p:cNvSpPr>
          <p:nvPr>
            <p:ph type="body" idx="1"/>
          </p:nvPr>
        </p:nvSpPr>
        <p:spPr>
          <a:xfrm>
            <a:off x="838200" y="937261"/>
            <a:ext cx="10703312" cy="5784214"/>
          </a:xfrm>
        </p:spPr>
        <p:txBody>
          <a:bodyPr>
            <a:normAutofit/>
          </a:bodyPr>
          <a:lstStyle/>
          <a:p>
            <a:pPr eaLnBrk="1" hangingPunct="1">
              <a:lnSpc>
                <a:spcPct val="110000"/>
              </a:lnSpc>
              <a:buFont typeface="Wingdings" panose="05000000000000000000" pitchFamily="2" charset="2"/>
              <a:buNone/>
              <a:defRPr/>
            </a:pPr>
            <a:r>
              <a:rPr lang="en-US" altLang="en-US" sz="2800" b="1" dirty="0">
                <a:solidFill>
                  <a:srgbClr val="FF0000"/>
                </a:solidFill>
                <a:effectLst>
                  <a:outerShdw blurRad="38100" dist="38100" dir="2700000" algn="tl">
                    <a:srgbClr val="000000">
                      <a:alpha val="43137"/>
                    </a:srgbClr>
                  </a:outerShdw>
                </a:effectLst>
              </a:rPr>
              <a:t>The last plague, the Passover, was the final blow to Egypt, the death of the first-born.</a:t>
            </a:r>
          </a:p>
          <a:p>
            <a:pPr eaLnBrk="1" hangingPunct="1">
              <a:lnSpc>
                <a:spcPct val="110000"/>
              </a:lnSpc>
              <a:defRPr/>
            </a:pPr>
            <a:r>
              <a:rPr lang="en-US" altLang="en-US" sz="2400" i="1" dirty="0"/>
              <a:t>Each Israelite family was instructed to slaughter an unblemished lamb, roasting and eating it with unleavened bread and bitter herbs.</a:t>
            </a:r>
          </a:p>
          <a:p>
            <a:pPr eaLnBrk="1" hangingPunct="1">
              <a:lnSpc>
                <a:spcPct val="110000"/>
              </a:lnSpc>
              <a:defRPr/>
            </a:pPr>
            <a:r>
              <a:rPr lang="en-US" altLang="en-US" sz="2400" i="1" dirty="0"/>
              <a:t>Only those who had the lamb’s blood smeared on their doorposts and lintels were spared. The destroyer would then “pass over” their home (12:13), which is the origin of the word “Passover” (</a:t>
            </a:r>
            <a:r>
              <a:rPr lang="en-US" altLang="en-US" sz="2400" dirty="0" err="1">
                <a:latin typeface="HebrewTh" pitchFamily="2" charset="0"/>
              </a:rPr>
              <a:t>HsaP</a:t>
            </a:r>
            <a:r>
              <a:rPr lang="en-US" altLang="en-US" sz="2400" dirty="0">
                <a:latin typeface="HebrewTh" pitchFamily="2" charset="0"/>
              </a:rPr>
              <a:t>,</a:t>
            </a:r>
            <a:r>
              <a:rPr lang="en-US" altLang="en-US" sz="2400" i="1" dirty="0"/>
              <a:t>).</a:t>
            </a:r>
          </a:p>
          <a:p>
            <a:pPr eaLnBrk="1" hangingPunct="1">
              <a:lnSpc>
                <a:spcPct val="110000"/>
              </a:lnSpc>
              <a:defRPr/>
            </a:pPr>
            <a:r>
              <a:rPr lang="en-US" altLang="en-US" sz="2400" i="1" dirty="0"/>
              <a:t>The “destroyer” (</a:t>
            </a:r>
            <a:r>
              <a:rPr lang="en-US" altLang="en-US" sz="2400" dirty="0">
                <a:latin typeface="HebrewTh" pitchFamily="2" charset="0"/>
              </a:rPr>
              <a:t>tyHiw;m0aha</a:t>
            </a:r>
            <a:r>
              <a:rPr lang="en-US" altLang="en-US" sz="2400" i="1" dirty="0"/>
              <a:t>, 12:23; cf. He. 11:28) was likely the Angel of Yahweh (cf. 2 Sa. 24:16; 2 Kg. 19:35).</a:t>
            </a:r>
          </a:p>
          <a:p>
            <a:pPr eaLnBrk="1" hangingPunct="1">
              <a:lnSpc>
                <a:spcPct val="110000"/>
              </a:lnSpc>
              <a:defRPr/>
            </a:pPr>
            <a:r>
              <a:rPr lang="en-US" altLang="en-US" sz="2400" i="1" dirty="0"/>
              <a:t>Ramesses II is known to have had thirteen sons. His first-born, Amun-her-</a:t>
            </a:r>
            <a:r>
              <a:rPr lang="en-US" altLang="en-US" sz="2400" i="1" dirty="0" err="1"/>
              <a:t>khepeshef</a:t>
            </a:r>
            <a:r>
              <a:rPr lang="en-US" altLang="en-US" sz="2400" i="1" dirty="0"/>
              <a:t>, died as a young man of unknown causes, ca. 1254 BC. The crown passed from Ramesses II to his brothers, eventually landing on </a:t>
            </a:r>
            <a:r>
              <a:rPr lang="en-US" altLang="en-US" sz="2400" i="1" dirty="0" err="1"/>
              <a:t>Merneptah</a:t>
            </a:r>
            <a:r>
              <a:rPr lang="en-US" altLang="en-US" sz="2400" i="1" dirty="0"/>
              <a:t> in 1213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p:cTn id="7" dur="500" fill="hold"/>
                                        <p:tgtEl>
                                          <p:spTgt spid="424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4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4963">
                                            <p:txEl>
                                              <p:pRg st="1" end="1"/>
                                            </p:txEl>
                                          </p:spTgt>
                                        </p:tgtEl>
                                        <p:attrNameLst>
                                          <p:attrName>style.visibility</p:attrName>
                                        </p:attrNameLst>
                                      </p:cBhvr>
                                      <p:to>
                                        <p:strVal val="visible"/>
                                      </p:to>
                                    </p:set>
                                    <p:anim calcmode="lin" valueType="num">
                                      <p:cBhvr additive="base">
                                        <p:cTn id="13" dur="500" fill="hold"/>
                                        <p:tgtEl>
                                          <p:spTgt spid="424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4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4963">
                                            <p:txEl>
                                              <p:pRg st="2" end="2"/>
                                            </p:txEl>
                                          </p:spTgt>
                                        </p:tgtEl>
                                        <p:attrNameLst>
                                          <p:attrName>style.visibility</p:attrName>
                                        </p:attrNameLst>
                                      </p:cBhvr>
                                      <p:to>
                                        <p:strVal val="visible"/>
                                      </p:to>
                                    </p:set>
                                    <p:anim calcmode="lin" valueType="num">
                                      <p:cBhvr additive="base">
                                        <p:cTn id="19" dur="500" fill="hold"/>
                                        <p:tgtEl>
                                          <p:spTgt spid="424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4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4963">
                                            <p:txEl>
                                              <p:pRg st="3" end="3"/>
                                            </p:txEl>
                                          </p:spTgt>
                                        </p:tgtEl>
                                        <p:attrNameLst>
                                          <p:attrName>style.visibility</p:attrName>
                                        </p:attrNameLst>
                                      </p:cBhvr>
                                      <p:to>
                                        <p:strVal val="visible"/>
                                      </p:to>
                                    </p:set>
                                    <p:anim calcmode="lin" valueType="num">
                                      <p:cBhvr additive="base">
                                        <p:cTn id="25" dur="500" fill="hold"/>
                                        <p:tgtEl>
                                          <p:spTgt spid="424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4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4963">
                                            <p:txEl>
                                              <p:pRg st="4" end="4"/>
                                            </p:txEl>
                                          </p:spTgt>
                                        </p:tgtEl>
                                        <p:attrNameLst>
                                          <p:attrName>style.visibility</p:attrName>
                                        </p:attrNameLst>
                                      </p:cBhvr>
                                      <p:to>
                                        <p:strVal val="visible"/>
                                      </p:to>
                                    </p:set>
                                    <p:anim calcmode="lin" valueType="num">
                                      <p:cBhvr additive="base">
                                        <p:cTn id="31" dur="500" fill="hold"/>
                                        <p:tgtEl>
                                          <p:spTgt spid="424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4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9F224-1679-4EDD-BB1E-25CFA4CAFEAD}"/>
              </a:ext>
            </a:extLst>
          </p:cNvPr>
          <p:cNvSpPr>
            <a:spLocks noGrp="1"/>
          </p:cNvSpPr>
          <p:nvPr>
            <p:ph type="title"/>
          </p:nvPr>
        </p:nvSpPr>
        <p:spPr>
          <a:xfrm>
            <a:off x="1320800" y="616905"/>
            <a:ext cx="4922520" cy="1002346"/>
          </a:xfrm>
        </p:spPr>
        <p:txBody>
          <a:bodyPr/>
          <a:lstStyle/>
          <a:p>
            <a:r>
              <a:rPr lang="en-US" dirty="0">
                <a:solidFill>
                  <a:srgbClr val="C00000"/>
                </a:solidFill>
                <a:effectLst>
                  <a:outerShdw blurRad="38100" dist="38100" dir="2700000" algn="tl">
                    <a:srgbClr val="000000">
                      <a:alpha val="43137"/>
                    </a:srgbClr>
                  </a:outerShdw>
                </a:effectLst>
              </a:rPr>
              <a:t>Mummy of Ramesses II</a:t>
            </a:r>
          </a:p>
        </p:txBody>
      </p:sp>
      <p:pic>
        <p:nvPicPr>
          <p:cNvPr id="10" name="Content Placeholder 9">
            <a:extLst>
              <a:ext uri="{FF2B5EF4-FFF2-40B4-BE49-F238E27FC236}">
                <a16:creationId xmlns:a16="http://schemas.microsoft.com/office/drawing/2014/main" id="{96F7C933-B8A8-499E-804D-E60D45A6D040}"/>
              </a:ext>
            </a:extLst>
          </p:cNvPr>
          <p:cNvPicPr>
            <a:picLocks noGrp="1" noChangeAspect="1"/>
          </p:cNvPicPr>
          <p:nvPr>
            <p:ph sz="half" idx="1"/>
          </p:nvPr>
        </p:nvPicPr>
        <p:blipFill>
          <a:blip r:embed="rId2"/>
          <a:stretch>
            <a:fillRect/>
          </a:stretch>
        </p:blipFill>
        <p:spPr>
          <a:xfrm rot="16200000">
            <a:off x="1134461" y="484790"/>
            <a:ext cx="4587984" cy="6856906"/>
          </a:xfrm>
        </p:spPr>
      </p:pic>
      <p:sp>
        <p:nvSpPr>
          <p:cNvPr id="8" name="Text Placeholder 7">
            <a:extLst>
              <a:ext uri="{FF2B5EF4-FFF2-40B4-BE49-F238E27FC236}">
                <a16:creationId xmlns:a16="http://schemas.microsoft.com/office/drawing/2014/main" id="{4E0840A3-6A4C-4139-BD23-F8A68D0CCF87}"/>
              </a:ext>
            </a:extLst>
          </p:cNvPr>
          <p:cNvSpPr>
            <a:spLocks noGrp="1"/>
          </p:cNvSpPr>
          <p:nvPr>
            <p:ph type="body" sz="half" idx="2"/>
          </p:nvPr>
        </p:nvSpPr>
        <p:spPr>
          <a:xfrm>
            <a:off x="7124700" y="616905"/>
            <a:ext cx="4922520" cy="6219825"/>
          </a:xfrm>
        </p:spPr>
        <p:txBody>
          <a:bodyPr>
            <a:normAutofit/>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While the identity of the Egyptian Pharaoh of the exodus is debated, the majority opinion remains with Ramesses II, regarded by many historians as the most powerful pharaoh in history.</a:t>
            </a:r>
          </a:p>
          <a:p>
            <a:pPr>
              <a:lnSpc>
                <a:spcPct val="100000"/>
              </a:lnSpc>
            </a:pPr>
            <a:r>
              <a:rPr lang="en-US" sz="2400" i="1" dirty="0"/>
              <a:t>He was appointed prince regent by his father, </a:t>
            </a:r>
            <a:r>
              <a:rPr lang="en-US" sz="2400" i="1" dirty="0" err="1"/>
              <a:t>Seti</a:t>
            </a:r>
            <a:r>
              <a:rPr lang="en-US" sz="2400" i="1" dirty="0"/>
              <a:t> I, at the age of 14.</a:t>
            </a:r>
          </a:p>
          <a:p>
            <a:pPr>
              <a:lnSpc>
                <a:spcPct val="100000"/>
              </a:lnSpc>
            </a:pPr>
            <a:r>
              <a:rPr lang="en-US" sz="2400" i="1" dirty="0"/>
              <a:t>He lived until he was about 90, and his mummy was discovered in 1881.</a:t>
            </a:r>
          </a:p>
        </p:txBody>
      </p:sp>
      <p:sp>
        <p:nvSpPr>
          <p:cNvPr id="5" name="Slide Number Placeholder 4">
            <a:extLst>
              <a:ext uri="{FF2B5EF4-FFF2-40B4-BE49-F238E27FC236}">
                <a16:creationId xmlns:a16="http://schemas.microsoft.com/office/drawing/2014/main" id="{A8675954-BB93-40A7-BF77-A86DE21B1797}"/>
              </a:ext>
            </a:extLst>
          </p:cNvPr>
          <p:cNvSpPr>
            <a:spLocks noGrp="1"/>
          </p:cNvSpPr>
          <p:nvPr>
            <p:ph type="sldNum" sz="quarter" idx="12"/>
          </p:nvPr>
        </p:nvSpPr>
        <p:spPr>
          <a:xfrm>
            <a:off x="11120120" y="6356350"/>
            <a:ext cx="74876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B23C3-85E6-A6F0-AADE-927FB34ADAEB}"/>
              </a:ext>
            </a:extLst>
          </p:cNvPr>
          <p:cNvSpPr>
            <a:spLocks noGrp="1"/>
          </p:cNvSpPr>
          <p:nvPr>
            <p:ph idx="1"/>
          </p:nvPr>
        </p:nvSpPr>
        <p:spPr>
          <a:xfrm>
            <a:off x="609600" y="1265824"/>
            <a:ext cx="10972800" cy="4530725"/>
          </a:xfrm>
        </p:spPr>
        <p:txBody>
          <a:bodyPr/>
          <a:lstStyle/>
          <a:p>
            <a:pPr marL="0" indent="0">
              <a:buNone/>
            </a:pPr>
            <a:r>
              <a:rPr lang="en-US" i="1" dirty="0">
                <a:latin typeface="Garamond" panose="02020404030301010803" pitchFamily="18" charset="0"/>
              </a:rPr>
              <a:t>On the day after the Passover, the people of Israel went out triumphantly in the sight of all the Egyptians, while the Egyptians were burying their firstborn, whom Yahweh had struck down among them. On their gods also Yahweh executed judgments.</a:t>
            </a:r>
          </a:p>
          <a:p>
            <a:pPr marL="0" indent="0">
              <a:buNone/>
            </a:pPr>
            <a:r>
              <a:rPr lang="en-US" dirty="0">
                <a:latin typeface="Pristina" panose="03060402040406080204" pitchFamily="66" charset="0"/>
              </a:rPr>
              <a:t>							</a:t>
            </a:r>
            <a:r>
              <a:rPr lang="en-US" sz="2400" dirty="0">
                <a:latin typeface="Arial Narrow" panose="020B0606020202030204" pitchFamily="34" charset="0"/>
              </a:rPr>
              <a:t>Nu. </a:t>
            </a:r>
            <a:r>
              <a:rPr lang="en-US" sz="2400">
                <a:latin typeface="Arial Narrow" panose="020B0606020202030204" pitchFamily="34" charset="0"/>
              </a:rPr>
              <a:t>33:3b-4</a:t>
            </a:r>
          </a:p>
          <a:p>
            <a:pPr marL="0" indent="0">
              <a:buNone/>
            </a:pPr>
            <a:endParaRPr lang="en-US" sz="2400" dirty="0">
              <a:latin typeface="Arial Narrow" panose="020B0606020202030204" pitchFamily="34" charset="0"/>
            </a:endParaRPr>
          </a:p>
          <a:p>
            <a:pPr marL="0" indent="0">
              <a:buNone/>
            </a:pPr>
            <a:r>
              <a:rPr lang="en-US" i="1" dirty="0">
                <a:latin typeface="Garamond" panose="02020404030301010803" pitchFamily="18" charset="0"/>
              </a:rPr>
              <a:t>Christ, our Passover lamb, has been sacrificed.</a:t>
            </a:r>
          </a:p>
          <a:p>
            <a:pPr marL="0" indent="0">
              <a:buNone/>
            </a:pPr>
            <a:r>
              <a:rPr lang="en-US" i="1" dirty="0">
                <a:latin typeface="Garamond" panose="02020404030301010803" pitchFamily="18" charset="0"/>
              </a:rPr>
              <a:t>							</a:t>
            </a:r>
            <a:r>
              <a:rPr lang="en-US" sz="2400" dirty="0">
                <a:latin typeface="Arial Narrow" panose="020B0606020202030204" pitchFamily="34" charset="0"/>
              </a:rPr>
              <a:t>1 Cor. 5:7b</a:t>
            </a:r>
          </a:p>
          <a:p>
            <a:pPr marL="0" indent="0">
              <a:buNone/>
            </a:pPr>
            <a:endParaRPr lang="en-US" sz="24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6489E01-40BE-D2C7-CD5A-87189C162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6E3D5-ADE1-4A0D-9EFD-D2F4F87702B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a:endParaRPr>
          </a:p>
        </p:txBody>
      </p:sp>
    </p:spTree>
    <p:extLst>
      <p:ext uri="{BB962C8B-B14F-4D97-AF65-F5344CB8AC3E}">
        <p14:creationId xmlns:p14="http://schemas.microsoft.com/office/powerpoint/2010/main" val="1496428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9C43-2EBA-2C31-F191-58D580E7DC4D}"/>
              </a:ext>
            </a:extLst>
          </p:cNvPr>
          <p:cNvSpPr>
            <a:spLocks noGrp="1"/>
          </p:cNvSpPr>
          <p:nvPr>
            <p:ph type="title"/>
          </p:nvPr>
        </p:nvSpPr>
        <p:spPr>
          <a:xfrm>
            <a:off x="609600" y="277814"/>
            <a:ext cx="5242560" cy="1139825"/>
          </a:xfrm>
        </p:spPr>
        <p:txBody>
          <a:bodyPr/>
          <a:lstStyle/>
          <a:p>
            <a:pPr algn="l"/>
            <a:r>
              <a:rPr lang="en-US" sz="8000" dirty="0">
                <a:solidFill>
                  <a:srgbClr val="FFFF99"/>
                </a:solidFill>
                <a:latin typeface="Mistral" panose="03090702030407020403" pitchFamily="66" charset="0"/>
              </a:rPr>
              <a:t>Discussion</a:t>
            </a:r>
          </a:p>
        </p:txBody>
      </p:sp>
      <p:sp>
        <p:nvSpPr>
          <p:cNvPr id="3" name="Content Placeholder 2">
            <a:extLst>
              <a:ext uri="{FF2B5EF4-FFF2-40B4-BE49-F238E27FC236}">
                <a16:creationId xmlns:a16="http://schemas.microsoft.com/office/drawing/2014/main" id="{E54B1913-9825-6C6B-44AA-90830494BEE7}"/>
              </a:ext>
            </a:extLst>
          </p:cNvPr>
          <p:cNvSpPr>
            <a:spLocks noGrp="1"/>
          </p:cNvSpPr>
          <p:nvPr>
            <p:ph idx="1"/>
          </p:nvPr>
        </p:nvSpPr>
        <p:spPr/>
        <p:txBody>
          <a:bodyPr/>
          <a:lstStyle/>
          <a:p>
            <a:pPr marL="0" indent="0">
              <a:buClr>
                <a:srgbClr val="FFFF99"/>
              </a:buClr>
              <a:buNone/>
            </a:pPr>
            <a:r>
              <a:rPr lang="en-US" sz="2800" i="1" dirty="0">
                <a:effectLst/>
              </a:rPr>
              <a:t>One of the words used in the Book of Exodus to describe the miracles of the plagues is the word “sign?” What is a “sign?”</a:t>
            </a:r>
          </a:p>
          <a:p>
            <a:pPr marL="0" indent="0">
              <a:buClr>
                <a:srgbClr val="FFFF99"/>
              </a:buClr>
              <a:buNone/>
            </a:pPr>
            <a:endParaRPr lang="en-US" sz="800" i="1" dirty="0">
              <a:effectLst/>
            </a:endParaRPr>
          </a:p>
          <a:p>
            <a:pPr marL="0" indent="0">
              <a:buClr>
                <a:srgbClr val="FFFF99"/>
              </a:buClr>
              <a:buNone/>
            </a:pPr>
            <a:r>
              <a:rPr lang="en-US" sz="2800" i="1" dirty="0">
                <a:effectLst/>
              </a:rPr>
              <a:t>How is the exodus story preserved in Jewish culture even today?</a:t>
            </a:r>
          </a:p>
          <a:p>
            <a:pPr marL="0" indent="0">
              <a:buClr>
                <a:srgbClr val="FFFF99"/>
              </a:buClr>
              <a:buNone/>
            </a:pPr>
            <a:endParaRPr lang="en-US" sz="800" i="1" dirty="0">
              <a:effectLst/>
            </a:endParaRPr>
          </a:p>
          <a:p>
            <a:pPr marL="0" indent="0">
              <a:buClr>
                <a:srgbClr val="FFFF99"/>
              </a:buClr>
              <a:buNone/>
            </a:pPr>
            <a:r>
              <a:rPr lang="en-US" sz="2800" i="1" dirty="0">
                <a:effectLst/>
              </a:rPr>
              <a:t>What is your favorite part of the exodus story?</a:t>
            </a:r>
          </a:p>
        </p:txBody>
      </p:sp>
    </p:spTree>
    <p:extLst>
      <p:ext uri="{BB962C8B-B14F-4D97-AF65-F5344CB8AC3E}">
        <p14:creationId xmlns:p14="http://schemas.microsoft.com/office/powerpoint/2010/main" val="42949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717322" y="1036320"/>
            <a:ext cx="4630127" cy="2699678"/>
          </a:xfrm>
        </p:spPr>
        <p:txBody>
          <a:bodyPr/>
          <a:lstStyle/>
          <a:p>
            <a:r>
              <a:rPr lang="en-US" sz="3600" i="1" dirty="0">
                <a:latin typeface="Garamond" panose="02020404030301010803" pitchFamily="18" charset="0"/>
              </a:rPr>
              <a:t>The Covenant at Sinai</a:t>
            </a:r>
            <a:br>
              <a:rPr lang="en-US" sz="8800" dirty="0">
                <a:latin typeface="Greekth" panose="02020803070505020304" pitchFamily="18" charset="0"/>
              </a:rPr>
            </a:br>
            <a:r>
              <a:rPr lang="en-US" sz="8800" dirty="0" err="1">
                <a:latin typeface="Greekth" panose="02020803070505020304" pitchFamily="18" charset="0"/>
              </a:rPr>
              <a:t>Exodoj</a:t>
            </a:r>
            <a:endParaRPr lang="en-US" sz="8800" dirty="0">
              <a:latin typeface="Greekth" panose="02020803070505020304" pitchFamily="18" charset="0"/>
            </a:endParaRP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6717322" y="3735998"/>
            <a:ext cx="4630127" cy="1500187"/>
          </a:xfrm>
        </p:spPr>
        <p:txBody>
          <a:bodyPr>
            <a:normAutofit/>
          </a:bodyPr>
          <a:lstStyle/>
          <a:p>
            <a:r>
              <a:rPr lang="en-US" sz="4000" dirty="0" err="1">
                <a:latin typeface="HebrewTh" pitchFamily="2" charset="0"/>
              </a:rPr>
              <a:t>tOmw</a:t>
            </a:r>
            <a:r>
              <a:rPr lang="en-US" sz="4000" dirty="0">
                <a:latin typeface="HebrewTh" pitchFamily="2" charset="0"/>
              </a:rPr>
              <a:t>; hl.,xev4</a:t>
            </a:r>
          </a:p>
        </p:txBody>
      </p:sp>
      <p:pic>
        <p:nvPicPr>
          <p:cNvPr id="9" name="Picture Placeholder 8">
            <a:extLst>
              <a:ext uri="{FF2B5EF4-FFF2-40B4-BE49-F238E27FC236}">
                <a16:creationId xmlns:a16="http://schemas.microsoft.com/office/drawing/2014/main" id="{60F8F2D6-37BE-469A-809A-D8C4892231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844551" y="0"/>
            <a:ext cx="5039414" cy="6857999"/>
          </a:xfrm>
        </p:spPr>
      </p:pic>
      <p:pic>
        <p:nvPicPr>
          <p:cNvPr id="11" name="Picture 10">
            <a:extLst>
              <a:ext uri="{FF2B5EF4-FFF2-40B4-BE49-F238E27FC236}">
                <a16:creationId xmlns:a16="http://schemas.microsoft.com/office/drawing/2014/main" id="{788717DC-9CAB-46BE-9C9C-1A438DA86CDB}"/>
              </a:ext>
            </a:extLst>
          </p:cNvPr>
          <p:cNvPicPr>
            <a:picLocks noChangeAspect="1"/>
          </p:cNvPicPr>
          <p:nvPr/>
        </p:nvPicPr>
        <p:blipFill>
          <a:blip r:embed="rId3"/>
          <a:stretch>
            <a:fillRect/>
          </a:stretch>
        </p:blipFill>
        <p:spPr>
          <a:xfrm>
            <a:off x="4212532" y="4826976"/>
            <a:ext cx="5715000" cy="1562100"/>
          </a:xfrm>
          <a:prstGeom prst="rect">
            <a:avLst/>
          </a:prstGeom>
          <a:ln w="38100">
            <a:solidFill>
              <a:schemeClr val="tx1"/>
            </a:solidFill>
          </a:ln>
        </p:spPr>
      </p:pic>
    </p:spTree>
    <p:extLst>
      <p:ext uri="{BB962C8B-B14F-4D97-AF65-F5344CB8AC3E}">
        <p14:creationId xmlns:p14="http://schemas.microsoft.com/office/powerpoint/2010/main" val="36367459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4729-FE9E-4E40-A6AB-58B28E77E20F}"/>
              </a:ext>
            </a:extLst>
          </p:cNvPr>
          <p:cNvSpPr>
            <a:spLocks noGrp="1"/>
          </p:cNvSpPr>
          <p:nvPr>
            <p:ph type="title"/>
          </p:nvPr>
        </p:nvSpPr>
        <p:spPr>
          <a:xfrm>
            <a:off x="609600" y="277815"/>
            <a:ext cx="10972800" cy="845308"/>
          </a:xfrm>
        </p:spPr>
        <p:txBody>
          <a:bodyPr/>
          <a:lstStyle/>
          <a:p>
            <a:r>
              <a:rPr lang="en-US" dirty="0">
                <a:solidFill>
                  <a:srgbClr val="FF3300"/>
                </a:solidFill>
                <a:effectLst>
                  <a:outerShdw blurRad="38100" dist="38100" dir="2700000" algn="tl">
                    <a:srgbClr val="000000">
                      <a:alpha val="43137"/>
                    </a:srgbClr>
                  </a:outerShdw>
                </a:effectLst>
              </a:rPr>
              <a:t>“…not by way of the land of the Philistines…” (Ex. 13:17)</a:t>
            </a:r>
          </a:p>
        </p:txBody>
      </p:sp>
      <p:pic>
        <p:nvPicPr>
          <p:cNvPr id="7" name="Content Placeholder 6">
            <a:extLst>
              <a:ext uri="{FF2B5EF4-FFF2-40B4-BE49-F238E27FC236}">
                <a16:creationId xmlns:a16="http://schemas.microsoft.com/office/drawing/2014/main" id="{A22D869E-F08F-4032-8A32-8BA23BFFEEC6}"/>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367453" y="1580515"/>
            <a:ext cx="5438987" cy="2011680"/>
          </a:xfrm>
        </p:spPr>
      </p:pic>
      <p:sp>
        <p:nvSpPr>
          <p:cNvPr id="4" name="Text Placeholder 3">
            <a:extLst>
              <a:ext uri="{FF2B5EF4-FFF2-40B4-BE49-F238E27FC236}">
                <a16:creationId xmlns:a16="http://schemas.microsoft.com/office/drawing/2014/main" id="{50AACC2C-6A37-459F-91B6-DE3B3EA3D99D}"/>
              </a:ext>
            </a:extLst>
          </p:cNvPr>
          <p:cNvSpPr>
            <a:spLocks noGrp="1"/>
          </p:cNvSpPr>
          <p:nvPr>
            <p:ph type="body" sz="half" idx="2"/>
          </p:nvPr>
        </p:nvSpPr>
        <p:spPr>
          <a:xfrm>
            <a:off x="6143412" y="1123123"/>
            <a:ext cx="5833239" cy="5734877"/>
          </a:xfrm>
        </p:spPr>
        <p:txBody>
          <a:bodyPr>
            <a:normAutofit fontScale="92500"/>
          </a:bodyPr>
          <a:lstStyle/>
          <a:p>
            <a:pPr marL="0" indent="0">
              <a:buNone/>
            </a:pPr>
            <a:r>
              <a:rPr lang="en-US" sz="2800" b="1" dirty="0">
                <a:solidFill>
                  <a:srgbClr val="002060"/>
                </a:solidFill>
              </a:rPr>
              <a:t>When the Israelites left Egypt, they were instructed by God not to take the coastal road (called the “Way of Horus” by the Egyptians).</a:t>
            </a:r>
          </a:p>
          <a:p>
            <a:r>
              <a:rPr lang="en-US" sz="2400" i="1" dirty="0"/>
              <a:t>This route was heavily defended by a series of Egyptian forts, which are named on this relief of </a:t>
            </a:r>
            <a:r>
              <a:rPr lang="en-US" sz="2400" i="1" dirty="0" err="1"/>
              <a:t>Seti</a:t>
            </a:r>
            <a:r>
              <a:rPr lang="en-US" sz="2400" i="1" dirty="0"/>
              <a:t> I (1294-1279 BC), father of Ramesses II.</a:t>
            </a:r>
          </a:p>
          <a:p>
            <a:r>
              <a:rPr lang="en-US" sz="2400" i="1" dirty="0"/>
              <a:t>That route, according to Exodus 13:17, would result in war, and the Israelites must avoid it.</a:t>
            </a:r>
          </a:p>
          <a:p>
            <a:r>
              <a:rPr lang="en-US" sz="2400" i="1" dirty="0"/>
              <a:t>Hence, the Israelites miraculously crossed a body of water and headed southward into the Sinai Peninsula.</a:t>
            </a:r>
          </a:p>
        </p:txBody>
      </p:sp>
      <p:sp>
        <p:nvSpPr>
          <p:cNvPr id="5" name="Slide Number Placeholder 4">
            <a:extLst>
              <a:ext uri="{FF2B5EF4-FFF2-40B4-BE49-F238E27FC236}">
                <a16:creationId xmlns:a16="http://schemas.microsoft.com/office/drawing/2014/main" id="{8248B7C7-749D-4137-80D1-E8B7F4D99D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C40C80-9A90-46A1-ABB9-49AC24A69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53" y="3749040"/>
            <a:ext cx="5438986" cy="2645100"/>
          </a:xfrm>
          <a:prstGeom prst="rect">
            <a:avLst/>
          </a:prstGeom>
        </p:spPr>
      </p:pic>
    </p:spTree>
    <p:extLst>
      <p:ext uri="{BB962C8B-B14F-4D97-AF65-F5344CB8AC3E}">
        <p14:creationId xmlns:p14="http://schemas.microsoft.com/office/powerpoint/2010/main" val="17879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8E7E6-A857-495C-871B-00082158E877}"/>
              </a:ext>
            </a:extLst>
          </p:cNvPr>
          <p:cNvSpPr>
            <a:spLocks noGrp="1"/>
          </p:cNvSpPr>
          <p:nvPr>
            <p:ph type="title"/>
          </p:nvPr>
        </p:nvSpPr>
        <p:spPr>
          <a:xfrm>
            <a:off x="838200" y="268514"/>
            <a:ext cx="10515600" cy="637198"/>
          </a:xfrm>
        </p:spPr>
        <p:txBody>
          <a:bodyPr>
            <a:noAutofit/>
          </a:bodyPr>
          <a:lstStyle/>
          <a:p>
            <a:r>
              <a:rPr lang="en-US" sz="4000" dirty="0">
                <a:solidFill>
                  <a:srgbClr val="C00000"/>
                </a:solidFill>
                <a:effectLst>
                  <a:outerShdw blurRad="38100" dist="38100" dir="2700000" algn="tl">
                    <a:srgbClr val="000000">
                      <a:alpha val="43137"/>
                    </a:srgbClr>
                  </a:outerShdw>
                </a:effectLst>
                <a:latin typeface="Eras Demi ITC" panose="020B0805030504020804" pitchFamily="34" charset="0"/>
              </a:rPr>
              <a:t>The Yam </a:t>
            </a:r>
            <a:r>
              <a:rPr lang="en-US" sz="4000" dirty="0" err="1">
                <a:solidFill>
                  <a:srgbClr val="C00000"/>
                </a:solidFill>
                <a:effectLst>
                  <a:outerShdw blurRad="38100" dist="38100" dir="2700000" algn="tl">
                    <a:srgbClr val="000000">
                      <a:alpha val="43137"/>
                    </a:srgbClr>
                  </a:outerShdw>
                </a:effectLst>
                <a:latin typeface="Eras Demi ITC" panose="020B0805030504020804" pitchFamily="34" charset="0"/>
              </a:rPr>
              <a:t>Suph</a:t>
            </a:r>
            <a:endParaRPr lang="en-US" sz="4000" dirty="0">
              <a:solidFill>
                <a:srgbClr val="C00000"/>
              </a:solidFill>
              <a:effectLst>
                <a:outerShdw blurRad="38100" dist="38100" dir="2700000" algn="tl">
                  <a:srgbClr val="000000">
                    <a:alpha val="43137"/>
                  </a:srgbClr>
                </a:outerShdw>
              </a:effectLst>
              <a:latin typeface="Eras Demi ITC" panose="020B0805030504020804" pitchFamily="34" charset="0"/>
            </a:endParaRPr>
          </a:p>
        </p:txBody>
      </p:sp>
      <p:sp>
        <p:nvSpPr>
          <p:cNvPr id="5" name="Content Placeholder 4">
            <a:extLst>
              <a:ext uri="{FF2B5EF4-FFF2-40B4-BE49-F238E27FC236}">
                <a16:creationId xmlns:a16="http://schemas.microsoft.com/office/drawing/2014/main" id="{5F49A035-3661-479D-B475-498DCF908A61}"/>
              </a:ext>
            </a:extLst>
          </p:cNvPr>
          <p:cNvSpPr>
            <a:spLocks noGrp="1"/>
          </p:cNvSpPr>
          <p:nvPr>
            <p:ph idx="1"/>
          </p:nvPr>
        </p:nvSpPr>
        <p:spPr>
          <a:xfrm>
            <a:off x="838200" y="1165860"/>
            <a:ext cx="10843260" cy="5532120"/>
          </a:xfrm>
        </p:spPr>
        <p:txBody>
          <a:bodyPr>
            <a:normAutofit/>
          </a:bodyPr>
          <a:lstStyle/>
          <a:p>
            <a:pPr marL="0" indent="0">
              <a:buNone/>
            </a:pPr>
            <a:r>
              <a:rPr lang="en-US" sz="2800" b="1" dirty="0">
                <a:solidFill>
                  <a:srgbClr val="FF0000"/>
                </a:solidFill>
              </a:rPr>
              <a:t>The traditional rendering “Red Sea” is an unfortunate mistranslation first appearing in the LXX and followed by later versions for centuries (13:18; 15:4, etc.).</a:t>
            </a:r>
          </a:p>
          <a:p>
            <a:r>
              <a:rPr lang="en-US" sz="2400" i="1" dirty="0"/>
              <a:t>The Hebrew term Yam </a:t>
            </a:r>
            <a:r>
              <a:rPr lang="en-US" sz="2400" i="1" dirty="0" err="1"/>
              <a:t>Suph</a:t>
            </a:r>
            <a:r>
              <a:rPr lang="en-US" sz="2400" i="1" dirty="0"/>
              <a:t> (</a:t>
            </a:r>
            <a:r>
              <a:rPr lang="en-US" sz="2400" dirty="0">
                <a:latin typeface="HebrewTh" pitchFamily="2" charset="0"/>
              </a:rPr>
              <a:t>JUs-My!</a:t>
            </a:r>
            <a:r>
              <a:rPr lang="en-US" sz="2400" i="1" dirty="0"/>
              <a:t>) means “Sea of Reeds” and probably refers to the marshy lake district on Egypt’s eastern frontier. It should not be confused with the large body of water between Egypt and Saudi Arabia.</a:t>
            </a:r>
          </a:p>
          <a:p>
            <a:r>
              <a:rPr lang="en-US" sz="2400" i="1" dirty="0"/>
              <a:t>Until the last century, this system of lakes was known as the el-</a:t>
            </a:r>
            <a:r>
              <a:rPr lang="en-US" sz="2400" i="1" dirty="0" err="1"/>
              <a:t>Ballah</a:t>
            </a:r>
            <a:r>
              <a:rPr lang="en-US" sz="2400" i="1" dirty="0"/>
              <a:t> lakes, and one of these is likely what the biblical writer calls the Yam </a:t>
            </a:r>
            <a:r>
              <a:rPr lang="en-US" sz="2400" i="1" dirty="0" err="1"/>
              <a:t>Suph</a:t>
            </a:r>
            <a:r>
              <a:rPr lang="en-US" sz="2400" i="1" dirty="0"/>
              <a:t>.</a:t>
            </a:r>
          </a:p>
          <a:p>
            <a:r>
              <a:rPr lang="en-US" sz="2400" i="1" dirty="0"/>
              <a:t>Today, this whole area has been significantly altered by the building of the Suez Canal.</a:t>
            </a:r>
          </a:p>
        </p:txBody>
      </p:sp>
    </p:spTree>
    <p:extLst>
      <p:ext uri="{BB962C8B-B14F-4D97-AF65-F5344CB8AC3E}">
        <p14:creationId xmlns:p14="http://schemas.microsoft.com/office/powerpoint/2010/main" val="22279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656D-7CA2-4C25-8E4C-FDD3B61E6B5F}"/>
              </a:ext>
            </a:extLst>
          </p:cNvPr>
          <p:cNvSpPr>
            <a:spLocks noGrp="1"/>
          </p:cNvSpPr>
          <p:nvPr>
            <p:ph type="title"/>
          </p:nvPr>
        </p:nvSpPr>
        <p:spPr>
          <a:xfrm>
            <a:off x="4555220" y="271620"/>
            <a:ext cx="7056120" cy="910906"/>
          </a:xfrm>
        </p:spPr>
        <p:txBody>
          <a:bodyPr/>
          <a:lstStyle/>
          <a:p>
            <a:r>
              <a:rPr lang="en-US" dirty="0">
                <a:solidFill>
                  <a:srgbClr val="C00000"/>
                </a:solidFill>
                <a:effectLst>
                  <a:outerShdw blurRad="38100" dist="38100" dir="2700000" algn="tl">
                    <a:srgbClr val="000000">
                      <a:alpha val="43137"/>
                    </a:srgbClr>
                  </a:outerShdw>
                </a:effectLst>
              </a:rPr>
              <a:t>From Ramesses to the </a:t>
            </a:r>
            <a:r>
              <a:rPr lang="en-US" i="1" dirty="0">
                <a:solidFill>
                  <a:srgbClr val="C00000"/>
                </a:solidFill>
                <a:effectLst>
                  <a:outerShdw blurRad="38100" dist="38100" dir="2700000" algn="tl">
                    <a:srgbClr val="000000">
                      <a:alpha val="43137"/>
                    </a:srgbClr>
                  </a:outerShdw>
                </a:effectLst>
              </a:rPr>
              <a:t>Yam </a:t>
            </a:r>
            <a:r>
              <a:rPr lang="en-US" i="1" dirty="0" err="1">
                <a:solidFill>
                  <a:srgbClr val="C00000"/>
                </a:solidFill>
                <a:effectLst>
                  <a:outerShdw blurRad="38100" dist="38100" dir="2700000" algn="tl">
                    <a:srgbClr val="000000">
                      <a:alpha val="43137"/>
                    </a:srgbClr>
                  </a:outerShdw>
                </a:effectLst>
              </a:rPr>
              <a:t>Suph</a:t>
            </a:r>
            <a:endParaRPr lang="en-US" i="1" dirty="0">
              <a:solidFill>
                <a:srgbClr val="C00000"/>
              </a:solidFill>
              <a:effectLst>
                <a:outerShdw blurRad="38100" dist="38100" dir="2700000" algn="tl">
                  <a:srgbClr val="000000">
                    <a:alpha val="43137"/>
                  </a:srgbClr>
                </a:outerShdw>
              </a:effectLst>
            </a:endParaRPr>
          </a:p>
        </p:txBody>
      </p:sp>
      <p:pic>
        <p:nvPicPr>
          <p:cNvPr id="7" name="Content Placeholder 6">
            <a:extLst>
              <a:ext uri="{FF2B5EF4-FFF2-40B4-BE49-F238E27FC236}">
                <a16:creationId xmlns:a16="http://schemas.microsoft.com/office/drawing/2014/main" id="{73416D79-AB93-4A56-AAD4-9EBA91CEC7BD}"/>
              </a:ext>
            </a:extLst>
          </p:cNvPr>
          <p:cNvPicPr>
            <a:picLocks noGrp="1" noChangeAspect="1"/>
          </p:cNvPicPr>
          <p:nvPr>
            <p:ph sz="half" idx="1"/>
          </p:nvPr>
        </p:nvPicPr>
        <p:blipFill>
          <a:blip r:embed="rId2"/>
          <a:stretch>
            <a:fillRect/>
          </a:stretch>
        </p:blipFill>
        <p:spPr>
          <a:xfrm>
            <a:off x="22861" y="584"/>
            <a:ext cx="4251598" cy="6857416"/>
          </a:xfrm>
        </p:spPr>
      </p:pic>
      <p:sp>
        <p:nvSpPr>
          <p:cNvPr id="4" name="Text Placeholder 3">
            <a:extLst>
              <a:ext uri="{FF2B5EF4-FFF2-40B4-BE49-F238E27FC236}">
                <a16:creationId xmlns:a16="http://schemas.microsoft.com/office/drawing/2014/main" id="{C7548AB5-F340-4B4F-AC26-FBB81AECC985}"/>
              </a:ext>
            </a:extLst>
          </p:cNvPr>
          <p:cNvSpPr>
            <a:spLocks noGrp="1"/>
          </p:cNvSpPr>
          <p:nvPr>
            <p:ph type="body" sz="half" idx="2"/>
          </p:nvPr>
        </p:nvSpPr>
        <p:spPr>
          <a:xfrm>
            <a:off x="4555220" y="1109260"/>
            <a:ext cx="7313660" cy="5477120"/>
          </a:xfrm>
        </p:spPr>
        <p:txBody>
          <a:bodyPr>
            <a:normAutofit fontScale="85000" lnSpcReduction="20000"/>
          </a:bodyPr>
          <a:lstStyle/>
          <a:p>
            <a:pPr marL="0" indent="0">
              <a:buNone/>
            </a:pPr>
            <a:r>
              <a:rPr lang="en-US" sz="3300" b="1" dirty="0">
                <a:solidFill>
                  <a:srgbClr val="FF0000"/>
                </a:solidFill>
              </a:rPr>
              <a:t>To date, some of these locations have been archaeologically identified, while others have not.</a:t>
            </a:r>
          </a:p>
          <a:p>
            <a:r>
              <a:rPr lang="en-US" sz="2800" i="1" dirty="0"/>
              <a:t>The area was heavily guarded by Egyptian fortresses protecting the route along the seacoast to Canaan, which is why the Israelites did not follow “the way of the Philistines” (13:17).</a:t>
            </a:r>
          </a:p>
          <a:p>
            <a:r>
              <a:rPr lang="en-US" sz="2800" i="1" dirty="0"/>
              <a:t>What looks like aimless wandering was actually a very careful route threaded between these forts.</a:t>
            </a:r>
          </a:p>
          <a:p>
            <a:r>
              <a:rPr lang="en-US" sz="2800" i="1" dirty="0"/>
              <a:t>The term Pi-</a:t>
            </a:r>
            <a:r>
              <a:rPr lang="en-US" sz="2800" i="1" dirty="0" err="1"/>
              <a:t>hahiroth</a:t>
            </a:r>
            <a:r>
              <a:rPr lang="en-US" sz="2800" i="1" dirty="0"/>
              <a:t> means “mouth of the canal” (several canals spanned the gaps between the lakes).</a:t>
            </a:r>
          </a:p>
          <a:p>
            <a:r>
              <a:rPr lang="en-US" sz="2800" i="1" dirty="0"/>
              <a:t>The best candidates for the Yam </a:t>
            </a:r>
            <a:r>
              <a:rPr lang="en-US" sz="2800" i="1" dirty="0" err="1"/>
              <a:t>Suph</a:t>
            </a:r>
            <a:r>
              <a:rPr lang="en-US" sz="2800" i="1" dirty="0"/>
              <a:t> are either the northern part of Lake </a:t>
            </a:r>
            <a:r>
              <a:rPr lang="en-US" sz="2800" i="1" dirty="0" err="1"/>
              <a:t>Timseh</a:t>
            </a:r>
            <a:r>
              <a:rPr lang="en-US" sz="2800" i="1" dirty="0"/>
              <a:t> or one of the El-</a:t>
            </a:r>
            <a:r>
              <a:rPr lang="en-US" sz="2800" i="1" dirty="0" err="1"/>
              <a:t>Ballah</a:t>
            </a:r>
            <a:r>
              <a:rPr lang="en-US" sz="2800" i="1" dirty="0"/>
              <a:t> lakes.</a:t>
            </a:r>
          </a:p>
        </p:txBody>
      </p:sp>
      <p:sp>
        <p:nvSpPr>
          <p:cNvPr id="5" name="Slide Number Placeholder 4">
            <a:extLst>
              <a:ext uri="{FF2B5EF4-FFF2-40B4-BE49-F238E27FC236}">
                <a16:creationId xmlns:a16="http://schemas.microsoft.com/office/drawing/2014/main" id="{7CAF9FC9-F47A-4F96-94CA-F92DDE1503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A42-DA58-4216-B221-3729753CEF8C}"/>
              </a:ext>
            </a:extLst>
          </p:cNvPr>
          <p:cNvSpPr>
            <a:spLocks noGrp="1"/>
          </p:cNvSpPr>
          <p:nvPr>
            <p:ph type="title"/>
          </p:nvPr>
        </p:nvSpPr>
        <p:spPr>
          <a:xfrm>
            <a:off x="838200" y="58855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Crossing the Sea (14:10-31)</a:t>
            </a:r>
          </a:p>
        </p:txBody>
      </p:sp>
      <p:sp>
        <p:nvSpPr>
          <p:cNvPr id="6" name="Content Placeholder 5">
            <a:extLst>
              <a:ext uri="{FF2B5EF4-FFF2-40B4-BE49-F238E27FC236}">
                <a16:creationId xmlns:a16="http://schemas.microsoft.com/office/drawing/2014/main" id="{1042B922-4194-41E2-A3E9-CD0659292BC8}"/>
              </a:ext>
            </a:extLst>
          </p:cNvPr>
          <p:cNvSpPr>
            <a:spLocks noGrp="1"/>
          </p:cNvSpPr>
          <p:nvPr>
            <p:ph idx="1"/>
          </p:nvPr>
        </p:nvSpPr>
        <p:spPr>
          <a:xfrm>
            <a:off x="838200" y="1671338"/>
            <a:ext cx="1079754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Fearful of the Egyptian chariot corps, the Israelites now respond to the first of many crises in which they challenge Moses and express a desire to return to Egypt.</a:t>
            </a:r>
          </a:p>
          <a:p>
            <a:r>
              <a:rPr lang="en-US" sz="2400" i="1" dirty="0">
                <a:latin typeface="Comic Sans MS" panose="030F0702030302020204" pitchFamily="66" charset="0"/>
              </a:rPr>
              <a:t>However, Yahweh instructed Moses to lift his rod over the sea, and when he did, the pillar of cloud relocated and became a rearguard.</a:t>
            </a:r>
          </a:p>
          <a:p>
            <a:r>
              <a:rPr lang="en-US" sz="2400" i="1" dirty="0">
                <a:latin typeface="Comic Sans MS" panose="030F0702030302020204" pitchFamily="66" charset="0"/>
              </a:rPr>
              <a:t>Moses stretched his rod over the sea, a strong wind blew the sea back, parting it, and the Israelite passed through the sea on dry ground, the Egyptian charioteers following them.</a:t>
            </a:r>
          </a:p>
          <a:p>
            <a:r>
              <a:rPr lang="en-US" sz="2400" i="1" dirty="0">
                <a:latin typeface="Comic Sans MS" panose="030F0702030302020204" pitchFamily="66" charset="0"/>
              </a:rPr>
              <a:t>On the other side, Moses once more lifted his rod, and the waters of the sea converged, drowning the Egyptian chariot corps.</a:t>
            </a:r>
          </a:p>
        </p:txBody>
      </p:sp>
      <p:sp>
        <p:nvSpPr>
          <p:cNvPr id="5" name="Slide Number Placeholder 4">
            <a:extLst>
              <a:ext uri="{FF2B5EF4-FFF2-40B4-BE49-F238E27FC236}">
                <a16:creationId xmlns:a16="http://schemas.microsoft.com/office/drawing/2014/main" id="{9B46CA6E-1706-4383-86DF-AA5A0E362376}"/>
              </a:ext>
            </a:extLst>
          </p:cNvPr>
          <p:cNvSpPr>
            <a:spLocks noGrp="1"/>
          </p:cNvSpPr>
          <p:nvPr>
            <p:ph type="sldNum" sz="quarter" idx="12"/>
          </p:nvPr>
        </p:nvSpPr>
        <p:spPr>
          <a:xfrm>
            <a:off x="10991850" y="6269446"/>
            <a:ext cx="877030" cy="45202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1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13.xml><?xml version="1.0" encoding="utf-8"?>
<a:theme xmlns:a="http://schemas.openxmlformats.org/drawingml/2006/main" name="1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6.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lass Layers">
  <a:themeElements>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Glass Layers 9">
        <a:dk1>
          <a:srgbClr val="56925A"/>
        </a:dk1>
        <a:lt1>
          <a:srgbClr val="FFFFFF"/>
        </a:lt1>
        <a:dk2>
          <a:srgbClr val="366935"/>
        </a:dk2>
        <a:lt2>
          <a:srgbClr val="FFFFCC"/>
        </a:lt2>
        <a:accent1>
          <a:srgbClr val="2B877C"/>
        </a:accent1>
        <a:accent2>
          <a:srgbClr val="5A9A5F"/>
        </a:accent2>
        <a:accent3>
          <a:srgbClr val="AEB9AE"/>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0">
        <a:dk1>
          <a:srgbClr val="56925A"/>
        </a:dk1>
        <a:lt1>
          <a:srgbClr val="FFFFFF"/>
        </a:lt1>
        <a:dk2>
          <a:srgbClr val="274A26"/>
        </a:dk2>
        <a:lt2>
          <a:srgbClr val="FFFFCC"/>
        </a:lt2>
        <a:accent1>
          <a:srgbClr val="2B877C"/>
        </a:accent1>
        <a:accent2>
          <a:srgbClr val="5A9A5F"/>
        </a:accent2>
        <a:accent3>
          <a:srgbClr val="ACB1AC"/>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1">
        <a:dk1>
          <a:srgbClr val="56925A"/>
        </a:dk1>
        <a:lt1>
          <a:srgbClr val="FFFFFF"/>
        </a:lt1>
        <a:dk2>
          <a:srgbClr val="172C16"/>
        </a:dk2>
        <a:lt2>
          <a:srgbClr val="FFFFCC"/>
        </a:lt2>
        <a:accent1>
          <a:srgbClr val="2B877C"/>
        </a:accent1>
        <a:accent2>
          <a:srgbClr val="5A9A5F"/>
        </a:accent2>
        <a:accent3>
          <a:srgbClr val="ABACAB"/>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1408</TotalTime>
  <Words>24539</Words>
  <Application>Microsoft Office PowerPoint</Application>
  <PresentationFormat>Widescreen</PresentationFormat>
  <Paragraphs>1865</Paragraphs>
  <Slides>286</Slides>
  <Notes>3</Notes>
  <HiddenSlides>0</HiddenSlides>
  <MMClips>0</MMClips>
  <ScaleCrop>false</ScaleCrop>
  <HeadingPairs>
    <vt:vector size="6" baseType="variant">
      <vt:variant>
        <vt:lpstr>Fonts Used</vt:lpstr>
      </vt:variant>
      <vt:variant>
        <vt:i4>43</vt:i4>
      </vt:variant>
      <vt:variant>
        <vt:lpstr>Theme</vt:lpstr>
      </vt:variant>
      <vt:variant>
        <vt:i4>20</vt:i4>
      </vt:variant>
      <vt:variant>
        <vt:lpstr>Slide Titles</vt:lpstr>
      </vt:variant>
      <vt:variant>
        <vt:i4>286</vt:i4>
      </vt:variant>
    </vt:vector>
  </HeadingPairs>
  <TitlesOfParts>
    <vt:vector size="349" baseType="lpstr">
      <vt:lpstr>Wide Latin</vt:lpstr>
      <vt:lpstr>Alba</vt:lpstr>
      <vt:lpstr>Berlin Sans FB Demi</vt:lpstr>
      <vt:lpstr>Verdana</vt:lpstr>
      <vt:lpstr>Arial Black</vt:lpstr>
      <vt:lpstr>Papyrus</vt:lpstr>
      <vt:lpstr>Gill Sans</vt:lpstr>
      <vt:lpstr>Eras Demi ITC</vt:lpstr>
      <vt:lpstr>Bernard MT Condensed</vt:lpstr>
      <vt:lpstr>Impact</vt:lpstr>
      <vt:lpstr>Pristina</vt:lpstr>
      <vt:lpstr>Calibri</vt:lpstr>
      <vt:lpstr>Comic Sans MS</vt:lpstr>
      <vt:lpstr>Greekth</vt:lpstr>
      <vt:lpstr>Times New Roman</vt:lpstr>
      <vt:lpstr>Euphemia</vt:lpstr>
      <vt:lpstr>Matura MT Script Capitals</vt:lpstr>
      <vt:lpstr>Narkisim</vt:lpstr>
      <vt:lpstr>Arial</vt:lpstr>
      <vt:lpstr>HebrewTh</vt:lpstr>
      <vt:lpstr>Copperplate Gothic Bold</vt:lpstr>
      <vt:lpstr>Lucida Bright</vt:lpstr>
      <vt:lpstr>Freestyle Script</vt:lpstr>
      <vt:lpstr>Book Antiqua</vt:lpstr>
      <vt:lpstr>Bodoni MT Poster Compressed</vt:lpstr>
      <vt:lpstr>Garamond</vt:lpstr>
      <vt:lpstr>ELEGANCE</vt:lpstr>
      <vt:lpstr>Arial Narrow</vt:lpstr>
      <vt:lpstr>Franklin Gothic Medium</vt:lpstr>
      <vt:lpstr>Brush Script MT</vt:lpstr>
      <vt:lpstr>Eras Bold ITC</vt:lpstr>
      <vt:lpstr>Agency FB</vt:lpstr>
      <vt:lpstr>Arial Rounded MT Bold</vt:lpstr>
      <vt:lpstr>Aptos</vt:lpstr>
      <vt:lpstr>Mistral</vt:lpstr>
      <vt:lpstr>Tahoma</vt:lpstr>
      <vt:lpstr>Cooper Black</vt:lpstr>
      <vt:lpstr>Georgia</vt:lpstr>
      <vt:lpstr>Bookman Old Style</vt:lpstr>
      <vt:lpstr>Calibri Light</vt:lpstr>
      <vt:lpstr>Lucida Sans Unicode</vt:lpstr>
      <vt:lpstr>Berlin Sans FB</vt:lpstr>
      <vt:lpstr>Wingdings</vt:lpstr>
      <vt:lpstr>Orbit</vt:lpstr>
      <vt:lpstr>Globe</vt:lpstr>
      <vt:lpstr>1_Orbit</vt:lpstr>
      <vt:lpstr>2_Orbit</vt:lpstr>
      <vt:lpstr>Office Theme</vt:lpstr>
      <vt:lpstr>Network</vt:lpstr>
      <vt:lpstr>Glass Layers</vt:lpstr>
      <vt:lpstr>1_Textured</vt:lpstr>
      <vt:lpstr>Quadrant</vt:lpstr>
      <vt:lpstr>1_Cliff</vt:lpstr>
      <vt:lpstr>Slit</vt:lpstr>
      <vt:lpstr>1_Office Theme</vt:lpstr>
      <vt:lpstr>1_Slit</vt:lpstr>
      <vt:lpstr>1_Globe</vt:lpstr>
      <vt:lpstr>Textured</vt:lpstr>
      <vt:lpstr>Compass</vt:lpstr>
      <vt:lpstr>3_Compass</vt:lpstr>
      <vt:lpstr>2_Textured</vt:lpstr>
      <vt:lpstr>1_Quadrant</vt:lpstr>
      <vt:lpstr>1_Compass</vt:lpstr>
      <vt:lpstr>PowerPoint Presentation</vt:lpstr>
      <vt:lpstr>The Books of Moses</vt:lpstr>
      <vt:lpstr>Author</vt:lpstr>
      <vt:lpstr>Scope</vt:lpstr>
      <vt:lpstr>Uniqueness of Genesis 1-11</vt:lpstr>
      <vt:lpstr>PowerPoint Presentation</vt:lpstr>
      <vt:lpstr>Creation in Genesis Genesis contains two complementary creation accounts</vt:lpstr>
      <vt:lpstr>The Poetic Character of the Creation Story</vt:lpstr>
      <vt:lpstr>The Poetic Structure of the First Account</vt:lpstr>
      <vt:lpstr>Parallelism in the First Account (ABC//A’B’C’)</vt:lpstr>
      <vt:lpstr>Discussion</vt:lpstr>
      <vt:lpstr>PowerPoint Presentation</vt:lpstr>
      <vt:lpstr> THE FIRST CREATION ACCOUNT ANSWERS A UNIVERSAL QUESTION:  How does the universe exist?</vt:lpstr>
      <vt:lpstr>PowerPoint Presentation</vt:lpstr>
      <vt:lpstr>PowerPoint Presentation</vt:lpstr>
      <vt:lpstr>Michelangelo’s fresco of Adam’s creation, Sistine Chapel, Vatican City (1508-1512) </vt:lpstr>
      <vt:lpstr>Poetic Character in the Primeval Names</vt:lpstr>
      <vt:lpstr>The Language of Humanness</vt:lpstr>
      <vt:lpstr>Imago Dei</vt:lpstr>
      <vt:lpstr>The Second Creation Account Focuses on what it means to be human</vt:lpstr>
      <vt:lpstr>Humans, Gender &amp; Marriage 2:4b-25</vt:lpstr>
      <vt:lpstr>Discussion</vt:lpstr>
      <vt:lpstr>AN ANCIENT QUESTION:  How does the universe exist?</vt:lpstr>
      <vt:lpstr>AN ANCIENT QUESTION:  How does the universe exist?</vt:lpstr>
      <vt:lpstr>AN ANCIENT QUESTION:  How does the universe exist?</vt:lpstr>
      <vt:lpstr>The Genesis Account: as an apologia in view of the existing ancient Near Eastern  cosmogonies</vt:lpstr>
      <vt:lpstr>Discussion</vt:lpstr>
      <vt:lpstr>PowerPoint Presentation</vt:lpstr>
      <vt:lpstr>PowerPoint Presentation</vt:lpstr>
      <vt:lpstr>The Two Trees at the Center</vt:lpstr>
      <vt:lpstr>The Snake</vt:lpstr>
      <vt:lpstr>Shame</vt:lpstr>
      <vt:lpstr>The Curse and the Promise</vt:lpstr>
      <vt:lpstr>Michelangelo’s fresco in the Sistine Chapel in Vatican City depicts the fall and expulsion of Adam and Eve from the garden.</vt:lpstr>
      <vt:lpstr>The Aftermath</vt:lpstr>
      <vt:lpstr>Discussion</vt:lpstr>
      <vt:lpstr>The Sumerian King List</vt:lpstr>
      <vt:lpstr>Flood Stories</vt:lpstr>
      <vt:lpstr>The Gilgamesh Epic from the library of Ashurbanipal</vt:lpstr>
      <vt:lpstr>PowerPoint Presentation</vt:lpstr>
      <vt:lpstr>What is most significant about the Genesis flood story are its dissimilarities from its Mesopotamian counterparts.</vt:lpstr>
      <vt:lpstr>Four Primary Issues About the Flood Continue to be Debated</vt:lpstr>
      <vt:lpstr>PowerPoint Presentation</vt:lpstr>
      <vt:lpstr>The Universal Covenant</vt:lpstr>
      <vt:lpstr>Discussion</vt:lpstr>
      <vt:lpstr>Babel</vt:lpstr>
      <vt:lpstr>PowerPoint Presentation</vt:lpstr>
      <vt:lpstr>A World in Need of Salvation</vt:lpstr>
      <vt:lpstr>PowerPoint Presentation</vt:lpstr>
      <vt:lpstr>The Patriarchal Cycle</vt:lpstr>
      <vt:lpstr>Ages of Antiquity in Genesis</vt:lpstr>
      <vt:lpstr>PowerPoint Presentation</vt:lpstr>
      <vt:lpstr>PowerPoint Presentation</vt:lpstr>
      <vt:lpstr>Abram’s Call (12:1-3)</vt:lpstr>
      <vt:lpstr>PowerPoint Presentation</vt:lpstr>
      <vt:lpstr>Tents and Altars</vt:lpstr>
      <vt:lpstr>Cutting (Heb. tr1KA) a Covenant</vt:lpstr>
      <vt:lpstr>The Akedah (Binding) (22)</vt:lpstr>
      <vt:lpstr>Discussion</vt:lpstr>
      <vt:lpstr>PowerPoint Presentation</vt:lpstr>
      <vt:lpstr>The Isaac and Jacob Stories (25-36)</vt:lpstr>
      <vt:lpstr>The Children of Jacob Along with his daughters, Laban gave to Jacob his daughter’s maids, Zilpah and Bilhah. </vt:lpstr>
      <vt:lpstr>Struggling with God</vt:lpstr>
      <vt:lpstr>PowerPoint Presentation</vt:lpstr>
      <vt:lpstr>The Joseph Stories</vt:lpstr>
      <vt:lpstr>Sons of Israel Seek Grain in Egypt</vt:lpstr>
      <vt:lpstr>PowerPoint Presentation</vt:lpstr>
      <vt:lpstr>The Character of Salvation-History</vt:lpstr>
      <vt:lpstr>PowerPoint Presentation</vt:lpstr>
      <vt:lpstr>Discussion</vt:lpstr>
      <vt:lpstr>Out of Egypt Exodoj</vt:lpstr>
      <vt:lpstr>PowerPoint Presentation</vt:lpstr>
      <vt:lpstr>The Story</vt:lpstr>
      <vt:lpstr>The Themes of the Book of Exodus</vt:lpstr>
      <vt:lpstr>PowerPoint Presentation</vt:lpstr>
      <vt:lpstr>Thutmose III (ca. 1479-1425 BC)  Possible Pharaoh of the exodus based on an early date (1 Kg. 6:1)  Alternative possibilities are Queen Hatshepsut (co-regent with Thutmose III at the beginning of his reign) and Amenhotep II (co-regent with Thutmose III at the end of his reign)</vt:lpstr>
      <vt:lpstr>Merneptah  Stele</vt:lpstr>
      <vt:lpstr>THE AMARNA PERIOD (14th century BC)</vt:lpstr>
      <vt:lpstr>THE HYKSOS</vt:lpstr>
      <vt:lpstr>PowerPoint Presentation</vt:lpstr>
      <vt:lpstr>The Pharaoh who Did Not Know Joseph (1:8)</vt:lpstr>
      <vt:lpstr>Semites reduced to slavery in Egypt</vt:lpstr>
      <vt:lpstr>Discussion</vt:lpstr>
      <vt:lpstr>Moses</vt:lpstr>
      <vt:lpstr>Moses’ Exile to Midian (2:11-25)</vt:lpstr>
      <vt:lpstr>The Reluctant Deliverer</vt:lpstr>
      <vt:lpstr>Legitimizing the Pharaoh</vt:lpstr>
      <vt:lpstr>The Nine Wonders (7:14—10:29)</vt:lpstr>
      <vt:lpstr>First Plague (7:14-25)</vt:lpstr>
      <vt:lpstr>The Final Plague is Announced (11)</vt:lpstr>
      <vt:lpstr>The Tenth Plague (12:1-32)</vt:lpstr>
      <vt:lpstr>Mummy of Ramesses II</vt:lpstr>
      <vt:lpstr>PowerPoint Presentation</vt:lpstr>
      <vt:lpstr>Discussion</vt:lpstr>
      <vt:lpstr>The Covenant at Sinai Exodoj</vt:lpstr>
      <vt:lpstr>“…not by way of the land of the Philistines…” (Ex. 13:17)</vt:lpstr>
      <vt:lpstr>The Yam Suph</vt:lpstr>
      <vt:lpstr>From Ramesses to the Yam Suph</vt:lpstr>
      <vt:lpstr>Crossing the Sea (14:10-31)</vt:lpstr>
      <vt:lpstr>PowerPoint Presentation</vt:lpstr>
      <vt:lpstr>At Sinai</vt:lpstr>
      <vt:lpstr>PowerPoint Presentation</vt:lpstr>
      <vt:lpstr>PowerPoint Presentation</vt:lpstr>
      <vt:lpstr>Discussion</vt:lpstr>
      <vt:lpstr>The Nature of A.N.E. Covenant</vt:lpstr>
      <vt:lpstr>Other such covenants are known from the ancient world. Ancient Near Eastern treaties with striking parallels to the biblical covenant material have been found in ancient Hittite culture (15th century BC) and in the vassal treaties of Esarhaddon II of Assyria (7th century BC).</vt:lpstr>
      <vt:lpstr>The Marking off of Holy Space (19:10-25)</vt:lpstr>
      <vt:lpstr>The Ten Words (20:1-21)</vt:lpstr>
      <vt:lpstr>PowerPoint Presentation</vt:lpstr>
      <vt:lpstr>Discussion</vt:lpstr>
      <vt:lpstr>PowerPoint Presentation</vt:lpstr>
      <vt:lpstr>Commandments 1-2</vt:lpstr>
      <vt:lpstr>Commandments 3-4</vt:lpstr>
      <vt:lpstr>Commandments 5-6</vt:lpstr>
      <vt:lpstr>Commandments 7-8</vt:lpstr>
      <vt:lpstr>Commandments 9-10</vt:lpstr>
      <vt:lpstr>Discussion</vt:lpstr>
      <vt:lpstr>PowerPoint Presentation</vt:lpstr>
      <vt:lpstr>The Book of the Covenant (20:22—23:33)</vt:lpstr>
      <vt:lpstr>Hammurabi’s Code</vt:lpstr>
      <vt:lpstr>The Covenant Ceremony (24)</vt:lpstr>
      <vt:lpstr>The Broken Covenant</vt:lpstr>
      <vt:lpstr>Ba’al</vt:lpstr>
      <vt:lpstr>      The Hebrew word in Ex. 34:29 describing the skin of Moses’ face is Nrq (= horn).  Hence, St. Jerome in the Latin Vulgate rendered it as “horned,” which is why medieval depictions of Moses show him with horns. Modern translators follow the LXX rather than the Hebrew text, and so does Paul in 2 Corinthians, where the LXX describes Moses’ face as dedo&lt;castai (= glorified or radiant).</vt:lpstr>
      <vt:lpstr>Moses’ Vision of God (33:12-23)</vt:lpstr>
      <vt:lpstr>PowerPoint Presentation</vt:lpstr>
      <vt:lpstr>Discussion</vt:lpstr>
      <vt:lpstr>The Tabernacle Exodoj</vt:lpstr>
      <vt:lpstr>PowerPoint Presentation</vt:lpstr>
      <vt:lpstr>The Tabernacle or Sanctuary (25-31, 35-40)</vt:lpstr>
      <vt:lpstr>PowerPoint Presentation</vt:lpstr>
      <vt:lpstr>PowerPoint Presentation</vt:lpstr>
      <vt:lpstr>The Levels of Holiness</vt:lpstr>
      <vt:lpstr>Building the Tabernacle (25-31, 35-39)</vt:lpstr>
      <vt:lpstr>The Measurements</vt:lpstr>
      <vt:lpstr>Discussion</vt:lpstr>
      <vt:lpstr>The Ark as a Throne (25:10-22; 37:1-9; cf. Is. 37:16)</vt:lpstr>
      <vt:lpstr>Table for the Bread (25:23-30; 37:10-16)</vt:lpstr>
      <vt:lpstr>The Lampstand  (25:31-40; 37:17-24)</vt:lpstr>
      <vt:lpstr>Altar of Incense  (30:1-10; 37:25-28)</vt:lpstr>
      <vt:lpstr>PowerPoint Presentation</vt:lpstr>
      <vt:lpstr>The Bronze Basin (30:18-20; 38:8)</vt:lpstr>
      <vt:lpstr>The Coverings (26:1, 7, 14; 36:8, 14, 19)</vt:lpstr>
      <vt:lpstr>Priestly Vestments  (28; 39)</vt:lpstr>
      <vt:lpstr>Anointing</vt:lpstr>
      <vt:lpstr>The Erection of the Tabernacle (40:1-33)</vt:lpstr>
      <vt:lpstr>The Descent of the Glory Cloud (40:34-38)</vt:lpstr>
      <vt:lpstr>Discussion</vt:lpstr>
      <vt:lpstr>PowerPoint Presentation</vt:lpstr>
      <vt:lpstr>Locations of the Exodus Literature</vt:lpstr>
      <vt:lpstr>The Structure of Leviticus</vt:lpstr>
      <vt:lpstr>Cult and Ritual</vt:lpstr>
      <vt:lpstr>PowerPoint Presentation</vt:lpstr>
      <vt:lpstr>PowerPoint Presentation</vt:lpstr>
      <vt:lpstr>Religious Background Coming out of pagan Egypt Israel was to become the people of Yahweh alone</vt:lpstr>
      <vt:lpstr>Offerings in the Ancient Near East Offerings were of three kinds: Ritual killing Cereal offerings Libations  Bas-relief of Ashurbanipal pouring a libation over the heads of four dead lions</vt:lpstr>
      <vt:lpstr>PowerPoint Presentation</vt:lpstr>
      <vt:lpstr>The Sacrificial Elements</vt:lpstr>
      <vt:lpstr>Substitutionary Atonement</vt:lpstr>
      <vt:lpstr>Discussion</vt:lpstr>
      <vt:lpstr>Daily Offerings (dymiTA = “continual”)</vt:lpstr>
      <vt:lpstr>Sacrificial Animals Three primary distinctions determine whether or not an animal is fit for sacrifice</vt:lpstr>
      <vt:lpstr>Sacrificial Procedure While there are some differences in the various sacrifices, there also are some generally common features:</vt:lpstr>
      <vt:lpstr>The Five Primary Sacrifices (Leviticus 1-7)</vt:lpstr>
      <vt:lpstr>The Ordination Ritual (Lv. 8-9)</vt:lpstr>
      <vt:lpstr>Judgement on Aaron’s Sons (10)</vt:lpstr>
      <vt:lpstr>The Center (Lv. 16)</vt:lpstr>
      <vt:lpstr>Yom Kippur (Lv. 16)</vt:lpstr>
      <vt:lpstr>Discussion</vt:lpstr>
      <vt:lpstr>PowerPoint Presentation</vt:lpstr>
      <vt:lpstr>PowerPoint Presentation</vt:lpstr>
      <vt:lpstr>What Is Holiness?</vt:lpstr>
      <vt:lpstr>Christians and the Holiness Code</vt:lpstr>
      <vt:lpstr>Discussion</vt:lpstr>
      <vt:lpstr>There is a Difference Between Sin and Impurity</vt:lpstr>
      <vt:lpstr>Purity &amp; Impurity (Lv. 11-15)</vt:lpstr>
      <vt:lpstr>Ritual Purification</vt:lpstr>
      <vt:lpstr>The Impurity System Persons and objects can contract impurity in one of two ways</vt:lpstr>
      <vt:lpstr>Purification</vt:lpstr>
      <vt:lpstr>PowerPoint Presentation</vt:lpstr>
      <vt:lpstr>PowerPoint Presentation</vt:lpstr>
      <vt:lpstr>Discussion</vt:lpstr>
      <vt:lpstr>PowerPoint Presentation</vt:lpstr>
      <vt:lpstr>Loving One’s Neighbor as Oneself</vt:lpstr>
      <vt:lpstr>Law in the Ancient Near East</vt:lpstr>
      <vt:lpstr>hbAfeOt0 To’evah (= what is detestable, abominable, morally repugnant)</vt:lpstr>
      <vt:lpstr>The Liturgical Calendar sacred time as well as sacred space was part of Israelite ritual</vt:lpstr>
      <vt:lpstr>PowerPoint Presentation</vt:lpstr>
      <vt:lpstr>Blessings for Obedience (26:1-13)</vt:lpstr>
      <vt:lpstr>Curses for Disobedience (26:14-45)</vt:lpstr>
      <vt:lpstr>Categories of Law and Christian Life</vt:lpstr>
      <vt:lpstr>Discussion</vt:lpstr>
      <vt:lpstr>PowerPoint Presentation</vt:lpstr>
      <vt:lpstr>PowerPoint Presentation</vt:lpstr>
      <vt:lpstr>The Military Census Figures (1, 26) </vt:lpstr>
      <vt:lpstr>One Possible Solution</vt:lpstr>
      <vt:lpstr>Nazirites</vt:lpstr>
      <vt:lpstr>The Silver Amulet Discovered in 1980 in a tomb dating to the end of the Judean monarchy, this 1” long roll of silver foil, when unrolled, revealed an inscription of the ancient priestly blessing in Nu. 6:  “May Yahweh bless you and watch over you. May Yahweh make his face shine upon you and grant you peace.”  The revival of Yahweh worship under Josiah may provide a context for this amulet’s creation.</vt:lpstr>
      <vt:lpstr>Final Events Before Leaving Sinai (7:1—10:10)</vt:lpstr>
      <vt:lpstr>While there is no way of knowing if the elements in the 2nd temple were precisely the same as in the 1st temple or tabernacle, this depiction of the two silver trumpets from the Arch of Titus provides visual clues of what was carried off as war spoils by the Romans in AD 70.</vt:lpstr>
      <vt:lpstr>Rebellion At Kadesh (13-14)</vt:lpstr>
      <vt:lpstr>Oasis of Kadesh Barnea with the ruins of Ain el-Qudeirat</vt:lpstr>
      <vt:lpstr>Excavating Canaanite Hazor</vt:lpstr>
      <vt:lpstr>Aerial view of the tell at Hazor: both the “upper city” (left center) and the “lower city” (center) have yielded magnificent material finds from the Late Bronze Age Canaanite occupation.</vt:lpstr>
      <vt:lpstr>Topological map of Hazor’s upper city (areas in blue represent the Late Bronze Age stratum)</vt:lpstr>
      <vt:lpstr>Hazor has been under continual excavation for many years. The year 2024 was the 35th season at Hazor.</vt:lpstr>
      <vt:lpstr>PowerPoint Presentation</vt:lpstr>
      <vt:lpstr>Diagram of the city gate structure going back to the Middle Bronze Age</vt:lpstr>
      <vt:lpstr>Stratum 1-B, temple area, Late Bronze Age</vt:lpstr>
      <vt:lpstr>Discussion</vt:lpstr>
      <vt:lpstr>The Final Travel Narrative (20-21)</vt:lpstr>
      <vt:lpstr>PowerPoint Presentation</vt:lpstr>
      <vt:lpstr>The Balaam Stories</vt:lpstr>
      <vt:lpstr>Hired for Cursing (22:1-35)</vt:lpstr>
      <vt:lpstr>Apostasy at Ba’al-Peor (25)</vt:lpstr>
      <vt:lpstr>Canaanite Religion</vt:lpstr>
      <vt:lpstr>Ba’al Epic</vt:lpstr>
      <vt:lpstr>PowerPoint Presentation</vt:lpstr>
      <vt:lpstr>Ancient Justice</vt:lpstr>
      <vt:lpstr>PowerPoint Presentation</vt:lpstr>
      <vt:lpstr>Discussion</vt:lpstr>
      <vt:lpstr>DEUTERONOMY</vt:lpstr>
      <vt:lpstr>The Second Law</vt:lpstr>
      <vt:lpstr>TREATY FORM  (Hittite Suzerainty Treaty)</vt:lpstr>
      <vt:lpstr>The Covenant of Moses this covenant form is very apparent in the structure of Deuteronomy</vt:lpstr>
      <vt:lpstr>Language of Loyalty</vt:lpstr>
      <vt:lpstr>Remember the Day (4:10ff.)</vt:lpstr>
      <vt:lpstr>Discussion</vt:lpstr>
      <vt:lpstr>The Shema (‘Hear!’) (6:1-4)</vt:lpstr>
      <vt:lpstr>Love and Obedience (6:5-9)</vt:lpstr>
      <vt:lpstr>PowerPoint Presentation</vt:lpstr>
      <vt:lpstr>The Moral Problem of War</vt:lpstr>
      <vt:lpstr>BASIC MORAL ASSUMPTIONS</vt:lpstr>
      <vt:lpstr>DIFFERENT APPROACHES interpreters have offered multiple solutions</vt:lpstr>
      <vt:lpstr>The Ethics of Yahweh War</vt:lpstr>
      <vt:lpstr>“…the sins of the Amorites…” (Ge. 15:16; Dt. 7:25-26; 12:31; 18:9-12; 20:18) </vt:lpstr>
      <vt:lpstr>Hence, the real question is…</vt:lpstr>
      <vt:lpstr>PowerPoint Presentation</vt:lpstr>
      <vt:lpstr>The Ceremony on Mt. Ebal (27:1-8)</vt:lpstr>
      <vt:lpstr>PowerPoint Presentation</vt:lpstr>
      <vt:lpstr>Blessings for Obedience (28:1-14)</vt:lpstr>
      <vt:lpstr>Curses for Disobedience (28:15-68)</vt:lpstr>
      <vt:lpstr>The Language of Cursing Both Esarhaddon’s treaties and Deuteronomy contain similar curses for disloyalty.</vt:lpstr>
      <vt:lpstr>DEUTERONOMY</vt:lpstr>
      <vt:lpstr>The Central Shrine (12)</vt:lpstr>
      <vt:lpstr>The Later Debate</vt:lpstr>
      <vt:lpstr>PowerPoint Presentation</vt:lpstr>
      <vt:lpstr>Discussion</vt:lpstr>
      <vt:lpstr>The King (17:14-20)</vt:lpstr>
      <vt:lpstr>The Law of Divine Approval</vt:lpstr>
      <vt:lpstr>Solomon’s Dissolution</vt:lpstr>
      <vt:lpstr>Discussion</vt:lpstr>
      <vt:lpstr>The Prophet (18:14-22)</vt:lpstr>
      <vt:lpstr>False Prophets (13)</vt:lpstr>
      <vt:lpstr> </vt:lpstr>
      <vt:lpstr>The Messianic Prophet</vt:lpstr>
      <vt:lpstr>The Discovery of the Torah Scroll</vt:lpstr>
      <vt:lpstr>Hilkiah’s name surfaces on a sealing ring</vt:lpstr>
      <vt:lpstr>Discussion</vt:lpstr>
      <vt:lpstr>Humanitarian Laws (22:1-4, 6-8)</vt:lpstr>
      <vt:lpstr>Rooftops</vt:lpstr>
      <vt:lpstr>The Song of Moses  (31:30—32:6)</vt:lpstr>
      <vt:lpstr>USE OF COURTROOM LANGUAGE   The discovery of A.N.E. vassal treaties included the discovery of the covenant lawsuit.</vt:lpstr>
      <vt:lpstr>The Blessing of Moses (33:1-29)</vt:lpstr>
      <vt:lpstr>The Death of Moses (34:1-12)</vt:lpstr>
      <vt:lpstr>PowerPoint Presentation</vt:lpstr>
      <vt:lpstr>Jesus, Paul, and the Torah</vt:lpstr>
      <vt:lpstr>SOMEWHERE NEAR THIS SPOT, JESUS SAID: “Do you see all these things? Amen I tell you, not one stone here will be left on another; every one will be thrown down.” (Mt. 24:1-3).</vt:lpstr>
      <vt:lpstr>These excavated stones from the wall of the 2nd Temple were knocked down onto the 1st century street by Roman battering rams in AD 70.  They form a vivid historical verification of Jesus’ words, “…not one stone will be left on another…”</vt:lpstr>
      <vt:lpstr>Two Paths into the Future without temple, land or Jewish sovereignty</vt:lpstr>
      <vt:lpstr>The Loss of the Temple Raised Basic Questions About the Torah</vt:lpstr>
      <vt:lpstr>Jesus and the Torah</vt:lpstr>
      <vt:lpstr>Fulfilment!</vt:lpstr>
      <vt:lpstr>Jesus’ Use of the Torah (Mt. 5:17-48)</vt:lpstr>
      <vt:lpstr>While Jesus fully supported the Torah, he rejected the rabbinic Halakah as non-binding human tradition.</vt:lpstr>
      <vt:lpstr>The Heart of the Sabbath Controversies</vt:lpstr>
      <vt:lpstr>Discussion</vt:lpstr>
      <vt:lpstr>Paul, a Hebrew of Hebrews</vt:lpstr>
      <vt:lpstr>THE CONVERSION OF PAUL (Ac. 9:1-31)</vt:lpstr>
      <vt:lpstr>Straight Street</vt:lpstr>
      <vt:lpstr>Paul, the Torah-observant Christian</vt:lpstr>
      <vt:lpstr>Paul and the Torah</vt:lpstr>
      <vt:lpstr>The Role of the Torah</vt:lpstr>
      <vt:lpstr>PowerPoint Presentation</vt:lpstr>
      <vt:lpstr>What the Torah Could Not Do</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104</cp:revision>
  <dcterms:created xsi:type="dcterms:W3CDTF">2023-12-19T00:55:58Z</dcterms:created>
  <dcterms:modified xsi:type="dcterms:W3CDTF">2025-02-17T14:02:18Z</dcterms:modified>
</cp:coreProperties>
</file>