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4.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6.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8" r:id="rId3"/>
    <p:sldMasterId id="2147483706" r:id="rId4"/>
    <p:sldMasterId id="2147483753" r:id="rId5"/>
    <p:sldMasterId id="2147483912" r:id="rId6"/>
    <p:sldMasterId id="2147483945" r:id="rId7"/>
    <p:sldMasterId id="2147483967" r:id="rId8"/>
    <p:sldMasterId id="2147483983" r:id="rId9"/>
    <p:sldMasterId id="2147483999" r:id="rId10"/>
    <p:sldMasterId id="2147484015" r:id="rId11"/>
    <p:sldMasterId id="2147484031" r:id="rId12"/>
    <p:sldMasterId id="2147484045" r:id="rId13"/>
    <p:sldMasterId id="2147484061" r:id="rId14"/>
    <p:sldMasterId id="2147484077" r:id="rId15"/>
    <p:sldMasterId id="2147484095" r:id="rId16"/>
    <p:sldMasterId id="2147484114" r:id="rId17"/>
  </p:sldMasterIdLst>
  <p:notesMasterIdLst>
    <p:notesMasterId r:id="rId211"/>
  </p:notesMasterIdLst>
  <p:sldIdLst>
    <p:sldId id="256" r:id="rId18"/>
    <p:sldId id="267" r:id="rId19"/>
    <p:sldId id="260" r:id="rId20"/>
    <p:sldId id="442" r:id="rId21"/>
    <p:sldId id="443" r:id="rId22"/>
    <p:sldId id="2620" r:id="rId23"/>
    <p:sldId id="445" r:id="rId24"/>
    <p:sldId id="446" r:id="rId25"/>
    <p:sldId id="504" r:id="rId26"/>
    <p:sldId id="492" r:id="rId27"/>
    <p:sldId id="506" r:id="rId28"/>
    <p:sldId id="2627" r:id="rId29"/>
    <p:sldId id="500" r:id="rId30"/>
    <p:sldId id="501" r:id="rId31"/>
    <p:sldId id="2628" r:id="rId32"/>
    <p:sldId id="2630" r:id="rId33"/>
    <p:sldId id="2621" r:id="rId34"/>
    <p:sldId id="2624" r:id="rId35"/>
    <p:sldId id="441" r:id="rId36"/>
    <p:sldId id="2625" r:id="rId37"/>
    <p:sldId id="2631" r:id="rId38"/>
    <p:sldId id="2632" r:id="rId39"/>
    <p:sldId id="493" r:id="rId40"/>
    <p:sldId id="494" r:id="rId41"/>
    <p:sldId id="496" r:id="rId42"/>
    <p:sldId id="2633" r:id="rId43"/>
    <p:sldId id="2634" r:id="rId44"/>
    <p:sldId id="2635" r:id="rId45"/>
    <p:sldId id="502" r:id="rId46"/>
    <p:sldId id="503" r:id="rId47"/>
    <p:sldId id="2636" r:id="rId48"/>
    <p:sldId id="2637" r:id="rId49"/>
    <p:sldId id="2638" r:id="rId50"/>
    <p:sldId id="2639" r:id="rId51"/>
    <p:sldId id="557" r:id="rId52"/>
    <p:sldId id="2533" r:id="rId53"/>
    <p:sldId id="2640" r:id="rId54"/>
    <p:sldId id="2641" r:id="rId55"/>
    <p:sldId id="293" r:id="rId56"/>
    <p:sldId id="307" r:id="rId57"/>
    <p:sldId id="2642" r:id="rId58"/>
    <p:sldId id="2643" r:id="rId59"/>
    <p:sldId id="2644" r:id="rId60"/>
    <p:sldId id="2645" r:id="rId61"/>
    <p:sldId id="2646" r:id="rId62"/>
    <p:sldId id="2661" r:id="rId63"/>
    <p:sldId id="2662" r:id="rId64"/>
    <p:sldId id="258" r:id="rId65"/>
    <p:sldId id="261" r:id="rId66"/>
    <p:sldId id="2665" r:id="rId67"/>
    <p:sldId id="2666" r:id="rId68"/>
    <p:sldId id="263" r:id="rId69"/>
    <p:sldId id="2667" r:id="rId70"/>
    <p:sldId id="2668" r:id="rId71"/>
    <p:sldId id="2647" r:id="rId72"/>
    <p:sldId id="2648" r:id="rId73"/>
    <p:sldId id="2649" r:id="rId74"/>
    <p:sldId id="2650" r:id="rId75"/>
    <p:sldId id="2651" r:id="rId76"/>
    <p:sldId id="286" r:id="rId77"/>
    <p:sldId id="2653" r:id="rId78"/>
    <p:sldId id="296" r:id="rId79"/>
    <p:sldId id="2659" r:id="rId80"/>
    <p:sldId id="2660" r:id="rId81"/>
    <p:sldId id="2672" r:id="rId82"/>
    <p:sldId id="336" r:id="rId83"/>
    <p:sldId id="338" r:id="rId84"/>
    <p:sldId id="440" r:id="rId85"/>
    <p:sldId id="345" r:id="rId86"/>
    <p:sldId id="346" r:id="rId87"/>
    <p:sldId id="348" r:id="rId88"/>
    <p:sldId id="349" r:id="rId89"/>
    <p:sldId id="350" r:id="rId90"/>
    <p:sldId id="2674" r:id="rId91"/>
    <p:sldId id="357" r:id="rId92"/>
    <p:sldId id="360" r:id="rId93"/>
    <p:sldId id="370" r:id="rId94"/>
    <p:sldId id="2675" r:id="rId95"/>
    <p:sldId id="373" r:id="rId96"/>
    <p:sldId id="2676" r:id="rId97"/>
    <p:sldId id="410" r:id="rId98"/>
    <p:sldId id="426" r:id="rId99"/>
    <p:sldId id="427" r:id="rId100"/>
    <p:sldId id="428" r:id="rId101"/>
    <p:sldId id="429" r:id="rId102"/>
    <p:sldId id="430" r:id="rId103"/>
    <p:sldId id="431" r:id="rId104"/>
    <p:sldId id="2677" r:id="rId105"/>
    <p:sldId id="2468" r:id="rId106"/>
    <p:sldId id="667" r:id="rId107"/>
    <p:sldId id="2470" r:id="rId108"/>
    <p:sldId id="2471" r:id="rId109"/>
    <p:sldId id="2473" r:id="rId110"/>
    <p:sldId id="696" r:id="rId111"/>
    <p:sldId id="2484" r:id="rId112"/>
    <p:sldId id="2486" r:id="rId113"/>
    <p:sldId id="554" r:id="rId114"/>
    <p:sldId id="2500" r:id="rId115"/>
    <p:sldId id="2508" r:id="rId116"/>
    <p:sldId id="2509" r:id="rId117"/>
    <p:sldId id="2513" r:id="rId118"/>
    <p:sldId id="2510" r:id="rId119"/>
    <p:sldId id="556" r:id="rId120"/>
    <p:sldId id="2525" r:id="rId121"/>
    <p:sldId id="2575" r:id="rId122"/>
    <p:sldId id="2576" r:id="rId123"/>
    <p:sldId id="2579" r:id="rId124"/>
    <p:sldId id="2578" r:id="rId125"/>
    <p:sldId id="436" r:id="rId126"/>
    <p:sldId id="870" r:id="rId127"/>
    <p:sldId id="2678" r:id="rId128"/>
    <p:sldId id="877" r:id="rId129"/>
    <p:sldId id="878" r:id="rId130"/>
    <p:sldId id="879" r:id="rId131"/>
    <p:sldId id="703" r:id="rId132"/>
    <p:sldId id="784" r:id="rId133"/>
    <p:sldId id="798" r:id="rId134"/>
    <p:sldId id="799" r:id="rId135"/>
    <p:sldId id="2681" r:id="rId136"/>
    <p:sldId id="2684" r:id="rId137"/>
    <p:sldId id="2685" r:id="rId138"/>
    <p:sldId id="2686" r:id="rId139"/>
    <p:sldId id="353" r:id="rId140"/>
    <p:sldId id="352" r:id="rId141"/>
    <p:sldId id="388" r:id="rId142"/>
    <p:sldId id="389" r:id="rId143"/>
    <p:sldId id="391" r:id="rId144"/>
    <p:sldId id="392" r:id="rId145"/>
    <p:sldId id="393" r:id="rId146"/>
    <p:sldId id="397" r:id="rId147"/>
    <p:sldId id="398" r:id="rId148"/>
    <p:sldId id="425" r:id="rId149"/>
    <p:sldId id="2687" r:id="rId150"/>
    <p:sldId id="497" r:id="rId151"/>
    <p:sldId id="2688" r:id="rId152"/>
    <p:sldId id="2689" r:id="rId153"/>
    <p:sldId id="467" r:id="rId154"/>
    <p:sldId id="473" r:id="rId155"/>
    <p:sldId id="489" r:id="rId156"/>
    <p:sldId id="491" r:id="rId157"/>
    <p:sldId id="2690" r:id="rId158"/>
    <p:sldId id="2691" r:id="rId159"/>
    <p:sldId id="2692" r:id="rId160"/>
    <p:sldId id="2693" r:id="rId161"/>
    <p:sldId id="2682" r:id="rId162"/>
    <p:sldId id="2694" r:id="rId163"/>
    <p:sldId id="2695" r:id="rId164"/>
    <p:sldId id="2696" r:id="rId165"/>
    <p:sldId id="2697" r:id="rId166"/>
    <p:sldId id="2699" r:id="rId167"/>
    <p:sldId id="2700" r:id="rId168"/>
    <p:sldId id="2701" r:id="rId169"/>
    <p:sldId id="2702" r:id="rId170"/>
    <p:sldId id="2703" r:id="rId171"/>
    <p:sldId id="342" r:id="rId172"/>
    <p:sldId id="2705" r:id="rId173"/>
    <p:sldId id="2709" r:id="rId174"/>
    <p:sldId id="2710" r:id="rId175"/>
    <p:sldId id="2706" r:id="rId176"/>
    <p:sldId id="2707" r:id="rId177"/>
    <p:sldId id="2708" r:id="rId178"/>
    <p:sldId id="2711" r:id="rId179"/>
    <p:sldId id="2683" r:id="rId180"/>
    <p:sldId id="2712" r:id="rId181"/>
    <p:sldId id="2713" r:id="rId182"/>
    <p:sldId id="2714" r:id="rId183"/>
    <p:sldId id="372" r:id="rId184"/>
    <p:sldId id="376" r:id="rId185"/>
    <p:sldId id="380" r:id="rId186"/>
    <p:sldId id="384" r:id="rId187"/>
    <p:sldId id="2715" r:id="rId188"/>
    <p:sldId id="2716" r:id="rId189"/>
    <p:sldId id="2717" r:id="rId190"/>
    <p:sldId id="2718" r:id="rId191"/>
    <p:sldId id="2719" r:id="rId192"/>
    <p:sldId id="2720" r:id="rId193"/>
    <p:sldId id="2721" r:id="rId194"/>
    <p:sldId id="2723" r:id="rId195"/>
    <p:sldId id="411" r:id="rId196"/>
    <p:sldId id="409" r:id="rId197"/>
    <p:sldId id="2724" r:id="rId198"/>
    <p:sldId id="415" r:id="rId199"/>
    <p:sldId id="2725" r:id="rId200"/>
    <p:sldId id="2726" r:id="rId201"/>
    <p:sldId id="2727" r:id="rId202"/>
    <p:sldId id="2728" r:id="rId203"/>
    <p:sldId id="2729" r:id="rId204"/>
    <p:sldId id="289" r:id="rId205"/>
    <p:sldId id="2730" r:id="rId206"/>
    <p:sldId id="419" r:id="rId207"/>
    <p:sldId id="295" r:id="rId208"/>
    <p:sldId id="424" r:id="rId209"/>
    <p:sldId id="2732" r:id="rId210"/>
  </p:sldIdLst>
  <p:sldSz cx="12192000" cy="6858000"/>
  <p:notesSz cx="6858000" cy="9144000"/>
  <p:embeddedFontLst>
    <p:embeddedFont>
      <p:font typeface="Agency FB" panose="020B0503020202020204" pitchFamily="34" charset="0"/>
      <p:regular r:id="rId212"/>
      <p:bold r:id="rId213"/>
    </p:embeddedFont>
    <p:embeddedFont>
      <p:font typeface="Arial Black" panose="020B0A04020102020204" pitchFamily="34" charset="0"/>
      <p:bold r:id="rId214"/>
    </p:embeddedFont>
    <p:embeddedFont>
      <p:font typeface="Arial Narrow" panose="020B0606020202030204" pitchFamily="34" charset="0"/>
      <p:regular r:id="rId215"/>
      <p:bold r:id="rId216"/>
      <p:italic r:id="rId217"/>
      <p:boldItalic r:id="rId218"/>
    </p:embeddedFont>
    <p:embeddedFont>
      <p:font typeface="Berlin Sans FB" panose="020E0602020502020306" pitchFamily="34" charset="0"/>
      <p:regular r:id="rId219"/>
      <p:bold r:id="rId220"/>
    </p:embeddedFont>
    <p:embeddedFont>
      <p:font typeface="Berlin Sans FB Demi" panose="020E0802020502020306" pitchFamily="34" charset="0"/>
      <p:bold r:id="rId221"/>
    </p:embeddedFont>
    <p:embeddedFont>
      <p:font typeface="Bernard MT Condensed" panose="02050806060905020404" pitchFamily="18" charset="0"/>
      <p:regular r:id="rId222"/>
    </p:embeddedFont>
    <p:embeddedFont>
      <p:font typeface="Book Antiqua" panose="02040602050305030304" pitchFamily="18" charset="0"/>
      <p:regular r:id="rId223"/>
      <p:bold r:id="rId224"/>
      <p:italic r:id="rId225"/>
      <p:boldItalic r:id="rId226"/>
    </p:embeddedFont>
    <p:embeddedFont>
      <p:font typeface="Brush Script MT" panose="03060802040406070304" pitchFamily="66" charset="0"/>
      <p:italic r:id="rId227"/>
    </p:embeddedFont>
    <p:embeddedFont>
      <p:font typeface="Calibri" panose="020F0502020204030204" pitchFamily="34" charset="0"/>
      <p:regular r:id="rId228"/>
      <p:bold r:id="rId229"/>
      <p:italic r:id="rId230"/>
      <p:boldItalic r:id="rId231"/>
    </p:embeddedFont>
    <p:embeddedFont>
      <p:font typeface="Calibri Light" panose="020F0302020204030204" pitchFamily="34" charset="0"/>
      <p:regular r:id="rId232"/>
      <p:italic r:id="rId233"/>
    </p:embeddedFont>
    <p:embeddedFont>
      <p:font typeface="Comic Sans MS" panose="030F0702030302020204" pitchFamily="66" charset="0"/>
      <p:regular r:id="rId234"/>
      <p:bold r:id="rId235"/>
      <p:italic r:id="rId236"/>
      <p:boldItalic r:id="rId237"/>
    </p:embeddedFont>
    <p:embeddedFont>
      <p:font typeface="Cooper Black" panose="0208090404030B020404" pitchFamily="18" charset="0"/>
      <p:regular r:id="rId238"/>
    </p:embeddedFont>
    <p:embeddedFont>
      <p:font typeface="Copperplate Gothic Bold" panose="020E0705020206020404" pitchFamily="34" charset="0"/>
      <p:regular r:id="rId239"/>
    </p:embeddedFont>
    <p:embeddedFont>
      <p:font typeface="Corbel" panose="020B0503020204020204" pitchFamily="34" charset="0"/>
      <p:regular r:id="rId240"/>
      <p:bold r:id="rId241"/>
      <p:italic r:id="rId242"/>
      <p:boldItalic r:id="rId243"/>
    </p:embeddedFont>
    <p:embeddedFont>
      <p:font typeface="Eras Bold ITC" panose="020B0907030504020204" pitchFamily="34" charset="0"/>
      <p:regular r:id="rId244"/>
    </p:embeddedFont>
    <p:embeddedFont>
      <p:font typeface="Eras Demi ITC" panose="020B0805030504020804" pitchFamily="34" charset="0"/>
      <p:regular r:id="rId245"/>
    </p:embeddedFont>
    <p:embeddedFont>
      <p:font typeface="Franklin Gothic Medium" panose="020B0603020102020204" pitchFamily="34" charset="0"/>
      <p:regular r:id="rId246"/>
      <p:italic r:id="rId247"/>
    </p:embeddedFont>
    <p:embeddedFont>
      <p:font typeface="Franklin Gothic Medium Cond" panose="020B0606030402020204" pitchFamily="34" charset="0"/>
      <p:regular r:id="rId248"/>
    </p:embeddedFont>
    <p:embeddedFont>
      <p:font typeface="Freestyle Script" panose="030804020302050B0404" pitchFamily="66" charset="0"/>
      <p:regular r:id="rId249"/>
    </p:embeddedFont>
    <p:embeddedFont>
      <p:font typeface="Gill Sans MT" panose="020B0502020104020203" pitchFamily="34" charset="0"/>
      <p:regular r:id="rId250"/>
      <p:bold r:id="rId251"/>
      <p:italic r:id="rId252"/>
      <p:boldItalic r:id="rId253"/>
    </p:embeddedFont>
    <p:embeddedFont>
      <p:font typeface="Haettenschweiler" panose="020B0706040902060204" pitchFamily="34" charset="0"/>
      <p:regular r:id="rId254"/>
    </p:embeddedFont>
    <p:embeddedFont>
      <p:font typeface="HebrewTh" pitchFamily="2" charset="0"/>
      <p:regular r:id="rId255"/>
    </p:embeddedFont>
    <p:embeddedFont>
      <p:font typeface="Impact" panose="020B0806030902050204" pitchFamily="34" charset="0"/>
      <p:regular r:id="rId256"/>
    </p:embeddedFont>
    <p:embeddedFont>
      <p:font typeface="Lucida Bright" panose="02040602050505020304" pitchFamily="18" charset="0"/>
      <p:regular r:id="rId257"/>
      <p:bold r:id="rId258"/>
      <p:italic r:id="rId259"/>
      <p:boldItalic r:id="rId260"/>
    </p:embeddedFont>
    <p:embeddedFont>
      <p:font typeface="Lucida Sans" panose="020B0602030504020204" pitchFamily="34" charset="0"/>
      <p:regular r:id="rId261"/>
      <p:bold r:id="rId262"/>
      <p:italic r:id="rId263"/>
      <p:boldItalic r:id="rId264"/>
    </p:embeddedFont>
    <p:embeddedFont>
      <p:font typeface="Lucida Sans Unicode" panose="020B0602030504020204" pitchFamily="34" charset="0"/>
      <p:regular r:id="rId265"/>
    </p:embeddedFont>
    <p:embeddedFont>
      <p:font typeface="Matura MT Script Capitals" panose="03020802060602070202" pitchFamily="66" charset="0"/>
      <p:regular r:id="rId266"/>
    </p:embeddedFont>
    <p:embeddedFont>
      <p:font typeface="Mistral" panose="03090702030407020403" pitchFamily="66" charset="0"/>
      <p:regular r:id="rId267"/>
    </p:embeddedFont>
    <p:embeddedFont>
      <p:font typeface="Monotype Corsiva" panose="03010101010201010101" pitchFamily="66" charset="0"/>
      <p:italic r:id="rId268"/>
    </p:embeddedFont>
    <p:embeddedFont>
      <p:font typeface="Narkisim" panose="020E0502050101010101" pitchFamily="34" charset="-79"/>
      <p:regular r:id="rId269"/>
    </p:embeddedFont>
    <p:embeddedFont>
      <p:font typeface="Papyrus" panose="03070502060502030205" pitchFamily="66" charset="0"/>
      <p:regular r:id="rId270"/>
    </p:embeddedFont>
    <p:embeddedFont>
      <p:font typeface="Rockwell Condensed" panose="02060603050405020104" pitchFamily="18" charset="0"/>
      <p:regular r:id="rId271"/>
      <p:bold r:id="rId272"/>
    </p:embeddedFont>
    <p:embeddedFont>
      <p:font typeface="Script MT Bold" panose="03040602040607080904" pitchFamily="66" charset="0"/>
      <p:bold r:id="rId273"/>
    </p:embeddedFont>
    <p:embeddedFont>
      <p:font typeface="Tahoma" panose="020B0604030504040204" pitchFamily="34" charset="0"/>
      <p:regular r:id="rId274"/>
      <p:bold r:id="rId275"/>
    </p:embeddedFont>
    <p:embeddedFont>
      <p:font typeface="Verdana" panose="020B0604030504040204" pitchFamily="34" charset="0"/>
      <p:regular r:id="rId276"/>
      <p:bold r:id="rId277"/>
      <p:italic r:id="rId278"/>
      <p:boldItalic r:id="rId279"/>
    </p:embeddedFont>
    <p:embeddedFont>
      <p:font typeface="Wide Latin" panose="020A0A07050505020404" pitchFamily="18" charset="0"/>
      <p:regular r:id="rId280"/>
    </p:embeddedFont>
    <p:embeddedFont>
      <p:font typeface="Wingdings 2" panose="05020102010507070707" pitchFamily="18" charset="2"/>
      <p:regular r:id="rId281"/>
    </p:embeddedFont>
    <p:embeddedFont>
      <p:font typeface="Wingdings 3" panose="05040102010807070707" pitchFamily="82" charset="2"/>
      <p:regular r:id="rId2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33"/>
    <a:srgbClr val="F8F8F8"/>
    <a:srgbClr val="000000"/>
    <a:srgbClr val="FFFF99"/>
    <a:srgbClr val="FFFFCC"/>
    <a:srgbClr val="FF6600"/>
    <a:srgbClr val="FFE085"/>
    <a:srgbClr val="33CC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94" d="100"/>
          <a:sy n="94" d="100"/>
        </p:scale>
        <p:origin x="84" y="2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font" Target="fonts/font15.fntdata"/><Relationship Id="rId247" Type="http://schemas.openxmlformats.org/officeDocument/2006/relationships/font" Target="fonts/font36.fntdata"/><Relationship Id="rId107" Type="http://schemas.openxmlformats.org/officeDocument/2006/relationships/slide" Target="slides/slide90.xml"/><Relationship Id="rId268" Type="http://schemas.openxmlformats.org/officeDocument/2006/relationships/font" Target="fonts/font57.fntdata"/><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font" Target="fonts/font5.fntdata"/><Relationship Id="rId237" Type="http://schemas.openxmlformats.org/officeDocument/2006/relationships/font" Target="fonts/font26.fntdata"/><Relationship Id="rId258" Type="http://schemas.openxmlformats.org/officeDocument/2006/relationships/font" Target="fonts/font47.fntdata"/><Relationship Id="rId279" Type="http://schemas.openxmlformats.org/officeDocument/2006/relationships/font" Target="fonts/font68.fntdata"/><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font" Target="fonts/font16.fntdata"/><Relationship Id="rId248" Type="http://schemas.openxmlformats.org/officeDocument/2006/relationships/font" Target="fonts/font37.fntdata"/><Relationship Id="rId269" Type="http://schemas.openxmlformats.org/officeDocument/2006/relationships/font" Target="fonts/font58.fntdata"/><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280" Type="http://schemas.openxmlformats.org/officeDocument/2006/relationships/font" Target="fonts/font69.fntdata"/><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font" Target="fonts/font6.fntdata"/><Relationship Id="rId6" Type="http://schemas.openxmlformats.org/officeDocument/2006/relationships/slideMaster" Target="slideMasters/slideMaster6.xml"/><Relationship Id="rId238" Type="http://schemas.openxmlformats.org/officeDocument/2006/relationships/font" Target="fonts/font27.fntdata"/><Relationship Id="rId259" Type="http://schemas.openxmlformats.org/officeDocument/2006/relationships/font" Target="fonts/font48.fntdata"/><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font" Target="fonts/font59.fntdata"/><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font" Target="fonts/font17.fntdata"/><Relationship Id="rId249" Type="http://schemas.openxmlformats.org/officeDocument/2006/relationships/font" Target="fonts/font38.fntdata"/><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260" Type="http://schemas.openxmlformats.org/officeDocument/2006/relationships/font" Target="fonts/font49.fntdata"/><Relationship Id="rId265" Type="http://schemas.openxmlformats.org/officeDocument/2006/relationships/font" Target="fonts/font54.fntdata"/><Relationship Id="rId281" Type="http://schemas.openxmlformats.org/officeDocument/2006/relationships/font" Target="fonts/font70.fntdata"/><Relationship Id="rId286" Type="http://schemas.openxmlformats.org/officeDocument/2006/relationships/tableStyles" Target="tableStyle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font" Target="fonts/font2.fntdata"/><Relationship Id="rId218" Type="http://schemas.openxmlformats.org/officeDocument/2006/relationships/font" Target="fonts/font7.fntdata"/><Relationship Id="rId234" Type="http://schemas.openxmlformats.org/officeDocument/2006/relationships/font" Target="fonts/font23.fntdata"/><Relationship Id="rId239"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12.xml"/><Relationship Id="rId250" Type="http://schemas.openxmlformats.org/officeDocument/2006/relationships/font" Target="fonts/font39.fntdata"/><Relationship Id="rId255" Type="http://schemas.openxmlformats.org/officeDocument/2006/relationships/font" Target="fonts/font44.fntdata"/><Relationship Id="rId271" Type="http://schemas.openxmlformats.org/officeDocument/2006/relationships/font" Target="fonts/font60.fntdata"/><Relationship Id="rId276" Type="http://schemas.openxmlformats.org/officeDocument/2006/relationships/font" Target="fonts/font65.fntdata"/><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slide" Target="slides/slide191.xml"/><Relationship Id="rId229" Type="http://schemas.openxmlformats.org/officeDocument/2006/relationships/font" Target="fonts/font18.fntdata"/><Relationship Id="rId19" Type="http://schemas.openxmlformats.org/officeDocument/2006/relationships/slide" Target="slides/slide2.xml"/><Relationship Id="rId224" Type="http://schemas.openxmlformats.org/officeDocument/2006/relationships/font" Target="fonts/font13.fntdata"/><Relationship Id="rId240" Type="http://schemas.openxmlformats.org/officeDocument/2006/relationships/font" Target="fonts/font29.fntdata"/><Relationship Id="rId245" Type="http://schemas.openxmlformats.org/officeDocument/2006/relationships/font" Target="fonts/font34.fntdata"/><Relationship Id="rId261" Type="http://schemas.openxmlformats.org/officeDocument/2006/relationships/font" Target="fonts/font50.fntdata"/><Relationship Id="rId266" Type="http://schemas.openxmlformats.org/officeDocument/2006/relationships/font" Target="fonts/font55.fntdata"/><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282" Type="http://schemas.openxmlformats.org/officeDocument/2006/relationships/font" Target="fonts/font71.fntdata"/><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font" Target="fonts/font8.fntdata"/><Relationship Id="rId3" Type="http://schemas.openxmlformats.org/officeDocument/2006/relationships/slideMaster" Target="slideMasters/slideMaster3.xml"/><Relationship Id="rId214" Type="http://schemas.openxmlformats.org/officeDocument/2006/relationships/font" Target="fonts/font3.fntdata"/><Relationship Id="rId230" Type="http://schemas.openxmlformats.org/officeDocument/2006/relationships/font" Target="fonts/font19.fntdata"/><Relationship Id="rId235" Type="http://schemas.openxmlformats.org/officeDocument/2006/relationships/font" Target="fonts/font24.fntdata"/><Relationship Id="rId251" Type="http://schemas.openxmlformats.org/officeDocument/2006/relationships/font" Target="fonts/font40.fntdata"/><Relationship Id="rId256" Type="http://schemas.openxmlformats.org/officeDocument/2006/relationships/font" Target="fonts/font45.fntdata"/><Relationship Id="rId277" Type="http://schemas.openxmlformats.org/officeDocument/2006/relationships/font" Target="fonts/font66.fntdata"/><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72" Type="http://schemas.openxmlformats.org/officeDocument/2006/relationships/font" Target="fonts/font61.fntdata"/><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font" Target="fonts/font9.fntdata"/><Relationship Id="rId225" Type="http://schemas.openxmlformats.org/officeDocument/2006/relationships/font" Target="fonts/font14.fntdata"/><Relationship Id="rId241" Type="http://schemas.openxmlformats.org/officeDocument/2006/relationships/font" Target="fonts/font30.fntdata"/><Relationship Id="rId246" Type="http://schemas.openxmlformats.org/officeDocument/2006/relationships/font" Target="fonts/font35.fntdata"/><Relationship Id="rId267" Type="http://schemas.openxmlformats.org/officeDocument/2006/relationships/font" Target="fonts/font56.fntdata"/><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262" Type="http://schemas.openxmlformats.org/officeDocument/2006/relationships/font" Target="fonts/font51.fntdata"/><Relationship Id="rId283"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font" Target="fonts/font4.fntdata"/><Relationship Id="rId236" Type="http://schemas.openxmlformats.org/officeDocument/2006/relationships/font" Target="fonts/font25.fntdata"/><Relationship Id="rId257" Type="http://schemas.openxmlformats.org/officeDocument/2006/relationships/font" Target="fonts/font46.fntdata"/><Relationship Id="rId278" Type="http://schemas.openxmlformats.org/officeDocument/2006/relationships/font" Target="fonts/font67.fntdata"/><Relationship Id="rId26" Type="http://schemas.openxmlformats.org/officeDocument/2006/relationships/slide" Target="slides/slide9.xml"/><Relationship Id="rId231" Type="http://schemas.openxmlformats.org/officeDocument/2006/relationships/font" Target="fonts/font20.fntdata"/><Relationship Id="rId252" Type="http://schemas.openxmlformats.org/officeDocument/2006/relationships/font" Target="fonts/font41.fntdata"/><Relationship Id="rId273" Type="http://schemas.openxmlformats.org/officeDocument/2006/relationships/font" Target="fonts/font62.fntdata"/><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font" Target="fonts/font10.fntdata"/><Relationship Id="rId242" Type="http://schemas.openxmlformats.org/officeDocument/2006/relationships/font" Target="fonts/font31.fntdata"/><Relationship Id="rId263" Type="http://schemas.openxmlformats.org/officeDocument/2006/relationships/font" Target="fonts/font52.fntdata"/><Relationship Id="rId284" Type="http://schemas.openxmlformats.org/officeDocument/2006/relationships/viewProps" Target="viewProps.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notesMaster" Target="notesMasters/notesMaster1.xml"/><Relationship Id="rId232" Type="http://schemas.openxmlformats.org/officeDocument/2006/relationships/font" Target="fonts/font21.fntdata"/><Relationship Id="rId253" Type="http://schemas.openxmlformats.org/officeDocument/2006/relationships/font" Target="fonts/font42.fntdata"/><Relationship Id="rId274" Type="http://schemas.openxmlformats.org/officeDocument/2006/relationships/font" Target="fonts/font63.fntdata"/><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font" Target="fonts/font11.fntdata"/><Relationship Id="rId243" Type="http://schemas.openxmlformats.org/officeDocument/2006/relationships/font" Target="fonts/font32.fntdata"/><Relationship Id="rId264" Type="http://schemas.openxmlformats.org/officeDocument/2006/relationships/font" Target="fonts/font53.fntdata"/><Relationship Id="rId285"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font" Target="fonts/font1.fntdata"/><Relationship Id="rId233" Type="http://schemas.openxmlformats.org/officeDocument/2006/relationships/font" Target="fonts/font22.fntdata"/><Relationship Id="rId254" Type="http://schemas.openxmlformats.org/officeDocument/2006/relationships/font" Target="fonts/font43.fntdata"/><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font" Target="fonts/font64.fntdata"/><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font" Target="fonts/font12.fntdata"/><Relationship Id="rId244"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963B3-AD9C-449E-BD21-9C78517E2F5D}"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EFBF1-BD0A-4929-82D9-5E709FF66856}" type="slidenum">
              <a:rPr lang="en-US" smtClean="0"/>
              <a:t>‹#›</a:t>
            </a:fld>
            <a:endParaRPr lang="en-US"/>
          </a:p>
        </p:txBody>
      </p:sp>
    </p:spTree>
    <p:extLst>
      <p:ext uri="{BB962C8B-B14F-4D97-AF65-F5344CB8AC3E}">
        <p14:creationId xmlns:p14="http://schemas.microsoft.com/office/powerpoint/2010/main" val="388986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1B505BB5-BA94-ECB0-2AD7-3143F7B02D8C}"/>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B3AFC035-1A4E-E159-81AB-32469C3093A9}"/>
              </a:ext>
            </a:extLst>
          </p:cNvPr>
          <p:cNvSpPr>
            <a:spLocks noGrp="1" noChangeArrowheads="1"/>
          </p:cNvSpPr>
          <p:nvPr>
            <p:ph type="body" idx="1"/>
          </p:nvPr>
        </p:nvSpPr>
        <p:spPr>
          <a:noFill/>
        </p:spPr>
        <p:txBody>
          <a:bodyPr/>
          <a:lstStyle/>
          <a:p>
            <a:endParaRPr lang="en-US" altLang="en-US"/>
          </a:p>
        </p:txBody>
      </p:sp>
      <p:sp>
        <p:nvSpPr>
          <p:cNvPr id="95236" name="Slide Number Placeholder 3">
            <a:extLst>
              <a:ext uri="{FF2B5EF4-FFF2-40B4-BE49-F238E27FC236}">
                <a16:creationId xmlns:a16="http://schemas.microsoft.com/office/drawing/2014/main" id="{316BE604-3A6E-DE1F-32B0-8274D2B776FB}"/>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7034E8-6C31-4649-ADF1-5DAB7344E7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EDCA69E-243D-4004-9452-0510EEF7088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8892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12829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F44A8CC7-AB4E-51E6-AA2E-BD8510B8ADC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396F3DD7-93E9-DFB4-D0CC-7114C13BC6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FAC214D0-C966-2228-60CB-AE0AAC4EBBB6}"/>
              </a:ext>
            </a:extLst>
          </p:cNvPr>
          <p:cNvSpPr>
            <a:spLocks noGrp="1"/>
          </p:cNvSpPr>
          <p:nvPr>
            <p:ph type="sldNum" sz="quarter" idx="12"/>
          </p:nvPr>
        </p:nvSpPr>
        <p:spPr/>
        <p:txBody>
          <a:bodyPr/>
          <a:lstStyle>
            <a:lvl1pPr>
              <a:defRPr/>
            </a:lvl1pPr>
          </a:lstStyle>
          <a:p>
            <a:fld id="{906F0C45-5512-4FF8-9C2A-24A6F23B229A}" type="slidenum">
              <a:rPr lang="en-US" altLang="en-US"/>
              <a:pPr/>
              <a:t>‹#›</a:t>
            </a:fld>
            <a:endParaRPr lang="en-US" altLang="en-US"/>
          </a:p>
        </p:txBody>
      </p:sp>
    </p:spTree>
    <p:extLst>
      <p:ext uri="{BB962C8B-B14F-4D97-AF65-F5344CB8AC3E}">
        <p14:creationId xmlns:p14="http://schemas.microsoft.com/office/powerpoint/2010/main" val="10578076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638EBB3-A697-FB47-A25D-9992B8E130BE}"/>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CD3DAF88-C090-B5AE-5C29-7BF5E7BFDF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DB87867-6CBB-04C1-8733-E26F3D1412A1}"/>
              </a:ext>
            </a:extLst>
          </p:cNvPr>
          <p:cNvSpPr>
            <a:spLocks noGrp="1"/>
          </p:cNvSpPr>
          <p:nvPr>
            <p:ph type="sldNum" sz="quarter" idx="12"/>
          </p:nvPr>
        </p:nvSpPr>
        <p:spPr/>
        <p:txBody>
          <a:bodyPr/>
          <a:lstStyle>
            <a:lvl1pPr>
              <a:defRPr/>
            </a:lvl1pPr>
          </a:lstStyle>
          <a:p>
            <a:fld id="{022631A2-41C4-47C9-8A9F-22DC1AA891C3}" type="slidenum">
              <a:rPr lang="en-US" altLang="en-US"/>
              <a:pPr/>
              <a:t>‹#›</a:t>
            </a:fld>
            <a:endParaRPr lang="en-US" altLang="en-US"/>
          </a:p>
        </p:txBody>
      </p:sp>
    </p:spTree>
    <p:extLst>
      <p:ext uri="{BB962C8B-B14F-4D97-AF65-F5344CB8AC3E}">
        <p14:creationId xmlns:p14="http://schemas.microsoft.com/office/powerpoint/2010/main" val="42715325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C8B70E74-3210-E51E-FC4C-C3A419C0B002}"/>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38227122-F2D5-DEC1-A1F8-FC15BCC2DB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6624ECBA-9EAB-5233-BC7E-42A1590334AF}"/>
              </a:ext>
            </a:extLst>
          </p:cNvPr>
          <p:cNvSpPr>
            <a:spLocks noGrp="1"/>
          </p:cNvSpPr>
          <p:nvPr>
            <p:ph type="sldNum" sz="quarter" idx="12"/>
          </p:nvPr>
        </p:nvSpPr>
        <p:spPr/>
        <p:txBody>
          <a:bodyPr/>
          <a:lstStyle>
            <a:lvl1pPr>
              <a:defRPr/>
            </a:lvl1pPr>
          </a:lstStyle>
          <a:p>
            <a:fld id="{91E565E8-DA36-4EBF-832B-7C14F8519A8E}" type="slidenum">
              <a:rPr lang="en-US" altLang="en-US"/>
              <a:pPr/>
              <a:t>‹#›</a:t>
            </a:fld>
            <a:endParaRPr lang="en-US" altLang="en-US"/>
          </a:p>
        </p:txBody>
      </p:sp>
    </p:spTree>
    <p:extLst>
      <p:ext uri="{BB962C8B-B14F-4D97-AF65-F5344CB8AC3E}">
        <p14:creationId xmlns:p14="http://schemas.microsoft.com/office/powerpoint/2010/main" val="10128366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76DA511-A9DB-9360-8E7E-43ADEE3AB290}"/>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8C9B7C57-5301-A232-4308-B4B158CE44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9DB92427-A44A-65AF-771F-3531AD72332A}"/>
              </a:ext>
            </a:extLst>
          </p:cNvPr>
          <p:cNvSpPr>
            <a:spLocks noGrp="1"/>
          </p:cNvSpPr>
          <p:nvPr>
            <p:ph type="sldNum" sz="quarter" idx="12"/>
          </p:nvPr>
        </p:nvSpPr>
        <p:spPr/>
        <p:txBody>
          <a:bodyPr/>
          <a:lstStyle>
            <a:lvl1pPr>
              <a:defRPr/>
            </a:lvl1pPr>
          </a:lstStyle>
          <a:p>
            <a:fld id="{68660202-8C6D-42D6-B251-854962918FD9}" type="slidenum">
              <a:rPr lang="en-US" altLang="en-US"/>
              <a:pPr/>
              <a:t>‹#›</a:t>
            </a:fld>
            <a:endParaRPr lang="en-US" altLang="en-US"/>
          </a:p>
        </p:txBody>
      </p:sp>
    </p:spTree>
    <p:extLst>
      <p:ext uri="{BB962C8B-B14F-4D97-AF65-F5344CB8AC3E}">
        <p14:creationId xmlns:p14="http://schemas.microsoft.com/office/powerpoint/2010/main" val="41166384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613E8E95-AF4E-2842-248A-747FDCC2ACFF}"/>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4C177E4-1861-0F24-9920-B689E5BCE33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BA394E3D-A2BD-6493-4BBE-6D92E6A39828}"/>
              </a:ext>
            </a:extLst>
          </p:cNvPr>
          <p:cNvSpPr>
            <a:spLocks noGrp="1"/>
          </p:cNvSpPr>
          <p:nvPr>
            <p:ph type="sldNum" sz="quarter" idx="12"/>
          </p:nvPr>
        </p:nvSpPr>
        <p:spPr/>
        <p:txBody>
          <a:bodyPr/>
          <a:lstStyle>
            <a:lvl1pPr>
              <a:defRPr/>
            </a:lvl1pPr>
          </a:lstStyle>
          <a:p>
            <a:fld id="{CDF5B396-0F5F-4894-9FDF-EC6E98D76D0E}" type="slidenum">
              <a:rPr lang="en-US" altLang="en-US"/>
              <a:pPr/>
              <a:t>‹#›</a:t>
            </a:fld>
            <a:endParaRPr lang="en-US" altLang="en-US"/>
          </a:p>
        </p:txBody>
      </p:sp>
    </p:spTree>
    <p:extLst>
      <p:ext uri="{BB962C8B-B14F-4D97-AF65-F5344CB8AC3E}">
        <p14:creationId xmlns:p14="http://schemas.microsoft.com/office/powerpoint/2010/main" val="19527702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4207E6D1-0475-0A89-428F-070D544DEE26}"/>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85F6866D-4969-D867-B135-DFFB6016A3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B1118FC-1EE2-5280-8C0E-1EC02FD8D913}"/>
              </a:ext>
            </a:extLst>
          </p:cNvPr>
          <p:cNvSpPr>
            <a:spLocks noGrp="1"/>
          </p:cNvSpPr>
          <p:nvPr>
            <p:ph type="sldNum" sz="quarter" idx="12"/>
          </p:nvPr>
        </p:nvSpPr>
        <p:spPr/>
        <p:txBody>
          <a:bodyPr/>
          <a:lstStyle>
            <a:lvl1pPr>
              <a:defRPr/>
            </a:lvl1pPr>
          </a:lstStyle>
          <a:p>
            <a:fld id="{13B95A7D-8177-4F39-9E44-DA9EF33F2372}" type="slidenum">
              <a:rPr lang="en-US" altLang="en-US"/>
              <a:pPr/>
              <a:t>‹#›</a:t>
            </a:fld>
            <a:endParaRPr lang="en-US" altLang="en-US"/>
          </a:p>
        </p:txBody>
      </p:sp>
    </p:spTree>
    <p:extLst>
      <p:ext uri="{BB962C8B-B14F-4D97-AF65-F5344CB8AC3E}">
        <p14:creationId xmlns:p14="http://schemas.microsoft.com/office/powerpoint/2010/main" val="1345578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512764"/>
            <a:ext cx="10363200" cy="5843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65F47905-113F-EBA8-4B53-FA179FBE6A1B}"/>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36ABE75-1450-A03F-269F-0008CED72E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9A9279FE-D7FD-A179-B10E-BD30B6567B24}"/>
              </a:ext>
            </a:extLst>
          </p:cNvPr>
          <p:cNvSpPr>
            <a:spLocks noGrp="1"/>
          </p:cNvSpPr>
          <p:nvPr>
            <p:ph type="sldNum" sz="quarter" idx="12"/>
          </p:nvPr>
        </p:nvSpPr>
        <p:spPr/>
        <p:txBody>
          <a:bodyPr/>
          <a:lstStyle>
            <a:lvl1pPr>
              <a:defRPr/>
            </a:lvl1pPr>
          </a:lstStyle>
          <a:p>
            <a:fld id="{49ACE629-2C9B-4AC2-8D09-3489530EA2C2}" type="slidenum">
              <a:rPr lang="en-US" altLang="en-US"/>
              <a:pPr/>
              <a:t>‹#›</a:t>
            </a:fld>
            <a:endParaRPr lang="en-US" altLang="en-US"/>
          </a:p>
        </p:txBody>
      </p:sp>
    </p:spTree>
    <p:extLst>
      <p:ext uri="{BB962C8B-B14F-4D97-AF65-F5344CB8AC3E}">
        <p14:creationId xmlns:p14="http://schemas.microsoft.com/office/powerpoint/2010/main" val="33831612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C3A86B2D-D22E-59CF-C9C1-3ADAB66AFFDD}"/>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151AD0A8-E27F-A711-A71B-9E916031D0C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A42B1739-937F-3FFB-867A-7D4F87496B91}"/>
              </a:ext>
            </a:extLst>
          </p:cNvPr>
          <p:cNvSpPr>
            <a:spLocks noGrp="1"/>
          </p:cNvSpPr>
          <p:nvPr>
            <p:ph type="sldNum" sz="quarter" idx="12"/>
          </p:nvPr>
        </p:nvSpPr>
        <p:spPr/>
        <p:txBody>
          <a:bodyPr/>
          <a:lstStyle>
            <a:lvl1pPr>
              <a:defRPr/>
            </a:lvl1pPr>
          </a:lstStyle>
          <a:p>
            <a:fld id="{1F7E0D60-ADD3-4C04-BEA4-52A8CA37872F}" type="slidenum">
              <a:rPr lang="en-US" altLang="en-US"/>
              <a:pPr/>
              <a:t>‹#›</a:t>
            </a:fld>
            <a:endParaRPr lang="en-US" altLang="en-US"/>
          </a:p>
        </p:txBody>
      </p:sp>
    </p:spTree>
    <p:extLst>
      <p:ext uri="{BB962C8B-B14F-4D97-AF65-F5344CB8AC3E}">
        <p14:creationId xmlns:p14="http://schemas.microsoft.com/office/powerpoint/2010/main" val="31767701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75B284EC-BE38-8485-AC82-053552D41A04}"/>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3173905A-7895-403A-C781-59DBDE71C02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2A349D39-40B5-A345-BF91-2A76444F72F5}"/>
              </a:ext>
            </a:extLst>
          </p:cNvPr>
          <p:cNvSpPr>
            <a:spLocks noGrp="1"/>
          </p:cNvSpPr>
          <p:nvPr>
            <p:ph type="sldNum" sz="quarter" idx="12"/>
          </p:nvPr>
        </p:nvSpPr>
        <p:spPr/>
        <p:txBody>
          <a:bodyPr/>
          <a:lstStyle>
            <a:lvl1pPr>
              <a:defRPr/>
            </a:lvl1pPr>
          </a:lstStyle>
          <a:p>
            <a:fld id="{0396D40B-11A0-44A2-AD90-223F41010BA8}" type="slidenum">
              <a:rPr lang="en-US" altLang="en-US"/>
              <a:pPr/>
              <a:t>‹#›</a:t>
            </a:fld>
            <a:endParaRPr lang="en-US" altLang="en-US"/>
          </a:p>
        </p:txBody>
      </p:sp>
    </p:spTree>
    <p:extLst>
      <p:ext uri="{BB962C8B-B14F-4D97-AF65-F5344CB8AC3E}">
        <p14:creationId xmlns:p14="http://schemas.microsoft.com/office/powerpoint/2010/main" val="32810858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58EB2393-1F11-EF6E-5EE6-2612387C19F2}"/>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CCA37299-76E0-34D2-434D-A2F26347382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DF3928DB-6B57-06EF-A153-D58679ADBFEC}"/>
              </a:ext>
            </a:extLst>
          </p:cNvPr>
          <p:cNvSpPr>
            <a:spLocks noGrp="1"/>
          </p:cNvSpPr>
          <p:nvPr>
            <p:ph type="sldNum" sz="quarter" idx="12"/>
          </p:nvPr>
        </p:nvSpPr>
        <p:spPr/>
        <p:txBody>
          <a:bodyPr/>
          <a:lstStyle>
            <a:lvl1pPr>
              <a:defRPr/>
            </a:lvl1pPr>
          </a:lstStyle>
          <a:p>
            <a:fld id="{3FEFE8C1-DBDD-4EC4-B365-0BFB4EA39200}" type="slidenum">
              <a:rPr lang="en-US" altLang="en-US"/>
              <a:pPr/>
              <a:t>‹#›</a:t>
            </a:fld>
            <a:endParaRPr lang="en-US" altLang="en-US"/>
          </a:p>
        </p:txBody>
      </p:sp>
    </p:spTree>
    <p:extLst>
      <p:ext uri="{BB962C8B-B14F-4D97-AF65-F5344CB8AC3E}">
        <p14:creationId xmlns:p14="http://schemas.microsoft.com/office/powerpoint/2010/main" val="366769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94633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41465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62505EBE-8DE4-4E06-8110-48DD099202D0}"/>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872D0021-9965-827C-A146-788A268F73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5A8FAAA8-6EDE-D865-73D5-887816485A29}"/>
              </a:ext>
            </a:extLst>
          </p:cNvPr>
          <p:cNvSpPr>
            <a:spLocks noGrp="1"/>
          </p:cNvSpPr>
          <p:nvPr>
            <p:ph type="sldNum" sz="quarter" idx="12"/>
          </p:nvPr>
        </p:nvSpPr>
        <p:spPr/>
        <p:txBody>
          <a:bodyPr/>
          <a:lstStyle>
            <a:lvl1pPr>
              <a:defRPr/>
            </a:lvl1pPr>
          </a:lstStyle>
          <a:p>
            <a:fld id="{D5785EB8-C694-4FAC-B37A-2C02EDB46F0E}" type="slidenum">
              <a:rPr lang="en-US" altLang="en-US"/>
              <a:pPr/>
              <a:t>‹#›</a:t>
            </a:fld>
            <a:endParaRPr lang="en-US" altLang="en-US"/>
          </a:p>
        </p:txBody>
      </p:sp>
    </p:spTree>
    <p:extLst>
      <p:ext uri="{BB962C8B-B14F-4D97-AF65-F5344CB8AC3E}">
        <p14:creationId xmlns:p14="http://schemas.microsoft.com/office/powerpoint/2010/main" val="39779705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SmartArt Placeholder 2"/>
          <p:cNvSpPr>
            <a:spLocks noGrp="1"/>
          </p:cNvSpPr>
          <p:nvPr>
            <p:ph type="dgm" idx="1"/>
          </p:nvPr>
        </p:nvSpPr>
        <p:spPr>
          <a:xfrm>
            <a:off x="1219200" y="1784350"/>
            <a:ext cx="10363200" cy="4572000"/>
          </a:xfrm>
        </p:spPr>
        <p:txBody>
          <a:bodyPr/>
          <a:lstStyle/>
          <a:p>
            <a:pPr lvl="0"/>
            <a:endParaRPr lang="en-US" noProof="0"/>
          </a:p>
        </p:txBody>
      </p:sp>
      <p:sp>
        <p:nvSpPr>
          <p:cNvPr id="4" name="Date Placeholder 13">
            <a:extLst>
              <a:ext uri="{FF2B5EF4-FFF2-40B4-BE49-F238E27FC236}">
                <a16:creationId xmlns:a16="http://schemas.microsoft.com/office/drawing/2014/main" id="{F5484209-1C7D-10EC-A962-C620D010EE94}"/>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215A59E0-C406-25D8-7C6A-EEE62BD9A9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4676DBE8-B30A-2EF1-4369-3F488C8466F3}"/>
              </a:ext>
            </a:extLst>
          </p:cNvPr>
          <p:cNvSpPr>
            <a:spLocks noGrp="1"/>
          </p:cNvSpPr>
          <p:nvPr>
            <p:ph type="sldNum" sz="quarter" idx="12"/>
          </p:nvPr>
        </p:nvSpPr>
        <p:spPr/>
        <p:txBody>
          <a:bodyPr/>
          <a:lstStyle>
            <a:lvl1pPr>
              <a:defRPr/>
            </a:lvl1pPr>
          </a:lstStyle>
          <a:p>
            <a:fld id="{12F6A568-9404-49A0-91D2-54633A88C147}" type="slidenum">
              <a:rPr lang="en-US" altLang="en-US"/>
              <a:pPr/>
              <a:t>‹#›</a:t>
            </a:fld>
            <a:endParaRPr lang="en-US" altLang="en-US"/>
          </a:p>
        </p:txBody>
      </p:sp>
    </p:spTree>
    <p:extLst>
      <p:ext uri="{BB962C8B-B14F-4D97-AF65-F5344CB8AC3E}">
        <p14:creationId xmlns:p14="http://schemas.microsoft.com/office/powerpoint/2010/main" val="6857538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569B594-3973-6893-1E5A-5D0DA1635063}"/>
              </a:ext>
            </a:extLst>
          </p:cNvPr>
          <p:cNvGrpSpPr>
            <a:grpSpLocks/>
          </p:cNvGrpSpPr>
          <p:nvPr/>
        </p:nvGrpSpPr>
        <p:grpSpPr bwMode="auto">
          <a:xfrm>
            <a:off x="1" y="0"/>
            <a:ext cx="12198351" cy="6851650"/>
            <a:chOff x="1" y="0"/>
            <a:chExt cx="5763" cy="4316"/>
          </a:xfrm>
        </p:grpSpPr>
        <p:sp>
          <p:nvSpPr>
            <p:cNvPr id="5" name="Freeform 3">
              <a:extLst>
                <a:ext uri="{FF2B5EF4-FFF2-40B4-BE49-F238E27FC236}">
                  <a16:creationId xmlns:a16="http://schemas.microsoft.com/office/drawing/2014/main" id="{7A39D5D7-3446-B20A-2F09-98E43A221784}"/>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02FC5952-7E21-E46D-2123-CF66D8FA85FD}"/>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22E0CF00-292E-B06A-31F8-6FBE06419887}"/>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8" name="Group 6">
              <a:extLst>
                <a:ext uri="{FF2B5EF4-FFF2-40B4-BE49-F238E27FC236}">
                  <a16:creationId xmlns:a16="http://schemas.microsoft.com/office/drawing/2014/main" id="{E8A77D69-F3C9-A0D7-5F35-F7199572448D}"/>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74D34F52-E61F-890D-9F6A-C297A69722E3}"/>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Freeform 8">
                <a:extLst>
                  <a:ext uri="{FF2B5EF4-FFF2-40B4-BE49-F238E27FC236}">
                    <a16:creationId xmlns:a16="http://schemas.microsoft.com/office/drawing/2014/main" id="{3F302CCA-C2A9-D449-BCBF-496147E045F2}"/>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9">
                <a:extLst>
                  <a:ext uri="{FF2B5EF4-FFF2-40B4-BE49-F238E27FC236}">
                    <a16:creationId xmlns:a16="http://schemas.microsoft.com/office/drawing/2014/main" id="{DC9C813E-ACE5-DC7D-7CFA-A1CA05A785A4}"/>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1" name="Freeform 10">
                <a:extLst>
                  <a:ext uri="{FF2B5EF4-FFF2-40B4-BE49-F238E27FC236}">
                    <a16:creationId xmlns:a16="http://schemas.microsoft.com/office/drawing/2014/main" id="{18545B52-C0B4-4AAA-4F70-C7DE79A3B341}"/>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11">
                <a:extLst>
                  <a:ext uri="{FF2B5EF4-FFF2-40B4-BE49-F238E27FC236}">
                    <a16:creationId xmlns:a16="http://schemas.microsoft.com/office/drawing/2014/main" id="{CFACB12B-4F6B-3B21-7ECC-C890970F6389}"/>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12">
                <a:extLst>
                  <a:ext uri="{FF2B5EF4-FFF2-40B4-BE49-F238E27FC236}">
                    <a16:creationId xmlns:a16="http://schemas.microsoft.com/office/drawing/2014/main" id="{CA65BBB9-3876-30D4-7521-E3509CE412DF}"/>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13">
                <a:extLst>
                  <a:ext uri="{FF2B5EF4-FFF2-40B4-BE49-F238E27FC236}">
                    <a16:creationId xmlns:a16="http://schemas.microsoft.com/office/drawing/2014/main" id="{1169F767-F85F-7360-0E9C-B9AAD1166A90}"/>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14">
                <a:extLst>
                  <a:ext uri="{FF2B5EF4-FFF2-40B4-BE49-F238E27FC236}">
                    <a16:creationId xmlns:a16="http://schemas.microsoft.com/office/drawing/2014/main" id="{640DB29B-7EE6-4820-84B7-2FFC018A8A0C}"/>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15">
                <a:extLst>
                  <a:ext uri="{FF2B5EF4-FFF2-40B4-BE49-F238E27FC236}">
                    <a16:creationId xmlns:a16="http://schemas.microsoft.com/office/drawing/2014/main" id="{10F490B2-A821-F60A-68E2-0DB9CF051DD6}"/>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16">
                <a:extLst>
                  <a:ext uri="{FF2B5EF4-FFF2-40B4-BE49-F238E27FC236}">
                    <a16:creationId xmlns:a16="http://schemas.microsoft.com/office/drawing/2014/main" id="{AC440E45-77A3-8501-9665-3D2D487B94A7}"/>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17">
                <a:extLst>
                  <a:ext uri="{FF2B5EF4-FFF2-40B4-BE49-F238E27FC236}">
                    <a16:creationId xmlns:a16="http://schemas.microsoft.com/office/drawing/2014/main" id="{A17B775B-D8D0-2903-9572-59BF77E1C63B}"/>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9" name="Freeform 18">
                <a:extLst>
                  <a:ext uri="{FF2B5EF4-FFF2-40B4-BE49-F238E27FC236}">
                    <a16:creationId xmlns:a16="http://schemas.microsoft.com/office/drawing/2014/main" id="{32CFFC03-D3D3-5FAB-2C99-4CB95A69BE9E}"/>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0" name="Freeform 19">
                <a:extLst>
                  <a:ext uri="{FF2B5EF4-FFF2-40B4-BE49-F238E27FC236}">
                    <a16:creationId xmlns:a16="http://schemas.microsoft.com/office/drawing/2014/main" id="{BF26D1FF-AFF5-0A41-95A3-FC653CC71C4C}"/>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9" name="Freeform 20">
              <a:extLst>
                <a:ext uri="{FF2B5EF4-FFF2-40B4-BE49-F238E27FC236}">
                  <a16:creationId xmlns:a16="http://schemas.microsoft.com/office/drawing/2014/main" id="{4567B41F-EEA3-AF0B-5C05-945242EE9052}"/>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 name="Freeform 21">
              <a:extLst>
                <a:ext uri="{FF2B5EF4-FFF2-40B4-BE49-F238E27FC236}">
                  <a16:creationId xmlns:a16="http://schemas.microsoft.com/office/drawing/2014/main" id="{AD2B38E1-C60A-3038-3C27-026C528DCB4B}"/>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22">
              <a:extLst>
                <a:ext uri="{FF2B5EF4-FFF2-40B4-BE49-F238E27FC236}">
                  <a16:creationId xmlns:a16="http://schemas.microsoft.com/office/drawing/2014/main" id="{43F31CCC-9F6C-7378-2F66-081DF4CDCF34}"/>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2" name="Freeform 23">
              <a:extLst>
                <a:ext uri="{FF2B5EF4-FFF2-40B4-BE49-F238E27FC236}">
                  <a16:creationId xmlns:a16="http://schemas.microsoft.com/office/drawing/2014/main" id="{35BAA514-1F3A-AC25-83DD-11E8A94C4BA8}"/>
                </a:ext>
              </a:extLst>
            </p:cNvPr>
            <p:cNvSpPr>
              <a:spLocks/>
            </p:cNvSpPr>
            <p:nvPr/>
          </p:nvSpPr>
          <p:spPr bwMode="hidden">
            <a:xfrm>
              <a:off x="5041" y="0"/>
              <a:ext cx="719" cy="845"/>
            </a:xfrm>
            <a:custGeom>
              <a:avLst/>
              <a:gdLst>
                <a:gd name="T0" fmla="*/ 723 w 717"/>
                <a:gd name="T1" fmla="*/ 845 h 845"/>
                <a:gd name="T2" fmla="*/ 723 w 717"/>
                <a:gd name="T3" fmla="*/ 821 h 845"/>
                <a:gd name="T4" fmla="*/ 580 w 717"/>
                <a:gd name="T5" fmla="*/ 605 h 845"/>
                <a:gd name="T6" fmla="*/ 409 w 717"/>
                <a:gd name="T7" fmla="*/ 396 h 845"/>
                <a:gd name="T8" fmla="*/ 224 w 717"/>
                <a:gd name="T9" fmla="*/ 192 h 845"/>
                <a:gd name="T10" fmla="*/ 17 w 717"/>
                <a:gd name="T11" fmla="*/ 0 h 845"/>
                <a:gd name="T12" fmla="*/ 0 w 717"/>
                <a:gd name="T13" fmla="*/ 0 h 845"/>
                <a:gd name="T14" fmla="*/ 212 w 717"/>
                <a:gd name="T15" fmla="*/ 198 h 845"/>
                <a:gd name="T16" fmla="*/ 403 w 717"/>
                <a:gd name="T17" fmla="*/ 408 h 845"/>
                <a:gd name="T18" fmla="*/ 574 w 717"/>
                <a:gd name="T19" fmla="*/ 623 h 845"/>
                <a:gd name="T20" fmla="*/ 723 w 717"/>
                <a:gd name="T21" fmla="*/ 845 h 845"/>
                <a:gd name="T22" fmla="*/ 72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24">
              <a:extLst>
                <a:ext uri="{FF2B5EF4-FFF2-40B4-BE49-F238E27FC236}">
                  <a16:creationId xmlns:a16="http://schemas.microsoft.com/office/drawing/2014/main" id="{1F77722A-B5DD-8003-FE67-8747A7865FF6}"/>
                </a:ext>
              </a:extLst>
            </p:cNvPr>
            <p:cNvSpPr>
              <a:spLocks/>
            </p:cNvSpPr>
            <p:nvPr/>
          </p:nvSpPr>
          <p:spPr bwMode="hidden">
            <a:xfrm>
              <a:off x="5352" y="0"/>
              <a:ext cx="408" cy="414"/>
            </a:xfrm>
            <a:custGeom>
              <a:avLst/>
              <a:gdLst>
                <a:gd name="T0" fmla="*/ 410 w 407"/>
                <a:gd name="T1" fmla="*/ 414 h 414"/>
                <a:gd name="T2" fmla="*/ 410 w 407"/>
                <a:gd name="T3" fmla="*/ 396 h 414"/>
                <a:gd name="T4" fmla="*/ 225 w 407"/>
                <a:gd name="T5" fmla="*/ 192 h 414"/>
                <a:gd name="T6" fmla="*/ 12 w 407"/>
                <a:gd name="T7" fmla="*/ 0 h 414"/>
                <a:gd name="T8" fmla="*/ 0 w 407"/>
                <a:gd name="T9" fmla="*/ 0 h 414"/>
                <a:gd name="T10" fmla="*/ 108 w 407"/>
                <a:gd name="T11" fmla="*/ 102 h 414"/>
                <a:gd name="T12" fmla="*/ 219 w 407"/>
                <a:gd name="T13" fmla="*/ 204 h 414"/>
                <a:gd name="T14" fmla="*/ 410 w 407"/>
                <a:gd name="T15" fmla="*/ 414 h 414"/>
                <a:gd name="T16" fmla="*/ 41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25">
              <a:extLst>
                <a:ext uri="{FF2B5EF4-FFF2-40B4-BE49-F238E27FC236}">
                  <a16:creationId xmlns:a16="http://schemas.microsoft.com/office/drawing/2014/main" id="{30DE9DDF-D8FE-D162-37F2-7CA1BAF33400}"/>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26">
              <a:extLst>
                <a:ext uri="{FF2B5EF4-FFF2-40B4-BE49-F238E27FC236}">
                  <a16:creationId xmlns:a16="http://schemas.microsoft.com/office/drawing/2014/main" id="{DEB08E77-3F6F-AEF0-D7CC-94627494F2CC}"/>
                </a:ext>
              </a:extLst>
            </p:cNvPr>
            <p:cNvSpPr>
              <a:spLocks/>
            </p:cNvSpPr>
            <p:nvPr/>
          </p:nvSpPr>
          <p:spPr bwMode="hidden">
            <a:xfrm>
              <a:off x="6" y="0"/>
              <a:ext cx="588" cy="599"/>
            </a:xfrm>
            <a:custGeom>
              <a:avLst/>
              <a:gdLst>
                <a:gd name="T0" fmla="*/ 592 w 586"/>
                <a:gd name="T1" fmla="*/ 0 h 599"/>
                <a:gd name="T2" fmla="*/ 574 w 586"/>
                <a:gd name="T3" fmla="*/ 0 h 599"/>
                <a:gd name="T4" fmla="*/ 410 w 586"/>
                <a:gd name="T5" fmla="*/ 132 h 599"/>
                <a:gd name="T6" fmla="*/ 260 w 586"/>
                <a:gd name="T7" fmla="*/ 270 h 599"/>
                <a:gd name="T8" fmla="*/ 120 w 586"/>
                <a:gd name="T9" fmla="*/ 420 h 599"/>
                <a:gd name="T10" fmla="*/ 0 w 586"/>
                <a:gd name="T11" fmla="*/ 575 h 599"/>
                <a:gd name="T12" fmla="*/ 0 w 586"/>
                <a:gd name="T13" fmla="*/ 599 h 599"/>
                <a:gd name="T14" fmla="*/ 120 w 586"/>
                <a:gd name="T15" fmla="*/ 432 h 599"/>
                <a:gd name="T16" fmla="*/ 260 w 586"/>
                <a:gd name="T17" fmla="*/ 282 h 599"/>
                <a:gd name="T18" fmla="*/ 416 w 586"/>
                <a:gd name="T19" fmla="*/ 138 h 599"/>
                <a:gd name="T20" fmla="*/ 592 w 586"/>
                <a:gd name="T21" fmla="*/ 0 h 599"/>
                <a:gd name="T22" fmla="*/ 59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27">
              <a:extLst>
                <a:ext uri="{FF2B5EF4-FFF2-40B4-BE49-F238E27FC236}">
                  <a16:creationId xmlns:a16="http://schemas.microsoft.com/office/drawing/2014/main" id="{E5263E39-C36F-112D-3844-3CFFBDC370C4}"/>
                </a:ext>
              </a:extLst>
            </p:cNvPr>
            <p:cNvSpPr>
              <a:spLocks/>
            </p:cNvSpPr>
            <p:nvPr/>
          </p:nvSpPr>
          <p:spPr bwMode="hidden">
            <a:xfrm>
              <a:off x="6" y="0"/>
              <a:ext cx="270" cy="252"/>
            </a:xfrm>
            <a:custGeom>
              <a:avLst/>
              <a:gdLst>
                <a:gd name="T0" fmla="*/ 272 w 269"/>
                <a:gd name="T1" fmla="*/ 0 h 252"/>
                <a:gd name="T2" fmla="*/ 25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2 w 269"/>
                <a:gd name="T15" fmla="*/ 0 h 252"/>
                <a:gd name="T16" fmla="*/ 2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Line 28">
              <a:extLst>
                <a:ext uri="{FF2B5EF4-FFF2-40B4-BE49-F238E27FC236}">
                  <a16:creationId xmlns:a16="http://schemas.microsoft.com/office/drawing/2014/main" id="{C4F0D273-5492-D8D6-63B7-079D2A10C473}"/>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8" name="Line 29">
              <a:extLst>
                <a:ext uri="{FF2B5EF4-FFF2-40B4-BE49-F238E27FC236}">
                  <a16:creationId xmlns:a16="http://schemas.microsoft.com/office/drawing/2014/main" id="{565F60DC-55CB-3670-A0F3-9BDBED2FFB70}"/>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9" name="Line 30">
              <a:extLst>
                <a:ext uri="{FF2B5EF4-FFF2-40B4-BE49-F238E27FC236}">
                  <a16:creationId xmlns:a16="http://schemas.microsoft.com/office/drawing/2014/main" id="{C70AC313-CECE-7B75-EEE7-D985F187F724}"/>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20" name="Group 31">
              <a:extLst>
                <a:ext uri="{FF2B5EF4-FFF2-40B4-BE49-F238E27FC236}">
                  <a16:creationId xmlns:a16="http://schemas.microsoft.com/office/drawing/2014/main" id="{BB5CE295-CA17-3518-722E-5A1BE1C2ABDD}"/>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AD7E3CAD-F414-DD78-5113-769B7B4EAAF6}"/>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33">
                <a:extLst>
                  <a:ext uri="{FF2B5EF4-FFF2-40B4-BE49-F238E27FC236}">
                    <a16:creationId xmlns:a16="http://schemas.microsoft.com/office/drawing/2014/main" id="{E8D91352-AF49-0B03-A769-EBE7C895E2E2}"/>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34">
                <a:extLst>
                  <a:ext uri="{FF2B5EF4-FFF2-40B4-BE49-F238E27FC236}">
                    <a16:creationId xmlns:a16="http://schemas.microsoft.com/office/drawing/2014/main" id="{C52E211F-12FA-D603-1228-7DDD57063516}"/>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 name="Line 35">
                <a:extLst>
                  <a:ext uri="{FF2B5EF4-FFF2-40B4-BE49-F238E27FC236}">
                    <a16:creationId xmlns:a16="http://schemas.microsoft.com/office/drawing/2014/main" id="{10D0EC38-07F5-7D28-091B-8F2C63C6E09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7" name="Line 36">
                <a:extLst>
                  <a:ext uri="{FF2B5EF4-FFF2-40B4-BE49-F238E27FC236}">
                    <a16:creationId xmlns:a16="http://schemas.microsoft.com/office/drawing/2014/main" id="{75227CC6-42D0-E57B-9868-F420ACA2A7CB}"/>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1" name="Line 37">
              <a:extLst>
                <a:ext uri="{FF2B5EF4-FFF2-40B4-BE49-F238E27FC236}">
                  <a16:creationId xmlns:a16="http://schemas.microsoft.com/office/drawing/2014/main" id="{44D60CA8-C5DF-6B71-47DB-CFB167AC5EC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38">
              <a:extLst>
                <a:ext uri="{FF2B5EF4-FFF2-40B4-BE49-F238E27FC236}">
                  <a16:creationId xmlns:a16="http://schemas.microsoft.com/office/drawing/2014/main" id="{3752059B-58AE-6FDF-76CD-288735169630}"/>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5399"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altLang="en-US" noProof="0"/>
              <a:t>Click to edit Master title style</a:t>
            </a:r>
          </a:p>
        </p:txBody>
      </p:sp>
      <p:sp>
        <p:nvSpPr>
          <p:cNvPr id="15400"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1" name="Rectangle 41">
            <a:extLst>
              <a:ext uri="{FF2B5EF4-FFF2-40B4-BE49-F238E27FC236}">
                <a16:creationId xmlns:a16="http://schemas.microsoft.com/office/drawing/2014/main" id="{AB743B9A-FBCB-1EE5-9D41-D089EEA5FEFB}"/>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2" name="Rectangle 42">
            <a:extLst>
              <a:ext uri="{FF2B5EF4-FFF2-40B4-BE49-F238E27FC236}">
                <a16:creationId xmlns:a16="http://schemas.microsoft.com/office/drawing/2014/main" id="{ED2BE538-9342-3696-F772-BFD0BFBFDE7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3" name="Rectangle 43">
            <a:extLst>
              <a:ext uri="{FF2B5EF4-FFF2-40B4-BE49-F238E27FC236}">
                <a16:creationId xmlns:a16="http://schemas.microsoft.com/office/drawing/2014/main" id="{E62D90F7-9467-1092-0AC2-E9A3B32FE820}"/>
              </a:ext>
            </a:extLst>
          </p:cNvPr>
          <p:cNvSpPr>
            <a:spLocks noGrp="1" noChangeArrowheads="1"/>
          </p:cNvSpPr>
          <p:nvPr>
            <p:ph type="sldNum" sz="quarter" idx="12"/>
          </p:nvPr>
        </p:nvSpPr>
        <p:spPr/>
        <p:txBody>
          <a:bodyPr/>
          <a:lstStyle>
            <a:lvl1pPr>
              <a:defRPr/>
            </a:lvl1pPr>
          </a:lstStyle>
          <a:p>
            <a:fld id="{645C8328-2C62-4715-8329-EFABD836F8AC}" type="slidenum">
              <a:rPr lang="en-US" altLang="en-US"/>
              <a:pPr/>
              <a:t>‹#›</a:t>
            </a:fld>
            <a:endParaRPr lang="en-US" altLang="en-US"/>
          </a:p>
        </p:txBody>
      </p:sp>
    </p:spTree>
    <p:extLst>
      <p:ext uri="{BB962C8B-B14F-4D97-AF65-F5344CB8AC3E}">
        <p14:creationId xmlns:p14="http://schemas.microsoft.com/office/powerpoint/2010/main" val="36062607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058336D5-06D9-6FB1-D043-39580557C8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F8A50B76-417B-02D5-86C4-C4122D7C73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8171E98A-304E-6C8B-9B94-FDDE6A9522A7}"/>
              </a:ext>
            </a:extLst>
          </p:cNvPr>
          <p:cNvSpPr>
            <a:spLocks noGrp="1" noChangeArrowheads="1"/>
          </p:cNvSpPr>
          <p:nvPr>
            <p:ph type="sldNum" sz="quarter" idx="12"/>
          </p:nvPr>
        </p:nvSpPr>
        <p:spPr>
          <a:ln/>
        </p:spPr>
        <p:txBody>
          <a:bodyPr/>
          <a:lstStyle>
            <a:lvl1pPr>
              <a:defRPr/>
            </a:lvl1pPr>
          </a:lstStyle>
          <a:p>
            <a:fld id="{D8CED4EA-AB65-4F3E-A3FC-8C74960541C6}" type="slidenum">
              <a:rPr lang="en-US" altLang="en-US"/>
              <a:pPr/>
              <a:t>‹#›</a:t>
            </a:fld>
            <a:endParaRPr lang="en-US" altLang="en-US"/>
          </a:p>
        </p:txBody>
      </p:sp>
    </p:spTree>
    <p:extLst>
      <p:ext uri="{BB962C8B-B14F-4D97-AF65-F5344CB8AC3E}">
        <p14:creationId xmlns:p14="http://schemas.microsoft.com/office/powerpoint/2010/main" val="41298671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0">
            <a:extLst>
              <a:ext uri="{FF2B5EF4-FFF2-40B4-BE49-F238E27FC236}">
                <a16:creationId xmlns:a16="http://schemas.microsoft.com/office/drawing/2014/main" id="{237C1882-0751-449E-64AB-D61A0F3E4D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5DD23763-BF4C-BD73-8860-549FC6A1D6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621F31D4-8B83-3B6A-BD3A-9BDC93AE4886}"/>
              </a:ext>
            </a:extLst>
          </p:cNvPr>
          <p:cNvSpPr>
            <a:spLocks noGrp="1" noChangeArrowheads="1"/>
          </p:cNvSpPr>
          <p:nvPr>
            <p:ph type="sldNum" sz="quarter" idx="12"/>
          </p:nvPr>
        </p:nvSpPr>
        <p:spPr>
          <a:ln/>
        </p:spPr>
        <p:txBody>
          <a:bodyPr/>
          <a:lstStyle>
            <a:lvl1pPr>
              <a:defRPr/>
            </a:lvl1pPr>
          </a:lstStyle>
          <a:p>
            <a:fld id="{A55F458D-6CB4-4AB7-99F0-7C29FCDFEB7A}" type="slidenum">
              <a:rPr lang="en-US" altLang="en-US"/>
              <a:pPr/>
              <a:t>‹#›</a:t>
            </a:fld>
            <a:endParaRPr lang="en-US" altLang="en-US"/>
          </a:p>
        </p:txBody>
      </p:sp>
    </p:spTree>
    <p:extLst>
      <p:ext uri="{BB962C8B-B14F-4D97-AF65-F5344CB8AC3E}">
        <p14:creationId xmlns:p14="http://schemas.microsoft.com/office/powerpoint/2010/main" val="8046524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3916CF7B-6AB8-1CCA-4A23-7E927F1E26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473393EE-532B-9700-2920-508F9EF45F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08739DF6-9B55-9BF7-12D2-931D6E0E8167}"/>
              </a:ext>
            </a:extLst>
          </p:cNvPr>
          <p:cNvSpPr>
            <a:spLocks noGrp="1" noChangeArrowheads="1"/>
          </p:cNvSpPr>
          <p:nvPr>
            <p:ph type="sldNum" sz="quarter" idx="12"/>
          </p:nvPr>
        </p:nvSpPr>
        <p:spPr>
          <a:ln/>
        </p:spPr>
        <p:txBody>
          <a:bodyPr/>
          <a:lstStyle>
            <a:lvl1pPr>
              <a:defRPr/>
            </a:lvl1pPr>
          </a:lstStyle>
          <a:p>
            <a:fld id="{6FC1EB5D-9691-4761-A9F1-E0B951306A50}" type="slidenum">
              <a:rPr lang="en-US" altLang="en-US"/>
              <a:pPr/>
              <a:t>‹#›</a:t>
            </a:fld>
            <a:endParaRPr lang="en-US" altLang="en-US"/>
          </a:p>
        </p:txBody>
      </p:sp>
    </p:spTree>
    <p:extLst>
      <p:ext uri="{BB962C8B-B14F-4D97-AF65-F5344CB8AC3E}">
        <p14:creationId xmlns:p14="http://schemas.microsoft.com/office/powerpoint/2010/main" val="34414783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EAF06A84-BB90-0AF3-678D-FA3481B86F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91739262-F184-DB3C-162D-31B448E61A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2">
            <a:extLst>
              <a:ext uri="{FF2B5EF4-FFF2-40B4-BE49-F238E27FC236}">
                <a16:creationId xmlns:a16="http://schemas.microsoft.com/office/drawing/2014/main" id="{490807CF-CD9D-195E-BDBF-7AF83C70D48E}"/>
              </a:ext>
            </a:extLst>
          </p:cNvPr>
          <p:cNvSpPr>
            <a:spLocks noGrp="1" noChangeArrowheads="1"/>
          </p:cNvSpPr>
          <p:nvPr>
            <p:ph type="sldNum" sz="quarter" idx="12"/>
          </p:nvPr>
        </p:nvSpPr>
        <p:spPr>
          <a:ln/>
        </p:spPr>
        <p:txBody>
          <a:bodyPr/>
          <a:lstStyle>
            <a:lvl1pPr>
              <a:defRPr/>
            </a:lvl1pPr>
          </a:lstStyle>
          <a:p>
            <a:fld id="{98915EAC-090F-4480-A470-1C376FA3A755}" type="slidenum">
              <a:rPr lang="en-US" altLang="en-US"/>
              <a:pPr/>
              <a:t>‹#›</a:t>
            </a:fld>
            <a:endParaRPr lang="en-US" altLang="en-US"/>
          </a:p>
        </p:txBody>
      </p:sp>
    </p:spTree>
    <p:extLst>
      <p:ext uri="{BB962C8B-B14F-4D97-AF65-F5344CB8AC3E}">
        <p14:creationId xmlns:p14="http://schemas.microsoft.com/office/powerpoint/2010/main" val="18178021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09EE96F0-43F6-D086-A686-EFBF809F9A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5665ECB2-4F55-C2D2-CFD5-1FEA727FD4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C4D482E0-F85F-2DF1-D286-33B2D209FFB1}"/>
              </a:ext>
            </a:extLst>
          </p:cNvPr>
          <p:cNvSpPr>
            <a:spLocks noGrp="1" noChangeArrowheads="1"/>
          </p:cNvSpPr>
          <p:nvPr>
            <p:ph type="sldNum" sz="quarter" idx="12"/>
          </p:nvPr>
        </p:nvSpPr>
        <p:spPr>
          <a:ln/>
        </p:spPr>
        <p:txBody>
          <a:bodyPr/>
          <a:lstStyle>
            <a:lvl1pPr>
              <a:defRPr/>
            </a:lvl1pPr>
          </a:lstStyle>
          <a:p>
            <a:fld id="{7517283B-D5D1-4792-B9C5-75C67FE7ED16}" type="slidenum">
              <a:rPr lang="en-US" altLang="en-US"/>
              <a:pPr/>
              <a:t>‹#›</a:t>
            </a:fld>
            <a:endParaRPr lang="en-US" altLang="en-US"/>
          </a:p>
        </p:txBody>
      </p:sp>
    </p:spTree>
    <p:extLst>
      <p:ext uri="{BB962C8B-B14F-4D97-AF65-F5344CB8AC3E}">
        <p14:creationId xmlns:p14="http://schemas.microsoft.com/office/powerpoint/2010/main" val="8011525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D9C0C3AA-C9A4-E5DF-C0A3-063D4C2CA3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1">
            <a:extLst>
              <a:ext uri="{FF2B5EF4-FFF2-40B4-BE49-F238E27FC236}">
                <a16:creationId xmlns:a16="http://schemas.microsoft.com/office/drawing/2014/main" id="{0DDBB33D-02BF-A5CB-692D-B390CC0A70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2">
            <a:extLst>
              <a:ext uri="{FF2B5EF4-FFF2-40B4-BE49-F238E27FC236}">
                <a16:creationId xmlns:a16="http://schemas.microsoft.com/office/drawing/2014/main" id="{89BB4AD2-2FC2-B769-2413-B3A83A244BA4}"/>
              </a:ext>
            </a:extLst>
          </p:cNvPr>
          <p:cNvSpPr>
            <a:spLocks noGrp="1" noChangeArrowheads="1"/>
          </p:cNvSpPr>
          <p:nvPr>
            <p:ph type="sldNum" sz="quarter" idx="12"/>
          </p:nvPr>
        </p:nvSpPr>
        <p:spPr>
          <a:ln/>
        </p:spPr>
        <p:txBody>
          <a:bodyPr/>
          <a:lstStyle>
            <a:lvl1pPr>
              <a:defRPr/>
            </a:lvl1pPr>
          </a:lstStyle>
          <a:p>
            <a:fld id="{ACE3C47B-60D2-439F-9F8F-B64E4C7EC955}" type="slidenum">
              <a:rPr lang="en-US" altLang="en-US"/>
              <a:pPr/>
              <a:t>‹#›</a:t>
            </a:fld>
            <a:endParaRPr lang="en-US" altLang="en-US"/>
          </a:p>
        </p:txBody>
      </p:sp>
    </p:spTree>
    <p:extLst>
      <p:ext uri="{BB962C8B-B14F-4D97-AF65-F5344CB8AC3E}">
        <p14:creationId xmlns:p14="http://schemas.microsoft.com/office/powerpoint/2010/main" val="2165707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DD973E3F-2646-B64F-4C06-6B43396911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945986E2-A957-2313-8700-6547809FEA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4C1C066A-0DBC-DC8C-A97F-EF8EB3304A6A}"/>
              </a:ext>
            </a:extLst>
          </p:cNvPr>
          <p:cNvSpPr>
            <a:spLocks noGrp="1" noChangeArrowheads="1"/>
          </p:cNvSpPr>
          <p:nvPr>
            <p:ph type="sldNum" sz="quarter" idx="12"/>
          </p:nvPr>
        </p:nvSpPr>
        <p:spPr>
          <a:ln/>
        </p:spPr>
        <p:txBody>
          <a:bodyPr/>
          <a:lstStyle>
            <a:lvl1pPr>
              <a:defRPr/>
            </a:lvl1pPr>
          </a:lstStyle>
          <a:p>
            <a:fld id="{D21A4B9C-0866-4AB0-AAE3-55BEE3C96C88}" type="slidenum">
              <a:rPr lang="en-US" altLang="en-US"/>
              <a:pPr/>
              <a:t>‹#›</a:t>
            </a:fld>
            <a:endParaRPr lang="en-US" altLang="en-US"/>
          </a:p>
        </p:txBody>
      </p:sp>
    </p:spTree>
    <p:extLst>
      <p:ext uri="{BB962C8B-B14F-4D97-AF65-F5344CB8AC3E}">
        <p14:creationId xmlns:p14="http://schemas.microsoft.com/office/powerpoint/2010/main" val="242735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FB18E3-7D6E-FB2E-057C-5E882C1E8773}"/>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22E4C3DE-E7EC-A549-6CA7-8BD2FF9CA10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4A90997-584A-2380-9C29-EB5552A9774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CDEE90F9-3826-32E0-44D5-9EF582057FC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E0EB3635-55A2-E10F-91D0-ED3367A6264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B6A32B03-45D5-5CCC-ABFF-BC26B631DB2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652E3EBB-FD8D-047E-D951-6FF35E532E8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A8287439-509E-8104-6AA9-4841220A4E6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8660E4F5-F4C2-BD8D-9339-A9E8A104F6C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6E41E77C-BEF5-58D1-E131-A5C5D65D5A2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5B77F1F-CF5F-1144-BEED-A998C50BEB8C}"/>
              </a:ext>
            </a:extLst>
          </p:cNvPr>
          <p:cNvSpPr>
            <a:spLocks noGrp="1" noChangeArrowheads="1"/>
          </p:cNvSpPr>
          <p:nvPr>
            <p:ph type="sldNum" sz="quarter" idx="12"/>
          </p:nvPr>
        </p:nvSpPr>
        <p:spPr/>
        <p:txBody>
          <a:bodyPr/>
          <a:lstStyle>
            <a:lvl1pPr>
              <a:defRPr/>
            </a:lvl1pPr>
          </a:lstStyle>
          <a:p>
            <a:fld id="{77B5E61A-8F73-495D-A30A-94EEFEB81471}" type="slidenum">
              <a:rPr lang="en-US" altLang="en-US"/>
              <a:pPr/>
              <a:t>‹#›</a:t>
            </a:fld>
            <a:endParaRPr lang="en-US" altLang="en-US"/>
          </a:p>
        </p:txBody>
      </p:sp>
    </p:spTree>
    <p:extLst>
      <p:ext uri="{BB962C8B-B14F-4D97-AF65-F5344CB8AC3E}">
        <p14:creationId xmlns:p14="http://schemas.microsoft.com/office/powerpoint/2010/main" val="27633908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7AC2A18F-96F1-B24D-4C9C-AC473E3A85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C68D075B-ADE4-C512-EC16-951D1D240D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56BCD614-9188-4A73-CB26-25C6E3262033}"/>
              </a:ext>
            </a:extLst>
          </p:cNvPr>
          <p:cNvSpPr>
            <a:spLocks noGrp="1" noChangeArrowheads="1"/>
          </p:cNvSpPr>
          <p:nvPr>
            <p:ph type="sldNum" sz="quarter" idx="12"/>
          </p:nvPr>
        </p:nvSpPr>
        <p:spPr>
          <a:ln/>
        </p:spPr>
        <p:txBody>
          <a:bodyPr/>
          <a:lstStyle>
            <a:lvl1pPr>
              <a:defRPr/>
            </a:lvl1pPr>
          </a:lstStyle>
          <a:p>
            <a:fld id="{6B648A06-A893-47CD-B09D-433452B5AA48}" type="slidenum">
              <a:rPr lang="en-US" altLang="en-US"/>
              <a:pPr/>
              <a:t>‹#›</a:t>
            </a:fld>
            <a:endParaRPr lang="en-US" altLang="en-US"/>
          </a:p>
        </p:txBody>
      </p:sp>
    </p:spTree>
    <p:extLst>
      <p:ext uri="{BB962C8B-B14F-4D97-AF65-F5344CB8AC3E}">
        <p14:creationId xmlns:p14="http://schemas.microsoft.com/office/powerpoint/2010/main" val="2463890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17506DDB-515C-04B9-EC96-1418625699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2A64E7F7-AD4D-5EEA-EC67-0DC58D2416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0CA21549-5E2B-CAB0-D4E3-278789DF97DD}"/>
              </a:ext>
            </a:extLst>
          </p:cNvPr>
          <p:cNvSpPr>
            <a:spLocks noGrp="1" noChangeArrowheads="1"/>
          </p:cNvSpPr>
          <p:nvPr>
            <p:ph type="sldNum" sz="quarter" idx="12"/>
          </p:nvPr>
        </p:nvSpPr>
        <p:spPr>
          <a:ln/>
        </p:spPr>
        <p:txBody>
          <a:bodyPr/>
          <a:lstStyle>
            <a:lvl1pPr>
              <a:defRPr/>
            </a:lvl1pPr>
          </a:lstStyle>
          <a:p>
            <a:fld id="{0D7A7D3B-BCB5-4E56-A64D-852AFD8AB9CD}" type="slidenum">
              <a:rPr lang="en-US" altLang="en-US"/>
              <a:pPr/>
              <a:t>‹#›</a:t>
            </a:fld>
            <a:endParaRPr lang="en-US" altLang="en-US"/>
          </a:p>
        </p:txBody>
      </p:sp>
    </p:spTree>
    <p:extLst>
      <p:ext uri="{BB962C8B-B14F-4D97-AF65-F5344CB8AC3E}">
        <p14:creationId xmlns:p14="http://schemas.microsoft.com/office/powerpoint/2010/main" val="27412592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72D33C6-EAC1-F87A-5E6F-689871953B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D55C682-A294-2D64-70B6-79C6DFFE39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969BA718-1B45-1E1C-5979-484F2156E913}"/>
              </a:ext>
            </a:extLst>
          </p:cNvPr>
          <p:cNvSpPr>
            <a:spLocks noGrp="1" noChangeArrowheads="1"/>
          </p:cNvSpPr>
          <p:nvPr>
            <p:ph type="sldNum" sz="quarter" idx="12"/>
          </p:nvPr>
        </p:nvSpPr>
        <p:spPr>
          <a:ln/>
        </p:spPr>
        <p:txBody>
          <a:bodyPr/>
          <a:lstStyle>
            <a:lvl1pPr>
              <a:defRPr/>
            </a:lvl1pPr>
          </a:lstStyle>
          <a:p>
            <a:fld id="{0157F005-313C-4744-9BFF-043C2451F530}" type="slidenum">
              <a:rPr lang="en-US" altLang="en-US"/>
              <a:pPr/>
              <a:t>‹#›</a:t>
            </a:fld>
            <a:endParaRPr lang="en-US" altLang="en-US"/>
          </a:p>
        </p:txBody>
      </p:sp>
    </p:spTree>
    <p:extLst>
      <p:ext uri="{BB962C8B-B14F-4D97-AF65-F5344CB8AC3E}">
        <p14:creationId xmlns:p14="http://schemas.microsoft.com/office/powerpoint/2010/main" val="4184491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0">
            <a:extLst>
              <a:ext uri="{FF2B5EF4-FFF2-40B4-BE49-F238E27FC236}">
                <a16:creationId xmlns:a16="http://schemas.microsoft.com/office/drawing/2014/main" id="{B269D08A-D30E-A0B8-60E6-9A5445AD64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8D78C751-45C7-DA1D-389E-7CB23DAC44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B34DEB0F-15E5-DF3B-E6EE-216AA67986AE}"/>
              </a:ext>
            </a:extLst>
          </p:cNvPr>
          <p:cNvSpPr>
            <a:spLocks noGrp="1" noChangeArrowheads="1"/>
          </p:cNvSpPr>
          <p:nvPr>
            <p:ph type="sldNum" sz="quarter" idx="12"/>
          </p:nvPr>
        </p:nvSpPr>
        <p:spPr>
          <a:ln/>
        </p:spPr>
        <p:txBody>
          <a:bodyPr/>
          <a:lstStyle>
            <a:lvl1pPr>
              <a:defRPr/>
            </a:lvl1pPr>
          </a:lstStyle>
          <a:p>
            <a:fld id="{CAEE961E-73F7-4274-BBEA-BCE3177746AF}" type="slidenum">
              <a:rPr lang="en-US" altLang="en-US"/>
              <a:pPr/>
              <a:t>‹#›</a:t>
            </a:fld>
            <a:endParaRPr lang="en-US" altLang="en-US"/>
          </a:p>
        </p:txBody>
      </p:sp>
    </p:spTree>
    <p:extLst>
      <p:ext uri="{BB962C8B-B14F-4D97-AF65-F5344CB8AC3E}">
        <p14:creationId xmlns:p14="http://schemas.microsoft.com/office/powerpoint/2010/main" val="1618616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572FDFF5-7CDE-8C0E-144D-7C14B54395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0D7FA69-5FF4-DD35-839A-440B6C891A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8170ED0B-BCE1-61AD-211A-4316829E2F22}"/>
              </a:ext>
            </a:extLst>
          </p:cNvPr>
          <p:cNvSpPr>
            <a:spLocks noGrp="1" noChangeArrowheads="1"/>
          </p:cNvSpPr>
          <p:nvPr>
            <p:ph type="sldNum" sz="quarter" idx="12"/>
          </p:nvPr>
        </p:nvSpPr>
        <p:spPr>
          <a:ln/>
        </p:spPr>
        <p:txBody>
          <a:bodyPr/>
          <a:lstStyle>
            <a:lvl1pPr>
              <a:defRPr/>
            </a:lvl1pPr>
          </a:lstStyle>
          <a:p>
            <a:fld id="{994F6DEB-C230-4694-BCA1-1127DFFD6E47}" type="slidenum">
              <a:rPr lang="en-US" altLang="en-US"/>
              <a:pPr/>
              <a:t>‹#›</a:t>
            </a:fld>
            <a:endParaRPr lang="en-US" altLang="en-US"/>
          </a:p>
        </p:txBody>
      </p:sp>
    </p:spTree>
    <p:extLst>
      <p:ext uri="{BB962C8B-B14F-4D97-AF65-F5344CB8AC3E}">
        <p14:creationId xmlns:p14="http://schemas.microsoft.com/office/powerpoint/2010/main" val="26742596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B0BD7487-CBB8-241A-CF03-6A1C2DCA82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FD12C62E-CBC5-D02F-D07D-6B90FF2DBD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575BD9A8-16C0-6C63-300C-ADB08F90F531}"/>
              </a:ext>
            </a:extLst>
          </p:cNvPr>
          <p:cNvSpPr>
            <a:spLocks noGrp="1" noChangeArrowheads="1"/>
          </p:cNvSpPr>
          <p:nvPr>
            <p:ph type="sldNum" sz="quarter" idx="12"/>
          </p:nvPr>
        </p:nvSpPr>
        <p:spPr>
          <a:ln/>
        </p:spPr>
        <p:txBody>
          <a:bodyPr/>
          <a:lstStyle>
            <a:lvl1pPr>
              <a:defRPr/>
            </a:lvl1pPr>
          </a:lstStyle>
          <a:p>
            <a:fld id="{39FFC412-B7DC-4529-A26C-A8ED24892AED}" type="slidenum">
              <a:rPr lang="en-US" altLang="en-US"/>
              <a:pPr/>
              <a:t>‹#›</a:t>
            </a:fld>
            <a:endParaRPr lang="en-US" altLang="en-US"/>
          </a:p>
        </p:txBody>
      </p:sp>
    </p:spTree>
    <p:extLst>
      <p:ext uri="{BB962C8B-B14F-4D97-AF65-F5344CB8AC3E}">
        <p14:creationId xmlns:p14="http://schemas.microsoft.com/office/powerpoint/2010/main" val="31372581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3A8612DD-F38E-447D-59B3-2F56F15160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36F14D4D-6C00-C816-277E-4F8A2313B1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73556286-1165-D677-EBEA-98B2D4FC346E}"/>
              </a:ext>
            </a:extLst>
          </p:cNvPr>
          <p:cNvSpPr>
            <a:spLocks noGrp="1" noChangeArrowheads="1"/>
          </p:cNvSpPr>
          <p:nvPr>
            <p:ph type="sldNum" sz="quarter" idx="12"/>
          </p:nvPr>
        </p:nvSpPr>
        <p:spPr>
          <a:ln/>
        </p:spPr>
        <p:txBody>
          <a:bodyPr/>
          <a:lstStyle>
            <a:lvl1pPr>
              <a:defRPr/>
            </a:lvl1pPr>
          </a:lstStyle>
          <a:p>
            <a:fld id="{53BED1FE-9EED-4B79-AA09-E95E38341BBC}" type="slidenum">
              <a:rPr lang="en-US" altLang="en-US"/>
              <a:pPr/>
              <a:t>‹#›</a:t>
            </a:fld>
            <a:endParaRPr lang="en-US" altLang="en-US"/>
          </a:p>
        </p:txBody>
      </p:sp>
    </p:spTree>
    <p:extLst>
      <p:ext uri="{BB962C8B-B14F-4D97-AF65-F5344CB8AC3E}">
        <p14:creationId xmlns:p14="http://schemas.microsoft.com/office/powerpoint/2010/main" val="1832710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0A2333A5-8FA8-78BF-6E12-75466A812C09}"/>
              </a:ext>
            </a:extLst>
          </p:cNvPr>
          <p:cNvGrpSpPr>
            <a:grpSpLocks/>
          </p:cNvGrpSpPr>
          <p:nvPr/>
        </p:nvGrpSpPr>
        <p:grpSpPr bwMode="auto">
          <a:xfrm>
            <a:off x="1" y="6350"/>
            <a:ext cx="12187767" cy="6851650"/>
            <a:chOff x="0" y="4"/>
            <a:chExt cx="5758" cy="4316"/>
          </a:xfrm>
        </p:grpSpPr>
        <p:grpSp>
          <p:nvGrpSpPr>
            <p:cNvPr id="5123" name="Group 3">
              <a:extLst>
                <a:ext uri="{FF2B5EF4-FFF2-40B4-BE49-F238E27FC236}">
                  <a16:creationId xmlns:a16="http://schemas.microsoft.com/office/drawing/2014/main" id="{2CAD09FF-76EC-7595-60F6-9D5E93635401}"/>
                </a:ext>
              </a:extLst>
            </p:cNvPr>
            <p:cNvGrpSpPr>
              <a:grpSpLocks/>
            </p:cNvGrpSpPr>
            <p:nvPr/>
          </p:nvGrpSpPr>
          <p:grpSpPr bwMode="auto">
            <a:xfrm>
              <a:off x="0" y="1161"/>
              <a:ext cx="5758" cy="3159"/>
              <a:chOff x="0" y="1161"/>
              <a:chExt cx="5758" cy="3159"/>
            </a:xfrm>
          </p:grpSpPr>
          <p:sp>
            <p:nvSpPr>
              <p:cNvPr id="5124" name="Freeform 4">
                <a:extLst>
                  <a:ext uri="{FF2B5EF4-FFF2-40B4-BE49-F238E27FC236}">
                    <a16:creationId xmlns:a16="http://schemas.microsoft.com/office/drawing/2014/main" id="{5AF8AF1D-F809-1C8A-200D-A52E97F4683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5" name="Freeform 5">
                <a:extLst>
                  <a:ext uri="{FF2B5EF4-FFF2-40B4-BE49-F238E27FC236}">
                    <a16:creationId xmlns:a16="http://schemas.microsoft.com/office/drawing/2014/main" id="{027FB3A7-65CE-1352-3457-10F2809DB6E8}"/>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126" name="Freeform 6">
              <a:extLst>
                <a:ext uri="{FF2B5EF4-FFF2-40B4-BE49-F238E27FC236}">
                  <a16:creationId xmlns:a16="http://schemas.microsoft.com/office/drawing/2014/main" id="{7A80461D-E445-42C0-8F19-DE210EDCAE94}"/>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7" name="Freeform 7">
              <a:extLst>
                <a:ext uri="{FF2B5EF4-FFF2-40B4-BE49-F238E27FC236}">
                  <a16:creationId xmlns:a16="http://schemas.microsoft.com/office/drawing/2014/main" id="{4570A744-F0D5-D363-A9F5-29F961C5081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8" name="Freeform 8">
              <a:extLst>
                <a:ext uri="{FF2B5EF4-FFF2-40B4-BE49-F238E27FC236}">
                  <a16:creationId xmlns:a16="http://schemas.microsoft.com/office/drawing/2014/main" id="{526174A8-E42C-D4FE-D4F5-8A5391D1E739}"/>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5129" name="Group 9">
              <a:extLst>
                <a:ext uri="{FF2B5EF4-FFF2-40B4-BE49-F238E27FC236}">
                  <a16:creationId xmlns:a16="http://schemas.microsoft.com/office/drawing/2014/main" id="{0A722399-A697-1DFE-5EFC-A0E736954D56}"/>
                </a:ext>
              </a:extLst>
            </p:cNvPr>
            <p:cNvGrpSpPr>
              <a:grpSpLocks/>
            </p:cNvGrpSpPr>
            <p:nvPr/>
          </p:nvGrpSpPr>
          <p:grpSpPr bwMode="auto">
            <a:xfrm>
              <a:off x="348" y="4"/>
              <a:ext cx="5410" cy="4316"/>
              <a:chOff x="348" y="4"/>
              <a:chExt cx="5410" cy="4316"/>
            </a:xfrm>
          </p:grpSpPr>
          <p:sp>
            <p:nvSpPr>
              <p:cNvPr id="5130" name="Freeform 10">
                <a:extLst>
                  <a:ext uri="{FF2B5EF4-FFF2-40B4-BE49-F238E27FC236}">
                    <a16:creationId xmlns:a16="http://schemas.microsoft.com/office/drawing/2014/main" id="{33550FF1-057D-4548-81B4-F791CF1A9898}"/>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1" name="Freeform 11">
                <a:extLst>
                  <a:ext uri="{FF2B5EF4-FFF2-40B4-BE49-F238E27FC236}">
                    <a16:creationId xmlns:a16="http://schemas.microsoft.com/office/drawing/2014/main" id="{AFF37035-39D6-2EFB-ED0F-1517E3B00BFD}"/>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2" name="Freeform 12">
                <a:extLst>
                  <a:ext uri="{FF2B5EF4-FFF2-40B4-BE49-F238E27FC236}">
                    <a16:creationId xmlns:a16="http://schemas.microsoft.com/office/drawing/2014/main" id="{35E8828D-047B-79A5-6287-63E286049E33}"/>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3" name="Freeform 13">
                <a:extLst>
                  <a:ext uri="{FF2B5EF4-FFF2-40B4-BE49-F238E27FC236}">
                    <a16:creationId xmlns:a16="http://schemas.microsoft.com/office/drawing/2014/main" id="{7BD01C6B-1CA1-DD40-84DA-8ABF1F5DCF40}"/>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4" name="Freeform 14">
                <a:extLst>
                  <a:ext uri="{FF2B5EF4-FFF2-40B4-BE49-F238E27FC236}">
                    <a16:creationId xmlns:a16="http://schemas.microsoft.com/office/drawing/2014/main" id="{EFD60F64-A303-F1CB-94CE-294E365801C0}"/>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5" name="Freeform 15">
                <a:extLst>
                  <a:ext uri="{FF2B5EF4-FFF2-40B4-BE49-F238E27FC236}">
                    <a16:creationId xmlns:a16="http://schemas.microsoft.com/office/drawing/2014/main" id="{5F6018A6-DDF1-6499-1A24-3BF7F3900E4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5136" name="Rectangle 16">
            <a:extLst>
              <a:ext uri="{FF2B5EF4-FFF2-40B4-BE49-F238E27FC236}">
                <a16:creationId xmlns:a16="http://schemas.microsoft.com/office/drawing/2014/main" id="{4157EE0E-CA87-AFF8-4543-B08E487CF77D}"/>
              </a:ext>
            </a:extLst>
          </p:cNvPr>
          <p:cNvSpPr>
            <a:spLocks noGrp="1" noChangeArrowheads="1"/>
          </p:cNvSpPr>
          <p:nvPr>
            <p:ph type="ctrTitle" sz="quarter"/>
          </p:nvPr>
        </p:nvSpPr>
        <p:spPr>
          <a:xfrm>
            <a:off x="1422400" y="1997076"/>
            <a:ext cx="9448800" cy="1431925"/>
          </a:xfrm>
        </p:spPr>
        <p:txBody>
          <a:bodyPr anchor="b"/>
          <a:lstStyle>
            <a:lvl1pPr>
              <a:defRPr/>
            </a:lvl1pPr>
          </a:lstStyle>
          <a:p>
            <a:pPr lvl="0"/>
            <a:r>
              <a:rPr lang="en-US" altLang="en-US" noProof="0"/>
              <a:t>Click to edit Master title style</a:t>
            </a:r>
          </a:p>
        </p:txBody>
      </p:sp>
      <p:sp>
        <p:nvSpPr>
          <p:cNvPr id="5137" name="Rectangle 17">
            <a:extLst>
              <a:ext uri="{FF2B5EF4-FFF2-40B4-BE49-F238E27FC236}">
                <a16:creationId xmlns:a16="http://schemas.microsoft.com/office/drawing/2014/main" id="{95DD6E02-574C-64D7-0446-4249D0F0E208}"/>
              </a:ext>
            </a:extLst>
          </p:cNvPr>
          <p:cNvSpPr>
            <a:spLocks noGrp="1" noChangeArrowheads="1"/>
          </p:cNvSpPr>
          <p:nvPr>
            <p:ph type="subTitle" sz="quarter" idx="1"/>
          </p:nvPr>
        </p:nvSpPr>
        <p:spPr>
          <a:xfrm>
            <a:off x="1422400" y="3886200"/>
            <a:ext cx="8534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5138" name="Rectangle 18">
            <a:extLst>
              <a:ext uri="{FF2B5EF4-FFF2-40B4-BE49-F238E27FC236}">
                <a16:creationId xmlns:a16="http://schemas.microsoft.com/office/drawing/2014/main" id="{C17F700A-29F1-241E-F2BE-84333154271C}"/>
              </a:ext>
            </a:extLst>
          </p:cNvPr>
          <p:cNvSpPr>
            <a:spLocks noGrp="1" noChangeArrowheads="1"/>
          </p:cNvSpPr>
          <p:nvPr>
            <p:ph type="dt" sz="quarter" idx="2"/>
          </p:nvPr>
        </p:nvSpPr>
        <p:spPr/>
        <p:txBody>
          <a:bodyPr/>
          <a:lstStyle>
            <a:lvl1pPr>
              <a:defRPr/>
            </a:lvl1pPr>
          </a:lstStyle>
          <a:p>
            <a:endParaRPr lang="en-US" altLang="en-US"/>
          </a:p>
        </p:txBody>
      </p:sp>
      <p:sp>
        <p:nvSpPr>
          <p:cNvPr id="5139" name="Rectangle 19">
            <a:extLst>
              <a:ext uri="{FF2B5EF4-FFF2-40B4-BE49-F238E27FC236}">
                <a16:creationId xmlns:a16="http://schemas.microsoft.com/office/drawing/2014/main" id="{68D576E3-1ADB-66FF-9CC3-8D701DB101FC}"/>
              </a:ext>
            </a:extLst>
          </p:cNvPr>
          <p:cNvSpPr>
            <a:spLocks noGrp="1" noChangeArrowheads="1"/>
          </p:cNvSpPr>
          <p:nvPr>
            <p:ph type="ftr" sz="quarter" idx="3"/>
          </p:nvPr>
        </p:nvSpPr>
        <p:spPr>
          <a:xfrm>
            <a:off x="4470400" y="6248400"/>
            <a:ext cx="3860800" cy="457200"/>
          </a:xfrm>
        </p:spPr>
        <p:txBody>
          <a:bodyPr/>
          <a:lstStyle>
            <a:lvl1pPr>
              <a:defRPr/>
            </a:lvl1pPr>
          </a:lstStyle>
          <a:p>
            <a:endParaRPr lang="en-US" altLang="en-US"/>
          </a:p>
        </p:txBody>
      </p:sp>
      <p:sp>
        <p:nvSpPr>
          <p:cNvPr id="5140" name="Rectangle 20">
            <a:extLst>
              <a:ext uri="{FF2B5EF4-FFF2-40B4-BE49-F238E27FC236}">
                <a16:creationId xmlns:a16="http://schemas.microsoft.com/office/drawing/2014/main" id="{5D0BD540-6826-8226-598F-032B072A17C9}"/>
              </a:ext>
            </a:extLst>
          </p:cNvPr>
          <p:cNvSpPr>
            <a:spLocks noGrp="1" noChangeArrowheads="1"/>
          </p:cNvSpPr>
          <p:nvPr>
            <p:ph type="sldNum" sz="quarter" idx="4"/>
          </p:nvPr>
        </p:nvSpPr>
        <p:spPr/>
        <p:txBody>
          <a:bodyPr/>
          <a:lstStyle>
            <a:lvl1pPr>
              <a:defRPr/>
            </a:lvl1pPr>
          </a:lstStyle>
          <a:p>
            <a:fld id="{EAF26B56-D1F5-4437-AB21-1AEEB6001965}" type="slidenum">
              <a:rPr lang="en-US" altLang="en-US"/>
              <a:pPr/>
              <a:t>‹#›</a:t>
            </a:fld>
            <a:endParaRPr lang="en-US" altLang="en-US"/>
          </a:p>
        </p:txBody>
      </p:sp>
    </p:spTree>
    <p:extLst>
      <p:ext uri="{BB962C8B-B14F-4D97-AF65-F5344CB8AC3E}">
        <p14:creationId xmlns:p14="http://schemas.microsoft.com/office/powerpoint/2010/main" val="27230366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B026-8818-9EDD-4092-37690777F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31410D-946E-B4C3-F224-B8FE92283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C743F-590F-AFA9-BB24-D6CF9A908ED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BA9E2D-9374-0248-0DC6-8FA5ECFCB59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060FC2-FEFB-8732-73BA-8E37CA2CFCE0}"/>
              </a:ext>
            </a:extLst>
          </p:cNvPr>
          <p:cNvSpPr>
            <a:spLocks noGrp="1"/>
          </p:cNvSpPr>
          <p:nvPr>
            <p:ph type="sldNum" sz="quarter" idx="12"/>
          </p:nvPr>
        </p:nvSpPr>
        <p:spPr/>
        <p:txBody>
          <a:bodyPr/>
          <a:lstStyle>
            <a:lvl1pPr>
              <a:defRPr/>
            </a:lvl1pPr>
          </a:lstStyle>
          <a:p>
            <a:fld id="{235C9E45-B940-4525-9AAE-FA1FEA9EB15C}" type="slidenum">
              <a:rPr lang="en-US" altLang="en-US"/>
              <a:pPr/>
              <a:t>‹#›</a:t>
            </a:fld>
            <a:endParaRPr lang="en-US" altLang="en-US"/>
          </a:p>
        </p:txBody>
      </p:sp>
    </p:spTree>
    <p:extLst>
      <p:ext uri="{BB962C8B-B14F-4D97-AF65-F5344CB8AC3E}">
        <p14:creationId xmlns:p14="http://schemas.microsoft.com/office/powerpoint/2010/main" val="17729718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F792F-CDE7-DA95-53D6-043FBBED5D1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F42861-F204-2314-31A2-2803DC3BF7B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B6A9CF9-D7A8-3F68-F264-E7A44F23B22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F964FD-66E5-4AE1-39F2-0A979930CD2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AC9733-6139-09D7-FF5C-21D2DCC4A954}"/>
              </a:ext>
            </a:extLst>
          </p:cNvPr>
          <p:cNvSpPr>
            <a:spLocks noGrp="1"/>
          </p:cNvSpPr>
          <p:nvPr>
            <p:ph type="sldNum" sz="quarter" idx="12"/>
          </p:nvPr>
        </p:nvSpPr>
        <p:spPr/>
        <p:txBody>
          <a:bodyPr/>
          <a:lstStyle>
            <a:lvl1pPr>
              <a:defRPr/>
            </a:lvl1pPr>
          </a:lstStyle>
          <a:p>
            <a:fld id="{5BBF19EB-3DEC-4EC2-8E18-7AA5DD3F1A53}" type="slidenum">
              <a:rPr lang="en-US" altLang="en-US"/>
              <a:pPr/>
              <a:t>‹#›</a:t>
            </a:fld>
            <a:endParaRPr lang="en-US" altLang="en-US"/>
          </a:p>
        </p:txBody>
      </p:sp>
    </p:spTree>
    <p:extLst>
      <p:ext uri="{BB962C8B-B14F-4D97-AF65-F5344CB8AC3E}">
        <p14:creationId xmlns:p14="http://schemas.microsoft.com/office/powerpoint/2010/main" val="281995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604F05-812D-2BF5-835C-2A4CAAF12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24ACCD2-25BF-9488-46CC-1B62C5F50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0363214B-8C5C-6D8D-1C6A-D6276A0A02A6}"/>
              </a:ext>
            </a:extLst>
          </p:cNvPr>
          <p:cNvSpPr>
            <a:spLocks noGrp="1" noChangeArrowheads="1"/>
          </p:cNvSpPr>
          <p:nvPr>
            <p:ph type="sldNum" sz="quarter" idx="12"/>
          </p:nvPr>
        </p:nvSpPr>
        <p:spPr>
          <a:ln/>
        </p:spPr>
        <p:txBody>
          <a:bodyPr/>
          <a:lstStyle>
            <a:lvl1pPr>
              <a:defRPr/>
            </a:lvl1pPr>
          </a:lstStyle>
          <a:p>
            <a:fld id="{0CB6521E-382E-4268-A786-0FF2323A3D50}" type="slidenum">
              <a:rPr lang="en-US" altLang="en-US"/>
              <a:pPr/>
              <a:t>‹#›</a:t>
            </a:fld>
            <a:endParaRPr lang="en-US" altLang="en-US"/>
          </a:p>
        </p:txBody>
      </p:sp>
    </p:spTree>
    <p:extLst>
      <p:ext uri="{BB962C8B-B14F-4D97-AF65-F5344CB8AC3E}">
        <p14:creationId xmlns:p14="http://schemas.microsoft.com/office/powerpoint/2010/main" val="2155176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1839-3D20-46B7-0AEB-20822C60E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B4CC0-D86A-7959-FAC1-6BA438CC6A61}"/>
              </a:ext>
            </a:extLst>
          </p:cNvPr>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106A19-B7CC-9168-FEC7-267ACD226608}"/>
              </a:ext>
            </a:extLst>
          </p:cNvPr>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5B0C9C-3A09-2A0D-09D0-3E174AC08B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38E9104-DA23-512E-9C6E-4B709CA952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ED3E4F8-FE30-288B-2BCA-09C14286FDE3}"/>
              </a:ext>
            </a:extLst>
          </p:cNvPr>
          <p:cNvSpPr>
            <a:spLocks noGrp="1"/>
          </p:cNvSpPr>
          <p:nvPr>
            <p:ph type="sldNum" sz="quarter" idx="12"/>
          </p:nvPr>
        </p:nvSpPr>
        <p:spPr/>
        <p:txBody>
          <a:bodyPr/>
          <a:lstStyle>
            <a:lvl1pPr>
              <a:defRPr/>
            </a:lvl1pPr>
          </a:lstStyle>
          <a:p>
            <a:fld id="{766CCB27-6F99-4D3C-8168-23C81CE31BDF}" type="slidenum">
              <a:rPr lang="en-US" altLang="en-US"/>
              <a:pPr/>
              <a:t>‹#›</a:t>
            </a:fld>
            <a:endParaRPr lang="en-US" altLang="en-US"/>
          </a:p>
        </p:txBody>
      </p:sp>
    </p:spTree>
    <p:extLst>
      <p:ext uri="{BB962C8B-B14F-4D97-AF65-F5344CB8AC3E}">
        <p14:creationId xmlns:p14="http://schemas.microsoft.com/office/powerpoint/2010/main" val="5117627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C47D-D527-6786-82A0-E6B4E56CA99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DB898-4724-E688-7BDD-A008976B1AD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0D8C2A-EB57-E306-93D6-792B935FAAF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3713AC-5C58-E985-C61F-CE8278375EF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CCCBA-E03D-B4E2-1ED7-B93F2E53EA4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53F833-6B2A-A27D-E017-8972642EF69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EE8CEA3-EF4D-8963-A6C0-7CA2ADB7FDC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7641E45-5E97-5B17-8C3A-1D3A3A2F9E2C}"/>
              </a:ext>
            </a:extLst>
          </p:cNvPr>
          <p:cNvSpPr>
            <a:spLocks noGrp="1"/>
          </p:cNvSpPr>
          <p:nvPr>
            <p:ph type="sldNum" sz="quarter" idx="12"/>
          </p:nvPr>
        </p:nvSpPr>
        <p:spPr/>
        <p:txBody>
          <a:bodyPr/>
          <a:lstStyle>
            <a:lvl1pPr>
              <a:defRPr/>
            </a:lvl1pPr>
          </a:lstStyle>
          <a:p>
            <a:fld id="{6DD41793-11A5-4B91-ACBA-305F29E8D90E}" type="slidenum">
              <a:rPr lang="en-US" altLang="en-US"/>
              <a:pPr/>
              <a:t>‹#›</a:t>
            </a:fld>
            <a:endParaRPr lang="en-US" altLang="en-US"/>
          </a:p>
        </p:txBody>
      </p:sp>
    </p:spTree>
    <p:extLst>
      <p:ext uri="{BB962C8B-B14F-4D97-AF65-F5344CB8AC3E}">
        <p14:creationId xmlns:p14="http://schemas.microsoft.com/office/powerpoint/2010/main" val="3075041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5569C-9C7F-9628-9EC7-16A7068F45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2EEA34-5934-9B71-C4AC-6F1966A449E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E1EFBB0-59A0-570E-13C2-198AE16E6D5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BBF9E27-7C66-5FB3-4185-54580093A721}"/>
              </a:ext>
            </a:extLst>
          </p:cNvPr>
          <p:cNvSpPr>
            <a:spLocks noGrp="1"/>
          </p:cNvSpPr>
          <p:nvPr>
            <p:ph type="sldNum" sz="quarter" idx="12"/>
          </p:nvPr>
        </p:nvSpPr>
        <p:spPr/>
        <p:txBody>
          <a:bodyPr/>
          <a:lstStyle>
            <a:lvl1pPr>
              <a:defRPr/>
            </a:lvl1pPr>
          </a:lstStyle>
          <a:p>
            <a:fld id="{19B4C11C-D757-4CE8-9FFF-BCFF523D7636}" type="slidenum">
              <a:rPr lang="en-US" altLang="en-US"/>
              <a:pPr/>
              <a:t>‹#›</a:t>
            </a:fld>
            <a:endParaRPr lang="en-US" altLang="en-US"/>
          </a:p>
        </p:txBody>
      </p:sp>
    </p:spTree>
    <p:extLst>
      <p:ext uri="{BB962C8B-B14F-4D97-AF65-F5344CB8AC3E}">
        <p14:creationId xmlns:p14="http://schemas.microsoft.com/office/powerpoint/2010/main" val="51636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2D85C2-C488-E5F5-C024-21A636EF628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7166617-8FC7-8F61-E576-D3DEB8BBDEA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50CBA5-A707-4222-DA2B-891506E2F8AA}"/>
              </a:ext>
            </a:extLst>
          </p:cNvPr>
          <p:cNvSpPr>
            <a:spLocks noGrp="1"/>
          </p:cNvSpPr>
          <p:nvPr>
            <p:ph type="sldNum" sz="quarter" idx="12"/>
          </p:nvPr>
        </p:nvSpPr>
        <p:spPr/>
        <p:txBody>
          <a:bodyPr/>
          <a:lstStyle>
            <a:lvl1pPr>
              <a:defRPr/>
            </a:lvl1pPr>
          </a:lstStyle>
          <a:p>
            <a:fld id="{889CE325-A965-4277-A603-D7EAB2BC07C3}" type="slidenum">
              <a:rPr lang="en-US" altLang="en-US"/>
              <a:pPr/>
              <a:t>‹#›</a:t>
            </a:fld>
            <a:endParaRPr lang="en-US" altLang="en-US"/>
          </a:p>
        </p:txBody>
      </p:sp>
    </p:spTree>
    <p:extLst>
      <p:ext uri="{BB962C8B-B14F-4D97-AF65-F5344CB8AC3E}">
        <p14:creationId xmlns:p14="http://schemas.microsoft.com/office/powerpoint/2010/main" val="32307743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DAF08-26E0-86AE-6FC4-D076A3AF0EC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E21816-9F71-44EF-EFDD-66302A715D4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173FF-C037-74EC-5C0D-3B6D68159AB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1F554-B833-D2F8-B2C9-F0E04E3A686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11BC167-6F36-7636-4235-2E0888B704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FD5871-C1B9-CD2A-BF37-156EF8468C8C}"/>
              </a:ext>
            </a:extLst>
          </p:cNvPr>
          <p:cNvSpPr>
            <a:spLocks noGrp="1"/>
          </p:cNvSpPr>
          <p:nvPr>
            <p:ph type="sldNum" sz="quarter" idx="12"/>
          </p:nvPr>
        </p:nvSpPr>
        <p:spPr/>
        <p:txBody>
          <a:bodyPr/>
          <a:lstStyle>
            <a:lvl1pPr>
              <a:defRPr/>
            </a:lvl1pPr>
          </a:lstStyle>
          <a:p>
            <a:fld id="{06FD8AC2-4843-467A-9701-C18F27AA1A7F}" type="slidenum">
              <a:rPr lang="en-US" altLang="en-US"/>
              <a:pPr/>
              <a:t>‹#›</a:t>
            </a:fld>
            <a:endParaRPr lang="en-US" altLang="en-US"/>
          </a:p>
        </p:txBody>
      </p:sp>
    </p:spTree>
    <p:extLst>
      <p:ext uri="{BB962C8B-B14F-4D97-AF65-F5344CB8AC3E}">
        <p14:creationId xmlns:p14="http://schemas.microsoft.com/office/powerpoint/2010/main" val="2092632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57A4-5387-BC74-7BD1-81D2958A323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C6BE0E-F5C9-8400-C03B-59358BDAED7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92899A-8A22-9DAC-5527-3906D2BAF18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47BFC-BAF7-9897-D943-438ED41F760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A3704B9-F153-FBC3-12C1-27459330E49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CB7DEFA-170C-252C-7C33-13EB2F534E04}"/>
              </a:ext>
            </a:extLst>
          </p:cNvPr>
          <p:cNvSpPr>
            <a:spLocks noGrp="1"/>
          </p:cNvSpPr>
          <p:nvPr>
            <p:ph type="sldNum" sz="quarter" idx="12"/>
          </p:nvPr>
        </p:nvSpPr>
        <p:spPr/>
        <p:txBody>
          <a:bodyPr/>
          <a:lstStyle>
            <a:lvl1pPr>
              <a:defRPr/>
            </a:lvl1pPr>
          </a:lstStyle>
          <a:p>
            <a:fld id="{1245ECEF-9E1F-4343-9BFB-F79E2AFF62FA}" type="slidenum">
              <a:rPr lang="en-US" altLang="en-US"/>
              <a:pPr/>
              <a:t>‹#›</a:t>
            </a:fld>
            <a:endParaRPr lang="en-US" altLang="en-US"/>
          </a:p>
        </p:txBody>
      </p:sp>
    </p:spTree>
    <p:extLst>
      <p:ext uri="{BB962C8B-B14F-4D97-AF65-F5344CB8AC3E}">
        <p14:creationId xmlns:p14="http://schemas.microsoft.com/office/powerpoint/2010/main" val="738597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EE19-E62C-4D3E-6F3F-9D0E9A3B4D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593646-D2DA-114F-2970-7B3B78DC5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C76ED-401D-A2B7-51FE-74D419C633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D58C109-300E-0AE4-5447-A6B5894C549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8091B7-6984-7788-0FF5-E8A19E6B4B0F}"/>
              </a:ext>
            </a:extLst>
          </p:cNvPr>
          <p:cNvSpPr>
            <a:spLocks noGrp="1"/>
          </p:cNvSpPr>
          <p:nvPr>
            <p:ph type="sldNum" sz="quarter" idx="12"/>
          </p:nvPr>
        </p:nvSpPr>
        <p:spPr/>
        <p:txBody>
          <a:bodyPr/>
          <a:lstStyle>
            <a:lvl1pPr>
              <a:defRPr/>
            </a:lvl1pPr>
          </a:lstStyle>
          <a:p>
            <a:fld id="{FB33B565-8575-40D2-A63D-B9D84EBD76A9}" type="slidenum">
              <a:rPr lang="en-US" altLang="en-US"/>
              <a:pPr/>
              <a:t>‹#›</a:t>
            </a:fld>
            <a:endParaRPr lang="en-US" altLang="en-US"/>
          </a:p>
        </p:txBody>
      </p:sp>
    </p:spTree>
    <p:extLst>
      <p:ext uri="{BB962C8B-B14F-4D97-AF65-F5344CB8AC3E}">
        <p14:creationId xmlns:p14="http://schemas.microsoft.com/office/powerpoint/2010/main" val="32602249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23EA07-1444-1F93-594B-3795B82987E3}"/>
              </a:ext>
            </a:extLst>
          </p:cNvPr>
          <p:cNvSpPr>
            <a:spLocks noGrp="1"/>
          </p:cNvSpPr>
          <p:nvPr>
            <p:ph type="title" orient="vert"/>
          </p:nvPr>
        </p:nvSpPr>
        <p:spPr>
          <a:xfrm>
            <a:off x="8966200" y="304800"/>
            <a:ext cx="2514600" cy="5791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921BB-B6B0-904A-79C4-A64F12B76B1D}"/>
              </a:ext>
            </a:extLst>
          </p:cNvPr>
          <p:cNvSpPr>
            <a:spLocks noGrp="1"/>
          </p:cNvSpPr>
          <p:nvPr>
            <p:ph type="body" orient="vert" idx="1"/>
          </p:nvPr>
        </p:nvSpPr>
        <p:spPr>
          <a:xfrm>
            <a:off x="1422400" y="3048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69792-6E58-E5CC-0C84-3EFF9A6C086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26C247-BA55-8B49-A4EF-3BDE81F3054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65CA75A-6598-194C-7CFC-0B3D4FD2EDF3}"/>
              </a:ext>
            </a:extLst>
          </p:cNvPr>
          <p:cNvSpPr>
            <a:spLocks noGrp="1"/>
          </p:cNvSpPr>
          <p:nvPr>
            <p:ph type="sldNum" sz="quarter" idx="12"/>
          </p:nvPr>
        </p:nvSpPr>
        <p:spPr/>
        <p:txBody>
          <a:bodyPr/>
          <a:lstStyle>
            <a:lvl1pPr>
              <a:defRPr/>
            </a:lvl1pPr>
          </a:lstStyle>
          <a:p>
            <a:fld id="{648CCC23-67C2-4597-B5D0-4CDDE3E3C330}" type="slidenum">
              <a:rPr lang="en-US" altLang="en-US"/>
              <a:pPr/>
              <a:t>‹#›</a:t>
            </a:fld>
            <a:endParaRPr lang="en-US" altLang="en-US"/>
          </a:p>
        </p:txBody>
      </p:sp>
    </p:spTree>
    <p:extLst>
      <p:ext uri="{BB962C8B-B14F-4D97-AF65-F5344CB8AC3E}">
        <p14:creationId xmlns:p14="http://schemas.microsoft.com/office/powerpoint/2010/main" val="7322180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15BD0A-B3B9-503C-9BA0-CB0DBC069F47}"/>
              </a:ext>
            </a:extLst>
          </p:cNvPr>
          <p:cNvSpPr>
            <a:spLocks noGrp="1"/>
          </p:cNvSpPr>
          <p:nvPr>
            <p:ph/>
          </p:nvPr>
        </p:nvSpPr>
        <p:spPr>
          <a:xfrm>
            <a:off x="1422400" y="304800"/>
            <a:ext cx="10058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01F7EBB-79FC-A585-D2E2-C92D26B36989}"/>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5D912FA-CAF9-63B4-6FEC-654FCB45457E}"/>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4BD3A89-B477-6460-3371-27ADBCE90ACD}"/>
              </a:ext>
            </a:extLst>
          </p:cNvPr>
          <p:cNvSpPr>
            <a:spLocks noGrp="1"/>
          </p:cNvSpPr>
          <p:nvPr>
            <p:ph type="sldNum" sz="quarter" idx="12"/>
          </p:nvPr>
        </p:nvSpPr>
        <p:spPr>
          <a:xfrm>
            <a:off x="8940800" y="6248400"/>
            <a:ext cx="2540000" cy="457200"/>
          </a:xfrm>
        </p:spPr>
        <p:txBody>
          <a:bodyPr/>
          <a:lstStyle>
            <a:lvl1pPr>
              <a:defRPr/>
            </a:lvl1pPr>
          </a:lstStyle>
          <a:p>
            <a:fld id="{252DB530-C1B8-406A-AA6C-53B2CA7A3D28}" type="slidenum">
              <a:rPr lang="en-US" altLang="en-US"/>
              <a:pPr/>
              <a:t>‹#›</a:t>
            </a:fld>
            <a:endParaRPr lang="en-US" altLang="en-US"/>
          </a:p>
        </p:txBody>
      </p:sp>
    </p:spTree>
    <p:extLst>
      <p:ext uri="{BB962C8B-B14F-4D97-AF65-F5344CB8AC3E}">
        <p14:creationId xmlns:p14="http://schemas.microsoft.com/office/powerpoint/2010/main" val="15953982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207B-072B-B76C-EC21-2CDD338F2E49}"/>
              </a:ext>
            </a:extLst>
          </p:cNvPr>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B11AA7-9054-280F-2E38-2F17EB4AD222}"/>
              </a:ext>
            </a:extLst>
          </p:cNvPr>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47EB7-D6E2-1D27-9B99-632D9531C31B}"/>
              </a:ext>
            </a:extLst>
          </p:cNvPr>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37340A-CA0B-95E0-20DD-E8418E9932CA}"/>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DDF40D1-5134-3799-0047-AB50C1294BB3}"/>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612A20-C8B3-AEBA-E766-D4E17CCFF596}"/>
              </a:ext>
            </a:extLst>
          </p:cNvPr>
          <p:cNvSpPr>
            <a:spLocks noGrp="1"/>
          </p:cNvSpPr>
          <p:nvPr>
            <p:ph type="sldNum" sz="quarter" idx="12"/>
          </p:nvPr>
        </p:nvSpPr>
        <p:spPr>
          <a:xfrm>
            <a:off x="8940800" y="6248400"/>
            <a:ext cx="2540000" cy="457200"/>
          </a:xfrm>
        </p:spPr>
        <p:txBody>
          <a:bodyPr/>
          <a:lstStyle>
            <a:lvl1pPr>
              <a:defRPr/>
            </a:lvl1pPr>
          </a:lstStyle>
          <a:p>
            <a:fld id="{C92979FC-86AA-432F-ACF3-E9CC4C18F775}" type="slidenum">
              <a:rPr lang="en-US" altLang="en-US"/>
              <a:pPr/>
              <a:t>‹#›</a:t>
            </a:fld>
            <a:endParaRPr lang="en-US" altLang="en-US"/>
          </a:p>
        </p:txBody>
      </p:sp>
    </p:spTree>
    <p:extLst>
      <p:ext uri="{BB962C8B-B14F-4D97-AF65-F5344CB8AC3E}">
        <p14:creationId xmlns:p14="http://schemas.microsoft.com/office/powerpoint/2010/main" val="473939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E40DDFE-7E22-00A5-7847-B97FE4808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7300E9C-A299-A23B-D629-DF8C813B0F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0A6B6C9-0136-F035-B2A9-E53CC995131A}"/>
              </a:ext>
            </a:extLst>
          </p:cNvPr>
          <p:cNvSpPr>
            <a:spLocks noGrp="1" noChangeArrowheads="1"/>
          </p:cNvSpPr>
          <p:nvPr>
            <p:ph type="sldNum" sz="quarter" idx="12"/>
          </p:nvPr>
        </p:nvSpPr>
        <p:spPr>
          <a:ln/>
        </p:spPr>
        <p:txBody>
          <a:bodyPr/>
          <a:lstStyle>
            <a:lvl1pPr>
              <a:defRPr/>
            </a:lvl1pPr>
          </a:lstStyle>
          <a:p>
            <a:fld id="{F2AC4C17-2516-49E8-BE9B-E38D16CCA577}" type="slidenum">
              <a:rPr lang="en-US" altLang="en-US"/>
              <a:pPr/>
              <a:t>‹#›</a:t>
            </a:fld>
            <a:endParaRPr lang="en-US" altLang="en-US"/>
          </a:p>
        </p:txBody>
      </p:sp>
    </p:spTree>
    <p:extLst>
      <p:ext uri="{BB962C8B-B14F-4D97-AF65-F5344CB8AC3E}">
        <p14:creationId xmlns:p14="http://schemas.microsoft.com/office/powerpoint/2010/main" val="36392410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DEAA-F1F1-CBD8-760D-2AACC776D789}"/>
              </a:ext>
            </a:extLst>
          </p:cNvPr>
          <p:cNvSpPr>
            <a:spLocks noGrp="1"/>
          </p:cNvSpPr>
          <p:nvPr>
            <p:ph type="title"/>
          </p:nvPr>
        </p:nvSpPr>
        <p:spPr>
          <a:xfrm>
            <a:off x="1422400" y="304801"/>
            <a:ext cx="10058400"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006890F-2445-8151-1486-0921C6BA03F2}"/>
              </a:ext>
            </a:extLst>
          </p:cNvPr>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F6ABA0-4533-35F9-CD7E-103ECF702CF1}"/>
              </a:ext>
            </a:extLst>
          </p:cNvPr>
          <p:cNvSpPr>
            <a:spLocks noGrp="1"/>
          </p:cNvSpPr>
          <p:nvPr>
            <p:ph type="body"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688B5-35AA-A9CD-35DC-D8764C94E9D7}"/>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C1A84C-FC28-5E5A-2F4D-48C3AA57386B}"/>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0FCE825-D560-2935-07CE-8C0499AB226C}"/>
              </a:ext>
            </a:extLst>
          </p:cNvPr>
          <p:cNvSpPr>
            <a:spLocks noGrp="1"/>
          </p:cNvSpPr>
          <p:nvPr>
            <p:ph type="sldNum" sz="quarter" idx="12"/>
          </p:nvPr>
        </p:nvSpPr>
        <p:spPr>
          <a:xfrm>
            <a:off x="8940800" y="6248400"/>
            <a:ext cx="2540000" cy="457200"/>
          </a:xfrm>
        </p:spPr>
        <p:txBody>
          <a:bodyPr/>
          <a:lstStyle>
            <a:lvl1pPr>
              <a:defRPr/>
            </a:lvl1pPr>
          </a:lstStyle>
          <a:p>
            <a:fld id="{5B4146D0-9074-4C7B-819B-21D0E5FD6C14}" type="slidenum">
              <a:rPr lang="en-US" altLang="en-US"/>
              <a:pPr/>
              <a:t>‹#›</a:t>
            </a:fld>
            <a:endParaRPr lang="en-US" altLang="en-US"/>
          </a:p>
        </p:txBody>
      </p:sp>
    </p:spTree>
    <p:extLst>
      <p:ext uri="{BB962C8B-B14F-4D97-AF65-F5344CB8AC3E}">
        <p14:creationId xmlns:p14="http://schemas.microsoft.com/office/powerpoint/2010/main" val="10300312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2811-58B0-06AB-19A9-20F7E6A2354F}"/>
              </a:ext>
            </a:extLst>
          </p:cNvPr>
          <p:cNvSpPr>
            <a:spLocks noGrp="1"/>
          </p:cNvSpPr>
          <p:nvPr>
            <p:ph type="title"/>
          </p:nvPr>
        </p:nvSpPr>
        <p:spPr>
          <a:xfrm>
            <a:off x="1422400" y="304801"/>
            <a:ext cx="10058400"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FE87F3E-4C9A-81D7-23DA-361E3F9FBA60}"/>
              </a:ext>
            </a:extLst>
          </p:cNvPr>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080C59-03B7-5986-4E7B-9F3A4A2C012D}"/>
              </a:ext>
            </a:extLst>
          </p:cNvPr>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F9DF146-A0FC-FBD9-7A0E-1A3D86686FB1}"/>
              </a:ext>
            </a:extLst>
          </p:cNvPr>
          <p:cNvSpPr>
            <a:spLocks noGrp="1"/>
          </p:cNvSpPr>
          <p:nvPr>
            <p:ph sz="quarter" idx="3"/>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E30A677-1E0F-6256-F4F8-978CDA907686}"/>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35F1F6-A32D-5F9F-B865-4C701A8DFF81}"/>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1771E45B-C4AB-0D3B-7B9C-4005C675B42E}"/>
              </a:ext>
            </a:extLst>
          </p:cNvPr>
          <p:cNvSpPr>
            <a:spLocks noGrp="1"/>
          </p:cNvSpPr>
          <p:nvPr>
            <p:ph type="sldNum" sz="quarter" idx="12"/>
          </p:nvPr>
        </p:nvSpPr>
        <p:spPr>
          <a:xfrm>
            <a:off x="8940800" y="6248400"/>
            <a:ext cx="2540000" cy="457200"/>
          </a:xfrm>
        </p:spPr>
        <p:txBody>
          <a:bodyPr/>
          <a:lstStyle>
            <a:lvl1pPr>
              <a:defRPr/>
            </a:lvl1pPr>
          </a:lstStyle>
          <a:p>
            <a:fld id="{D9C0A664-23A3-4630-88EA-D000A9161109}" type="slidenum">
              <a:rPr lang="en-US" altLang="en-US"/>
              <a:pPr/>
              <a:t>‹#›</a:t>
            </a:fld>
            <a:endParaRPr lang="en-US" altLang="en-US"/>
          </a:p>
        </p:txBody>
      </p:sp>
    </p:spTree>
    <p:extLst>
      <p:ext uri="{BB962C8B-B14F-4D97-AF65-F5344CB8AC3E}">
        <p14:creationId xmlns:p14="http://schemas.microsoft.com/office/powerpoint/2010/main" val="10890409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5F7EFB1-1739-5E54-D2EC-2F34FA026A64}"/>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72176312-6C4B-F83B-7E7F-4198A5E250F9}"/>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04CF6E50-23DF-6627-CAA1-1920D9BA52B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3194D8E3-FAB5-96D1-2164-56365A5734BF}"/>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D4D33491-3DBB-ED24-AD77-7B423E57479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0AED70C1-33FC-1DBC-D0A0-BED75314B86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97C8CF2C-438E-83E2-F688-44FCE219CC4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E9FBFD3C-1C74-20A3-0444-A0A12215A36E}"/>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04C50B9E-87C1-645B-E2D6-0152657C181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47AF861A-9E42-1BCA-3058-57724863CEC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0FD8404F-9FE9-6899-A72B-E9DBAC77FA74}"/>
              </a:ext>
            </a:extLst>
          </p:cNvPr>
          <p:cNvSpPr>
            <a:spLocks noGrp="1" noChangeArrowheads="1"/>
          </p:cNvSpPr>
          <p:nvPr>
            <p:ph type="sldNum" sz="quarter" idx="12"/>
          </p:nvPr>
        </p:nvSpPr>
        <p:spPr/>
        <p:txBody>
          <a:bodyPr/>
          <a:lstStyle>
            <a:lvl1pPr>
              <a:defRPr/>
            </a:lvl1pPr>
          </a:lstStyle>
          <a:p>
            <a:fld id="{A24E1C13-D8BB-466C-91A4-7BEDA8FF7246}" type="slidenum">
              <a:rPr lang="en-US" altLang="en-US"/>
              <a:pPr/>
              <a:t>‹#›</a:t>
            </a:fld>
            <a:endParaRPr lang="en-US" altLang="en-US"/>
          </a:p>
        </p:txBody>
      </p:sp>
    </p:spTree>
    <p:extLst>
      <p:ext uri="{BB962C8B-B14F-4D97-AF65-F5344CB8AC3E}">
        <p14:creationId xmlns:p14="http://schemas.microsoft.com/office/powerpoint/2010/main" val="22880951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5EF3F4D-4D6A-7C84-6815-C2319A869B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53C2ACB-00F4-ABC6-7752-5299EC0D7D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6B180631-B0EF-196F-A954-1CF5D46AD3CC}"/>
              </a:ext>
            </a:extLst>
          </p:cNvPr>
          <p:cNvSpPr>
            <a:spLocks noGrp="1" noChangeArrowheads="1"/>
          </p:cNvSpPr>
          <p:nvPr>
            <p:ph type="sldNum" sz="quarter" idx="12"/>
          </p:nvPr>
        </p:nvSpPr>
        <p:spPr>
          <a:ln/>
        </p:spPr>
        <p:txBody>
          <a:bodyPr/>
          <a:lstStyle>
            <a:lvl1pPr>
              <a:defRPr/>
            </a:lvl1pPr>
          </a:lstStyle>
          <a:p>
            <a:fld id="{9A6F9523-2BC7-4B66-B1FA-3A5565457916}" type="slidenum">
              <a:rPr lang="en-US" altLang="en-US"/>
              <a:pPr/>
              <a:t>‹#›</a:t>
            </a:fld>
            <a:endParaRPr lang="en-US" altLang="en-US"/>
          </a:p>
        </p:txBody>
      </p:sp>
    </p:spTree>
    <p:extLst>
      <p:ext uri="{BB962C8B-B14F-4D97-AF65-F5344CB8AC3E}">
        <p14:creationId xmlns:p14="http://schemas.microsoft.com/office/powerpoint/2010/main" val="39193421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E4D35EFB-784F-0D54-F171-9812ACBDE4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89E6A88D-414D-5062-CAF9-27ECA43716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FB22BB6-439E-2623-466C-184D8F03B389}"/>
              </a:ext>
            </a:extLst>
          </p:cNvPr>
          <p:cNvSpPr>
            <a:spLocks noGrp="1" noChangeArrowheads="1"/>
          </p:cNvSpPr>
          <p:nvPr>
            <p:ph type="sldNum" sz="quarter" idx="12"/>
          </p:nvPr>
        </p:nvSpPr>
        <p:spPr>
          <a:ln/>
        </p:spPr>
        <p:txBody>
          <a:bodyPr/>
          <a:lstStyle>
            <a:lvl1pPr>
              <a:defRPr/>
            </a:lvl1pPr>
          </a:lstStyle>
          <a:p>
            <a:fld id="{A89D0C45-C64E-44D4-9958-F37EDC846E44}" type="slidenum">
              <a:rPr lang="en-US" altLang="en-US"/>
              <a:pPr/>
              <a:t>‹#›</a:t>
            </a:fld>
            <a:endParaRPr lang="en-US" altLang="en-US"/>
          </a:p>
        </p:txBody>
      </p:sp>
    </p:spTree>
    <p:extLst>
      <p:ext uri="{BB962C8B-B14F-4D97-AF65-F5344CB8AC3E}">
        <p14:creationId xmlns:p14="http://schemas.microsoft.com/office/powerpoint/2010/main" val="12467353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2183E2C0-8285-D853-64A7-C01807A6F9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4BF27C1-1215-B15A-FFA2-C423164DAC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40ED1238-E4F7-5444-E6E6-715D13622661}"/>
              </a:ext>
            </a:extLst>
          </p:cNvPr>
          <p:cNvSpPr>
            <a:spLocks noGrp="1" noChangeArrowheads="1"/>
          </p:cNvSpPr>
          <p:nvPr>
            <p:ph type="sldNum" sz="quarter" idx="12"/>
          </p:nvPr>
        </p:nvSpPr>
        <p:spPr>
          <a:ln/>
        </p:spPr>
        <p:txBody>
          <a:bodyPr/>
          <a:lstStyle>
            <a:lvl1pPr>
              <a:defRPr/>
            </a:lvl1pPr>
          </a:lstStyle>
          <a:p>
            <a:fld id="{91D3A2CF-12D9-4D18-97A4-3619757E6A06}" type="slidenum">
              <a:rPr lang="en-US" altLang="en-US"/>
              <a:pPr/>
              <a:t>‹#›</a:t>
            </a:fld>
            <a:endParaRPr lang="en-US" altLang="en-US"/>
          </a:p>
        </p:txBody>
      </p:sp>
    </p:spTree>
    <p:extLst>
      <p:ext uri="{BB962C8B-B14F-4D97-AF65-F5344CB8AC3E}">
        <p14:creationId xmlns:p14="http://schemas.microsoft.com/office/powerpoint/2010/main" val="32694288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2056468A-EA23-43E9-3D8E-F070F363BF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49E295D2-1BA6-39FC-B2A8-23B8834883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6F55C43C-508D-1693-0F64-65F962C9D365}"/>
              </a:ext>
            </a:extLst>
          </p:cNvPr>
          <p:cNvSpPr>
            <a:spLocks noGrp="1" noChangeArrowheads="1"/>
          </p:cNvSpPr>
          <p:nvPr>
            <p:ph type="sldNum" sz="quarter" idx="12"/>
          </p:nvPr>
        </p:nvSpPr>
        <p:spPr>
          <a:ln/>
        </p:spPr>
        <p:txBody>
          <a:bodyPr/>
          <a:lstStyle>
            <a:lvl1pPr>
              <a:defRPr/>
            </a:lvl1pPr>
          </a:lstStyle>
          <a:p>
            <a:fld id="{D3A9025E-EB57-4644-823B-FC89AC5797FE}" type="slidenum">
              <a:rPr lang="en-US" altLang="en-US"/>
              <a:pPr/>
              <a:t>‹#›</a:t>
            </a:fld>
            <a:endParaRPr lang="en-US" altLang="en-US"/>
          </a:p>
        </p:txBody>
      </p:sp>
    </p:spTree>
    <p:extLst>
      <p:ext uri="{BB962C8B-B14F-4D97-AF65-F5344CB8AC3E}">
        <p14:creationId xmlns:p14="http://schemas.microsoft.com/office/powerpoint/2010/main" val="27302685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784AF656-0606-F579-87F5-994AF9F40C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9E3A51B7-94DB-27DB-D491-8C41E1A5A1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402BE83B-BACB-C1BC-F798-FF81D61E3320}"/>
              </a:ext>
            </a:extLst>
          </p:cNvPr>
          <p:cNvSpPr>
            <a:spLocks noGrp="1" noChangeArrowheads="1"/>
          </p:cNvSpPr>
          <p:nvPr>
            <p:ph type="sldNum" sz="quarter" idx="12"/>
          </p:nvPr>
        </p:nvSpPr>
        <p:spPr>
          <a:ln/>
        </p:spPr>
        <p:txBody>
          <a:bodyPr/>
          <a:lstStyle>
            <a:lvl1pPr>
              <a:defRPr/>
            </a:lvl1pPr>
          </a:lstStyle>
          <a:p>
            <a:fld id="{2750B5A3-9B4F-4F4E-BEE7-5D149FA50CB4}" type="slidenum">
              <a:rPr lang="en-US" altLang="en-US"/>
              <a:pPr/>
              <a:t>‹#›</a:t>
            </a:fld>
            <a:endParaRPr lang="en-US" altLang="en-US"/>
          </a:p>
        </p:txBody>
      </p:sp>
    </p:spTree>
    <p:extLst>
      <p:ext uri="{BB962C8B-B14F-4D97-AF65-F5344CB8AC3E}">
        <p14:creationId xmlns:p14="http://schemas.microsoft.com/office/powerpoint/2010/main" val="13561067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DB2230F-CECC-A207-457B-904B1201E1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5EDF9916-6F48-9B78-3A19-3BE9026162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10B21F1D-496F-D660-7E39-7521AF2C5DD1}"/>
              </a:ext>
            </a:extLst>
          </p:cNvPr>
          <p:cNvSpPr>
            <a:spLocks noGrp="1" noChangeArrowheads="1"/>
          </p:cNvSpPr>
          <p:nvPr>
            <p:ph type="sldNum" sz="quarter" idx="12"/>
          </p:nvPr>
        </p:nvSpPr>
        <p:spPr>
          <a:ln/>
        </p:spPr>
        <p:txBody>
          <a:bodyPr/>
          <a:lstStyle>
            <a:lvl1pPr>
              <a:defRPr/>
            </a:lvl1pPr>
          </a:lstStyle>
          <a:p>
            <a:fld id="{20691161-6E0F-4CC4-9152-19DC88D55F4C}" type="slidenum">
              <a:rPr lang="en-US" altLang="en-US"/>
              <a:pPr/>
              <a:t>‹#›</a:t>
            </a:fld>
            <a:endParaRPr lang="en-US" altLang="en-US"/>
          </a:p>
        </p:txBody>
      </p:sp>
    </p:spTree>
    <p:extLst>
      <p:ext uri="{BB962C8B-B14F-4D97-AF65-F5344CB8AC3E}">
        <p14:creationId xmlns:p14="http://schemas.microsoft.com/office/powerpoint/2010/main" val="16212039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216A2974-EA46-DCA0-BFA0-79817C749F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7C2394F-9975-08DC-C256-FE4ED446E8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B46DB4D-3358-E97A-D571-A7172E933A2F}"/>
              </a:ext>
            </a:extLst>
          </p:cNvPr>
          <p:cNvSpPr>
            <a:spLocks noGrp="1" noChangeArrowheads="1"/>
          </p:cNvSpPr>
          <p:nvPr>
            <p:ph type="sldNum" sz="quarter" idx="12"/>
          </p:nvPr>
        </p:nvSpPr>
        <p:spPr>
          <a:ln/>
        </p:spPr>
        <p:txBody>
          <a:bodyPr/>
          <a:lstStyle>
            <a:lvl1pPr>
              <a:defRPr/>
            </a:lvl1pPr>
          </a:lstStyle>
          <a:p>
            <a:fld id="{D9921521-D4F9-4309-A3A6-DEF507715C4A}" type="slidenum">
              <a:rPr lang="en-US" altLang="en-US"/>
              <a:pPr/>
              <a:t>‹#›</a:t>
            </a:fld>
            <a:endParaRPr lang="en-US" altLang="en-US"/>
          </a:p>
        </p:txBody>
      </p:sp>
    </p:spTree>
    <p:extLst>
      <p:ext uri="{BB962C8B-B14F-4D97-AF65-F5344CB8AC3E}">
        <p14:creationId xmlns:p14="http://schemas.microsoft.com/office/powerpoint/2010/main" val="1584294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802EB90-9FD0-ECBF-F945-B125432061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1637CA6-C64D-13C6-B394-B70682ACA5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4221424-17A0-0474-4871-E01608CC40EF}"/>
              </a:ext>
            </a:extLst>
          </p:cNvPr>
          <p:cNvSpPr>
            <a:spLocks noGrp="1" noChangeArrowheads="1"/>
          </p:cNvSpPr>
          <p:nvPr>
            <p:ph type="sldNum" sz="quarter" idx="12"/>
          </p:nvPr>
        </p:nvSpPr>
        <p:spPr>
          <a:ln/>
        </p:spPr>
        <p:txBody>
          <a:bodyPr/>
          <a:lstStyle>
            <a:lvl1pPr>
              <a:defRPr/>
            </a:lvl1pPr>
          </a:lstStyle>
          <a:p>
            <a:fld id="{8D6A6F34-C2E3-4478-8623-715B24E81CD7}" type="slidenum">
              <a:rPr lang="en-US" altLang="en-US"/>
              <a:pPr/>
              <a:t>‹#›</a:t>
            </a:fld>
            <a:endParaRPr lang="en-US" altLang="en-US"/>
          </a:p>
        </p:txBody>
      </p:sp>
    </p:spTree>
    <p:extLst>
      <p:ext uri="{BB962C8B-B14F-4D97-AF65-F5344CB8AC3E}">
        <p14:creationId xmlns:p14="http://schemas.microsoft.com/office/powerpoint/2010/main" val="17133122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9E6DF4A-C065-287E-F5E0-7684D3A62A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CF125FC-9E10-86D1-9EC8-3A9A88D891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BC3D89A-4792-E6D1-7868-9EC4511E3420}"/>
              </a:ext>
            </a:extLst>
          </p:cNvPr>
          <p:cNvSpPr>
            <a:spLocks noGrp="1" noChangeArrowheads="1"/>
          </p:cNvSpPr>
          <p:nvPr>
            <p:ph type="sldNum" sz="quarter" idx="12"/>
          </p:nvPr>
        </p:nvSpPr>
        <p:spPr>
          <a:ln/>
        </p:spPr>
        <p:txBody>
          <a:bodyPr/>
          <a:lstStyle>
            <a:lvl1pPr>
              <a:defRPr/>
            </a:lvl1pPr>
          </a:lstStyle>
          <a:p>
            <a:fld id="{C846A5C5-820F-41FA-81A7-4FB1EDAD4820}" type="slidenum">
              <a:rPr lang="en-US" altLang="en-US"/>
              <a:pPr/>
              <a:t>‹#›</a:t>
            </a:fld>
            <a:endParaRPr lang="en-US" altLang="en-US"/>
          </a:p>
        </p:txBody>
      </p:sp>
    </p:spTree>
    <p:extLst>
      <p:ext uri="{BB962C8B-B14F-4D97-AF65-F5344CB8AC3E}">
        <p14:creationId xmlns:p14="http://schemas.microsoft.com/office/powerpoint/2010/main" val="15295656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30CE5844-32FA-F151-8533-A9DA3CEB14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B5AE2349-FE9B-CC92-70CF-C04F0686B5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B0107D3F-3943-A2B5-32D2-AEBEFDBA57C9}"/>
              </a:ext>
            </a:extLst>
          </p:cNvPr>
          <p:cNvSpPr>
            <a:spLocks noGrp="1" noChangeArrowheads="1"/>
          </p:cNvSpPr>
          <p:nvPr>
            <p:ph type="sldNum" sz="quarter" idx="12"/>
          </p:nvPr>
        </p:nvSpPr>
        <p:spPr>
          <a:ln/>
        </p:spPr>
        <p:txBody>
          <a:bodyPr/>
          <a:lstStyle>
            <a:lvl1pPr>
              <a:defRPr/>
            </a:lvl1pPr>
          </a:lstStyle>
          <a:p>
            <a:fld id="{5B2AD89C-3CBD-4060-B946-65C73B46B295}" type="slidenum">
              <a:rPr lang="en-US" altLang="en-US"/>
              <a:pPr/>
              <a:t>‹#›</a:t>
            </a:fld>
            <a:endParaRPr lang="en-US" altLang="en-US"/>
          </a:p>
        </p:txBody>
      </p:sp>
    </p:spTree>
    <p:extLst>
      <p:ext uri="{BB962C8B-B14F-4D97-AF65-F5344CB8AC3E}">
        <p14:creationId xmlns:p14="http://schemas.microsoft.com/office/powerpoint/2010/main" val="14734693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0EC7220-122A-F7F3-E458-86B99F8FE1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824DD539-23C1-EC50-F4B6-6A170FE1EC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A3C2C2B6-F6F7-E974-5030-5028F541B354}"/>
              </a:ext>
            </a:extLst>
          </p:cNvPr>
          <p:cNvSpPr>
            <a:spLocks noGrp="1" noChangeArrowheads="1"/>
          </p:cNvSpPr>
          <p:nvPr>
            <p:ph type="sldNum" sz="quarter" idx="12"/>
          </p:nvPr>
        </p:nvSpPr>
        <p:spPr>
          <a:ln/>
        </p:spPr>
        <p:txBody>
          <a:bodyPr/>
          <a:lstStyle>
            <a:lvl1pPr>
              <a:defRPr/>
            </a:lvl1pPr>
          </a:lstStyle>
          <a:p>
            <a:fld id="{34E4608D-2689-40FD-810A-82BEA2C94F46}" type="slidenum">
              <a:rPr lang="en-US" altLang="en-US"/>
              <a:pPr/>
              <a:t>‹#›</a:t>
            </a:fld>
            <a:endParaRPr lang="en-US" altLang="en-US"/>
          </a:p>
        </p:txBody>
      </p:sp>
    </p:spTree>
    <p:extLst>
      <p:ext uri="{BB962C8B-B14F-4D97-AF65-F5344CB8AC3E}">
        <p14:creationId xmlns:p14="http://schemas.microsoft.com/office/powerpoint/2010/main" val="22753143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18EDD814-0E2A-81A2-7C76-D250F9C2C4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4F95783D-DBCF-0F87-5F1B-1816608985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81ACA18A-23CF-DA69-4734-7E2DAEC937EC}"/>
              </a:ext>
            </a:extLst>
          </p:cNvPr>
          <p:cNvSpPr>
            <a:spLocks noGrp="1" noChangeArrowheads="1"/>
          </p:cNvSpPr>
          <p:nvPr>
            <p:ph type="sldNum" sz="quarter" idx="12"/>
          </p:nvPr>
        </p:nvSpPr>
        <p:spPr>
          <a:ln/>
        </p:spPr>
        <p:txBody>
          <a:bodyPr/>
          <a:lstStyle>
            <a:lvl1pPr>
              <a:defRPr/>
            </a:lvl1pPr>
          </a:lstStyle>
          <a:p>
            <a:fld id="{5DF24757-0821-40DC-8573-90A099AB89C0}" type="slidenum">
              <a:rPr lang="en-US" altLang="en-US"/>
              <a:pPr/>
              <a:t>‹#›</a:t>
            </a:fld>
            <a:endParaRPr lang="en-US" altLang="en-US"/>
          </a:p>
        </p:txBody>
      </p:sp>
    </p:spTree>
    <p:extLst>
      <p:ext uri="{BB962C8B-B14F-4D97-AF65-F5344CB8AC3E}">
        <p14:creationId xmlns:p14="http://schemas.microsoft.com/office/powerpoint/2010/main" val="23673424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7745BDD-7E05-5019-9176-E8FA962E55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4000DDA-0661-37C6-A227-BBC5528460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CEB9BD1D-A609-4D8B-14C2-C7BEA18EF3FF}"/>
              </a:ext>
            </a:extLst>
          </p:cNvPr>
          <p:cNvSpPr>
            <a:spLocks noGrp="1" noChangeArrowheads="1"/>
          </p:cNvSpPr>
          <p:nvPr>
            <p:ph type="sldNum" sz="quarter" idx="12"/>
          </p:nvPr>
        </p:nvSpPr>
        <p:spPr>
          <a:ln/>
        </p:spPr>
        <p:txBody>
          <a:bodyPr/>
          <a:lstStyle>
            <a:lvl1pPr>
              <a:defRPr/>
            </a:lvl1pPr>
          </a:lstStyle>
          <a:p>
            <a:fld id="{0AD822C6-2046-4F8D-BD9F-D929123BAEAA}" type="slidenum">
              <a:rPr lang="en-US" altLang="en-US"/>
              <a:pPr/>
              <a:t>‹#›</a:t>
            </a:fld>
            <a:endParaRPr lang="en-US" altLang="en-US"/>
          </a:p>
        </p:txBody>
      </p:sp>
    </p:spTree>
    <p:extLst>
      <p:ext uri="{BB962C8B-B14F-4D97-AF65-F5344CB8AC3E}">
        <p14:creationId xmlns:p14="http://schemas.microsoft.com/office/powerpoint/2010/main" val="42840351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ACAA4062-D458-62F2-029B-B35F9230C2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85B38D9D-0D29-F7C4-F2E3-E65B0DB1F5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DB45656F-660A-00D5-9597-D0ACA26FC7B8}"/>
              </a:ext>
            </a:extLst>
          </p:cNvPr>
          <p:cNvSpPr>
            <a:spLocks noGrp="1" noChangeArrowheads="1"/>
          </p:cNvSpPr>
          <p:nvPr>
            <p:ph type="sldNum" sz="quarter" idx="12"/>
          </p:nvPr>
        </p:nvSpPr>
        <p:spPr>
          <a:ln/>
        </p:spPr>
        <p:txBody>
          <a:bodyPr/>
          <a:lstStyle>
            <a:lvl1pPr>
              <a:defRPr/>
            </a:lvl1pPr>
          </a:lstStyle>
          <a:p>
            <a:fld id="{642080F3-4320-48BD-9C5D-13536DCC9F6D}" type="slidenum">
              <a:rPr lang="en-US" altLang="en-US"/>
              <a:pPr/>
              <a:t>‹#›</a:t>
            </a:fld>
            <a:endParaRPr lang="en-US" altLang="en-US"/>
          </a:p>
        </p:txBody>
      </p:sp>
    </p:spTree>
    <p:extLst>
      <p:ext uri="{BB962C8B-B14F-4D97-AF65-F5344CB8AC3E}">
        <p14:creationId xmlns:p14="http://schemas.microsoft.com/office/powerpoint/2010/main" val="34799699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65C3C260-EF84-60FC-FC05-1423523846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23F2A678-89A9-5416-A602-635D5CC848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790038CC-9AB7-D830-8DB8-8BEBC540376E}"/>
              </a:ext>
            </a:extLst>
          </p:cNvPr>
          <p:cNvSpPr>
            <a:spLocks noGrp="1" noChangeArrowheads="1"/>
          </p:cNvSpPr>
          <p:nvPr>
            <p:ph type="sldNum" sz="quarter" idx="12"/>
          </p:nvPr>
        </p:nvSpPr>
        <p:spPr>
          <a:ln/>
        </p:spPr>
        <p:txBody>
          <a:bodyPr/>
          <a:lstStyle>
            <a:lvl1pPr>
              <a:defRPr/>
            </a:lvl1pPr>
          </a:lstStyle>
          <a:p>
            <a:fld id="{85FC1D93-831D-4A93-B011-3D5598BAA4D3}" type="slidenum">
              <a:rPr lang="en-US" altLang="en-US"/>
              <a:pPr/>
              <a:t>‹#›</a:t>
            </a:fld>
            <a:endParaRPr lang="en-US" altLang="en-US"/>
          </a:p>
        </p:txBody>
      </p:sp>
    </p:spTree>
    <p:extLst>
      <p:ext uri="{BB962C8B-B14F-4D97-AF65-F5344CB8AC3E}">
        <p14:creationId xmlns:p14="http://schemas.microsoft.com/office/powerpoint/2010/main" val="42681088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1F4A1A4-A887-6EB4-6790-302F38DFA4C0}"/>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1021221A-B21F-C6A4-A645-56138788FC64}"/>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EB38BBD-9B7C-FFC6-6EE0-F67103FC1D5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B52EFFAC-D014-11C3-50A7-E06F5B0CD25E}"/>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6E349B08-F291-BE5E-474B-33B22D2B1BDE}"/>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310F403E-1BD5-D116-26CF-27DA77628CE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7CFBB55F-2EBF-3A27-F16E-81F8298139CB}"/>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886DD738-8C3A-B30C-6EFD-1EADABF7315E}"/>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AD6CBC91-DA6E-2F58-90F4-290D7EDD247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05419054-4CDF-63A1-C81B-C55744F78C0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72DF6695-3BDD-70A9-B637-8964A1918C4D}"/>
              </a:ext>
            </a:extLst>
          </p:cNvPr>
          <p:cNvSpPr>
            <a:spLocks noGrp="1" noChangeArrowheads="1"/>
          </p:cNvSpPr>
          <p:nvPr>
            <p:ph type="sldNum" sz="quarter" idx="12"/>
          </p:nvPr>
        </p:nvSpPr>
        <p:spPr/>
        <p:txBody>
          <a:bodyPr/>
          <a:lstStyle>
            <a:lvl1pPr>
              <a:defRPr/>
            </a:lvl1pPr>
          </a:lstStyle>
          <a:p>
            <a:fld id="{65359C56-C891-48BA-9543-5FF6A2C8432A}" type="slidenum">
              <a:rPr lang="en-US" altLang="en-US"/>
              <a:pPr/>
              <a:t>‹#›</a:t>
            </a:fld>
            <a:endParaRPr lang="en-US" altLang="en-US"/>
          </a:p>
        </p:txBody>
      </p:sp>
    </p:spTree>
    <p:extLst>
      <p:ext uri="{BB962C8B-B14F-4D97-AF65-F5344CB8AC3E}">
        <p14:creationId xmlns:p14="http://schemas.microsoft.com/office/powerpoint/2010/main" val="37079892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2F28991-62AE-4FF4-132E-F0CB070470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2A834BE-F2D7-3D74-DBCA-2ED210CBDF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8D42A0AB-60B1-139B-FA62-B8CDA6B1A9B3}"/>
              </a:ext>
            </a:extLst>
          </p:cNvPr>
          <p:cNvSpPr>
            <a:spLocks noGrp="1" noChangeArrowheads="1"/>
          </p:cNvSpPr>
          <p:nvPr>
            <p:ph type="sldNum" sz="quarter" idx="12"/>
          </p:nvPr>
        </p:nvSpPr>
        <p:spPr>
          <a:ln/>
        </p:spPr>
        <p:txBody>
          <a:bodyPr/>
          <a:lstStyle>
            <a:lvl1pPr>
              <a:defRPr/>
            </a:lvl1pPr>
          </a:lstStyle>
          <a:p>
            <a:fld id="{5A322EFB-5A7E-42A4-9B16-25B0B8573167}" type="slidenum">
              <a:rPr lang="en-US" altLang="en-US"/>
              <a:pPr/>
              <a:t>‹#›</a:t>
            </a:fld>
            <a:endParaRPr lang="en-US" altLang="en-US"/>
          </a:p>
        </p:txBody>
      </p:sp>
    </p:spTree>
    <p:extLst>
      <p:ext uri="{BB962C8B-B14F-4D97-AF65-F5344CB8AC3E}">
        <p14:creationId xmlns:p14="http://schemas.microsoft.com/office/powerpoint/2010/main" val="382465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85925081-AE66-BAD2-383F-017EFFF3A1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9EBEAAC-365D-FAD2-B315-70A0875599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BB434DD1-BB4E-919A-B077-FA30FF6FEC72}"/>
              </a:ext>
            </a:extLst>
          </p:cNvPr>
          <p:cNvSpPr>
            <a:spLocks noGrp="1" noChangeArrowheads="1"/>
          </p:cNvSpPr>
          <p:nvPr>
            <p:ph type="sldNum" sz="quarter" idx="12"/>
          </p:nvPr>
        </p:nvSpPr>
        <p:spPr>
          <a:ln/>
        </p:spPr>
        <p:txBody>
          <a:bodyPr/>
          <a:lstStyle>
            <a:lvl1pPr>
              <a:defRPr/>
            </a:lvl1pPr>
          </a:lstStyle>
          <a:p>
            <a:fld id="{19C09845-3A13-4A63-BD93-90337A0AFED0}" type="slidenum">
              <a:rPr lang="en-US" altLang="en-US"/>
              <a:pPr/>
              <a:t>‹#›</a:t>
            </a:fld>
            <a:endParaRPr lang="en-US" altLang="en-US"/>
          </a:p>
        </p:txBody>
      </p:sp>
    </p:spTree>
    <p:extLst>
      <p:ext uri="{BB962C8B-B14F-4D97-AF65-F5344CB8AC3E}">
        <p14:creationId xmlns:p14="http://schemas.microsoft.com/office/powerpoint/2010/main" val="636493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AC5D347-0884-4440-BF0F-B9511289FA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529DE9B-3181-CA43-7FEE-595EC2EA6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71FC38D-843E-4929-F8E7-F13E1AFA527A}"/>
              </a:ext>
            </a:extLst>
          </p:cNvPr>
          <p:cNvSpPr>
            <a:spLocks noGrp="1" noChangeArrowheads="1"/>
          </p:cNvSpPr>
          <p:nvPr>
            <p:ph type="sldNum" sz="quarter" idx="12"/>
          </p:nvPr>
        </p:nvSpPr>
        <p:spPr>
          <a:ln/>
        </p:spPr>
        <p:txBody>
          <a:bodyPr/>
          <a:lstStyle>
            <a:lvl1pPr>
              <a:defRPr/>
            </a:lvl1pPr>
          </a:lstStyle>
          <a:p>
            <a:fld id="{FBDBADD6-A62C-4832-B080-CF35DAD78382}" type="slidenum">
              <a:rPr lang="en-US" altLang="en-US"/>
              <a:pPr/>
              <a:t>‹#›</a:t>
            </a:fld>
            <a:endParaRPr lang="en-US" altLang="en-US"/>
          </a:p>
        </p:txBody>
      </p:sp>
    </p:spTree>
    <p:extLst>
      <p:ext uri="{BB962C8B-B14F-4D97-AF65-F5344CB8AC3E}">
        <p14:creationId xmlns:p14="http://schemas.microsoft.com/office/powerpoint/2010/main" val="1175114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C039B8C5-BC31-6493-6CC7-F46E4700D2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0D806AD-08E0-C5DA-1099-F7CFC3CA8B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0E5306B1-5181-265C-8673-B5B849E04221}"/>
              </a:ext>
            </a:extLst>
          </p:cNvPr>
          <p:cNvSpPr>
            <a:spLocks noGrp="1" noChangeArrowheads="1"/>
          </p:cNvSpPr>
          <p:nvPr>
            <p:ph type="sldNum" sz="quarter" idx="12"/>
          </p:nvPr>
        </p:nvSpPr>
        <p:spPr>
          <a:ln/>
        </p:spPr>
        <p:txBody>
          <a:bodyPr/>
          <a:lstStyle>
            <a:lvl1pPr>
              <a:defRPr/>
            </a:lvl1pPr>
          </a:lstStyle>
          <a:p>
            <a:fld id="{B464F604-1DE0-466E-B12F-B46F305C7C09}" type="slidenum">
              <a:rPr lang="en-US" altLang="en-US"/>
              <a:pPr/>
              <a:t>‹#›</a:t>
            </a:fld>
            <a:endParaRPr lang="en-US" altLang="en-US"/>
          </a:p>
        </p:txBody>
      </p:sp>
    </p:spTree>
    <p:extLst>
      <p:ext uri="{BB962C8B-B14F-4D97-AF65-F5344CB8AC3E}">
        <p14:creationId xmlns:p14="http://schemas.microsoft.com/office/powerpoint/2010/main" val="2270504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076B86D3-7B18-64E2-BC8D-21D1B62CE4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39244D1-0175-06E0-E6BF-77B755F610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63D3A38F-F4EC-0AEC-B560-1A01FE6FABB7}"/>
              </a:ext>
            </a:extLst>
          </p:cNvPr>
          <p:cNvSpPr>
            <a:spLocks noGrp="1" noChangeArrowheads="1"/>
          </p:cNvSpPr>
          <p:nvPr>
            <p:ph type="sldNum" sz="quarter" idx="12"/>
          </p:nvPr>
        </p:nvSpPr>
        <p:spPr>
          <a:ln/>
        </p:spPr>
        <p:txBody>
          <a:bodyPr/>
          <a:lstStyle>
            <a:lvl1pPr>
              <a:defRPr/>
            </a:lvl1pPr>
          </a:lstStyle>
          <a:p>
            <a:fld id="{7C60203A-C04B-4299-BA20-9119B2B3C5FE}" type="slidenum">
              <a:rPr lang="en-US" altLang="en-US"/>
              <a:pPr/>
              <a:t>‹#›</a:t>
            </a:fld>
            <a:endParaRPr lang="en-US" altLang="en-US"/>
          </a:p>
        </p:txBody>
      </p:sp>
    </p:spTree>
    <p:extLst>
      <p:ext uri="{BB962C8B-B14F-4D97-AF65-F5344CB8AC3E}">
        <p14:creationId xmlns:p14="http://schemas.microsoft.com/office/powerpoint/2010/main" val="13016277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248EDA30-19D3-99B9-A40F-223FD7D98A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0E5AE66B-B497-0214-7201-1A98F4B2FD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AFD4E0A0-2804-B192-782F-788AEB76C101}"/>
              </a:ext>
            </a:extLst>
          </p:cNvPr>
          <p:cNvSpPr>
            <a:spLocks noGrp="1" noChangeArrowheads="1"/>
          </p:cNvSpPr>
          <p:nvPr>
            <p:ph type="sldNum" sz="quarter" idx="12"/>
          </p:nvPr>
        </p:nvSpPr>
        <p:spPr>
          <a:ln/>
        </p:spPr>
        <p:txBody>
          <a:bodyPr/>
          <a:lstStyle>
            <a:lvl1pPr>
              <a:defRPr/>
            </a:lvl1pPr>
          </a:lstStyle>
          <a:p>
            <a:fld id="{87761F17-37FC-41C3-814D-C8FA087A3695}" type="slidenum">
              <a:rPr lang="en-US" altLang="en-US"/>
              <a:pPr/>
              <a:t>‹#›</a:t>
            </a:fld>
            <a:endParaRPr lang="en-US" altLang="en-US"/>
          </a:p>
        </p:txBody>
      </p:sp>
    </p:spTree>
    <p:extLst>
      <p:ext uri="{BB962C8B-B14F-4D97-AF65-F5344CB8AC3E}">
        <p14:creationId xmlns:p14="http://schemas.microsoft.com/office/powerpoint/2010/main" val="29983406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0119D87-FE23-55BA-FB8F-86378D2006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3FEA1BF4-A7D8-4ACA-6A07-CEBD405169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A163D3BF-9EE5-DAF7-2BA9-50A32EB1C3CC}"/>
              </a:ext>
            </a:extLst>
          </p:cNvPr>
          <p:cNvSpPr>
            <a:spLocks noGrp="1" noChangeArrowheads="1"/>
          </p:cNvSpPr>
          <p:nvPr>
            <p:ph type="sldNum" sz="quarter" idx="12"/>
          </p:nvPr>
        </p:nvSpPr>
        <p:spPr>
          <a:ln/>
        </p:spPr>
        <p:txBody>
          <a:bodyPr/>
          <a:lstStyle>
            <a:lvl1pPr>
              <a:defRPr/>
            </a:lvl1pPr>
          </a:lstStyle>
          <a:p>
            <a:fld id="{53ABE817-970A-49FB-A122-9CA371B23220}" type="slidenum">
              <a:rPr lang="en-US" altLang="en-US"/>
              <a:pPr/>
              <a:t>‹#›</a:t>
            </a:fld>
            <a:endParaRPr lang="en-US" altLang="en-US"/>
          </a:p>
        </p:txBody>
      </p:sp>
    </p:spTree>
    <p:extLst>
      <p:ext uri="{BB962C8B-B14F-4D97-AF65-F5344CB8AC3E}">
        <p14:creationId xmlns:p14="http://schemas.microsoft.com/office/powerpoint/2010/main" val="30697426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1A0F0F52-E09F-9652-8861-63406CECC1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F1BC40A-A3D6-6445-944B-6994B74322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FA3F4B2F-6053-FC8C-BF70-879D74D7F7A3}"/>
              </a:ext>
            </a:extLst>
          </p:cNvPr>
          <p:cNvSpPr>
            <a:spLocks noGrp="1" noChangeArrowheads="1"/>
          </p:cNvSpPr>
          <p:nvPr>
            <p:ph type="sldNum" sz="quarter" idx="12"/>
          </p:nvPr>
        </p:nvSpPr>
        <p:spPr>
          <a:ln/>
        </p:spPr>
        <p:txBody>
          <a:bodyPr/>
          <a:lstStyle>
            <a:lvl1pPr>
              <a:defRPr/>
            </a:lvl1pPr>
          </a:lstStyle>
          <a:p>
            <a:fld id="{2C6BC551-5815-4BFA-9D35-69BCF23FA1E0}" type="slidenum">
              <a:rPr lang="en-US" altLang="en-US"/>
              <a:pPr/>
              <a:t>‹#›</a:t>
            </a:fld>
            <a:endParaRPr lang="en-US" altLang="en-US"/>
          </a:p>
        </p:txBody>
      </p:sp>
    </p:spTree>
    <p:extLst>
      <p:ext uri="{BB962C8B-B14F-4D97-AF65-F5344CB8AC3E}">
        <p14:creationId xmlns:p14="http://schemas.microsoft.com/office/powerpoint/2010/main" val="3450481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8FABC42C-FA0B-7707-80B0-0D4BA76032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93D1257-D12D-9507-200F-CEBCB29F61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FC7B8E3-9EA3-73D2-7B74-07B26A79BB82}"/>
              </a:ext>
            </a:extLst>
          </p:cNvPr>
          <p:cNvSpPr>
            <a:spLocks noGrp="1" noChangeArrowheads="1"/>
          </p:cNvSpPr>
          <p:nvPr>
            <p:ph type="sldNum" sz="quarter" idx="12"/>
          </p:nvPr>
        </p:nvSpPr>
        <p:spPr>
          <a:ln/>
        </p:spPr>
        <p:txBody>
          <a:bodyPr/>
          <a:lstStyle>
            <a:lvl1pPr>
              <a:defRPr/>
            </a:lvl1pPr>
          </a:lstStyle>
          <a:p>
            <a:fld id="{98C48EEC-1505-4BB5-B427-238A34A8CB38}" type="slidenum">
              <a:rPr lang="en-US" altLang="en-US"/>
              <a:pPr/>
              <a:t>‹#›</a:t>
            </a:fld>
            <a:endParaRPr lang="en-US" altLang="en-US"/>
          </a:p>
        </p:txBody>
      </p:sp>
    </p:spTree>
    <p:extLst>
      <p:ext uri="{BB962C8B-B14F-4D97-AF65-F5344CB8AC3E}">
        <p14:creationId xmlns:p14="http://schemas.microsoft.com/office/powerpoint/2010/main" val="37905930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08CB292-54FC-E777-7BC8-C60B77EF05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37AA7236-DEDD-3F9B-71F4-A5092A4AE3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1C46533E-E002-744D-6FF0-2BB392C888CB}"/>
              </a:ext>
            </a:extLst>
          </p:cNvPr>
          <p:cNvSpPr>
            <a:spLocks noGrp="1" noChangeArrowheads="1"/>
          </p:cNvSpPr>
          <p:nvPr>
            <p:ph type="sldNum" sz="quarter" idx="12"/>
          </p:nvPr>
        </p:nvSpPr>
        <p:spPr>
          <a:ln/>
        </p:spPr>
        <p:txBody>
          <a:bodyPr/>
          <a:lstStyle>
            <a:lvl1pPr>
              <a:defRPr/>
            </a:lvl1pPr>
          </a:lstStyle>
          <a:p>
            <a:fld id="{D7E4AD90-A2FD-4EC1-A290-2E4E240FAF3D}" type="slidenum">
              <a:rPr lang="en-US" altLang="en-US"/>
              <a:pPr/>
              <a:t>‹#›</a:t>
            </a:fld>
            <a:endParaRPr lang="en-US" altLang="en-US"/>
          </a:p>
        </p:txBody>
      </p:sp>
    </p:spTree>
    <p:extLst>
      <p:ext uri="{BB962C8B-B14F-4D97-AF65-F5344CB8AC3E}">
        <p14:creationId xmlns:p14="http://schemas.microsoft.com/office/powerpoint/2010/main" val="471653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F625CD03-54CE-7EEF-BA30-00DCDB1FD5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ACA7FC8-6EF9-A5A0-BB8F-6F51E94F53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5623008-319F-8B5C-B55E-C83A9857B4E4}"/>
              </a:ext>
            </a:extLst>
          </p:cNvPr>
          <p:cNvSpPr>
            <a:spLocks noGrp="1" noChangeArrowheads="1"/>
          </p:cNvSpPr>
          <p:nvPr>
            <p:ph type="sldNum" sz="quarter" idx="12"/>
          </p:nvPr>
        </p:nvSpPr>
        <p:spPr>
          <a:ln/>
        </p:spPr>
        <p:txBody>
          <a:bodyPr/>
          <a:lstStyle>
            <a:lvl1pPr>
              <a:defRPr/>
            </a:lvl1pPr>
          </a:lstStyle>
          <a:p>
            <a:fld id="{84A73EBE-6915-462E-A925-B02FD95894BE}" type="slidenum">
              <a:rPr lang="en-US" altLang="en-US"/>
              <a:pPr/>
              <a:t>‹#›</a:t>
            </a:fld>
            <a:endParaRPr lang="en-US" altLang="en-US"/>
          </a:p>
        </p:txBody>
      </p:sp>
    </p:spTree>
    <p:extLst>
      <p:ext uri="{BB962C8B-B14F-4D97-AF65-F5344CB8AC3E}">
        <p14:creationId xmlns:p14="http://schemas.microsoft.com/office/powerpoint/2010/main" val="2578821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7CA17AF6-7CAF-07D4-9558-001B1D1727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3E35FD6-5D87-5FA6-9FFA-99D126DF8D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C433B34C-284C-2D04-4ABF-E90FD81E9AAE}"/>
              </a:ext>
            </a:extLst>
          </p:cNvPr>
          <p:cNvSpPr>
            <a:spLocks noGrp="1" noChangeArrowheads="1"/>
          </p:cNvSpPr>
          <p:nvPr>
            <p:ph type="sldNum" sz="quarter" idx="12"/>
          </p:nvPr>
        </p:nvSpPr>
        <p:spPr>
          <a:ln/>
        </p:spPr>
        <p:txBody>
          <a:bodyPr/>
          <a:lstStyle>
            <a:lvl1pPr>
              <a:defRPr/>
            </a:lvl1pPr>
          </a:lstStyle>
          <a:p>
            <a:fld id="{B82FDEF6-711F-4B83-A005-807027FB6D8F}" type="slidenum">
              <a:rPr lang="en-US" altLang="en-US"/>
              <a:pPr/>
              <a:t>‹#›</a:t>
            </a:fld>
            <a:endParaRPr lang="en-US" altLang="en-US"/>
          </a:p>
        </p:txBody>
      </p:sp>
    </p:spTree>
    <p:extLst>
      <p:ext uri="{BB962C8B-B14F-4D97-AF65-F5344CB8AC3E}">
        <p14:creationId xmlns:p14="http://schemas.microsoft.com/office/powerpoint/2010/main" val="32006933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F3A8223D-709A-21D5-B016-60D7B65EBC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BCD9EE4-4206-E864-2B93-348DC39688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107637C-32EE-2F34-F44A-0E616EE7EEC0}"/>
              </a:ext>
            </a:extLst>
          </p:cNvPr>
          <p:cNvSpPr>
            <a:spLocks noGrp="1" noChangeArrowheads="1"/>
          </p:cNvSpPr>
          <p:nvPr>
            <p:ph type="sldNum" sz="quarter" idx="12"/>
          </p:nvPr>
        </p:nvSpPr>
        <p:spPr>
          <a:ln/>
        </p:spPr>
        <p:txBody>
          <a:bodyPr/>
          <a:lstStyle>
            <a:lvl1pPr>
              <a:defRPr/>
            </a:lvl1pPr>
          </a:lstStyle>
          <a:p>
            <a:fld id="{F387BCF1-64EF-417A-9613-37D50BC011E7}" type="slidenum">
              <a:rPr lang="en-US" altLang="en-US"/>
              <a:pPr/>
              <a:t>‹#›</a:t>
            </a:fld>
            <a:endParaRPr lang="en-US" altLang="en-US"/>
          </a:p>
        </p:txBody>
      </p:sp>
    </p:spTree>
    <p:extLst>
      <p:ext uri="{BB962C8B-B14F-4D97-AF65-F5344CB8AC3E}">
        <p14:creationId xmlns:p14="http://schemas.microsoft.com/office/powerpoint/2010/main" val="276082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E6AE2BA-A7EE-ECC0-4714-C365102FD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466F2B8-0CA9-A6F3-F2B8-226F69347E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7EAE0DB-F126-B900-F8CA-D30928AA8FE2}"/>
              </a:ext>
            </a:extLst>
          </p:cNvPr>
          <p:cNvSpPr>
            <a:spLocks noGrp="1" noChangeArrowheads="1"/>
          </p:cNvSpPr>
          <p:nvPr>
            <p:ph type="sldNum" sz="quarter" idx="12"/>
          </p:nvPr>
        </p:nvSpPr>
        <p:spPr>
          <a:ln/>
        </p:spPr>
        <p:txBody>
          <a:bodyPr/>
          <a:lstStyle>
            <a:lvl1pPr>
              <a:defRPr/>
            </a:lvl1pPr>
          </a:lstStyle>
          <a:p>
            <a:fld id="{732A1E33-C7D9-440E-9A76-FB808082290A}" type="slidenum">
              <a:rPr lang="en-US" altLang="en-US"/>
              <a:pPr/>
              <a:t>‹#›</a:t>
            </a:fld>
            <a:endParaRPr lang="en-US" altLang="en-US"/>
          </a:p>
        </p:txBody>
      </p:sp>
    </p:spTree>
    <p:extLst>
      <p:ext uri="{BB962C8B-B14F-4D97-AF65-F5344CB8AC3E}">
        <p14:creationId xmlns:p14="http://schemas.microsoft.com/office/powerpoint/2010/main" val="1353273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1DBB76EA-43BA-4CD5-3384-4ABBE39A53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FBEC974-520A-180D-26CD-2F3E3288E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D89C06B-4B24-3A59-6400-DEB71AA76459}"/>
              </a:ext>
            </a:extLst>
          </p:cNvPr>
          <p:cNvSpPr>
            <a:spLocks noGrp="1" noChangeArrowheads="1"/>
          </p:cNvSpPr>
          <p:nvPr>
            <p:ph type="sldNum" sz="quarter" idx="12"/>
          </p:nvPr>
        </p:nvSpPr>
        <p:spPr>
          <a:ln/>
        </p:spPr>
        <p:txBody>
          <a:bodyPr/>
          <a:lstStyle>
            <a:lvl1pPr>
              <a:defRPr/>
            </a:lvl1pPr>
          </a:lstStyle>
          <a:p>
            <a:fld id="{19445F9A-3B72-443C-B9F0-C2E0170B88E8}" type="slidenum">
              <a:rPr lang="en-US" altLang="en-US"/>
              <a:pPr/>
              <a:t>‹#›</a:t>
            </a:fld>
            <a:endParaRPr lang="en-US" altLang="en-US"/>
          </a:p>
        </p:txBody>
      </p:sp>
    </p:spTree>
    <p:extLst>
      <p:ext uri="{BB962C8B-B14F-4D97-AF65-F5344CB8AC3E}">
        <p14:creationId xmlns:p14="http://schemas.microsoft.com/office/powerpoint/2010/main" val="41631968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723E997D-8AA8-2965-BB2D-08E3D534E8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4918496-E457-C246-BCAD-59800740F7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80B043EE-A491-79ED-53C3-5F7C6AB23D28}"/>
              </a:ext>
            </a:extLst>
          </p:cNvPr>
          <p:cNvSpPr>
            <a:spLocks noGrp="1" noChangeArrowheads="1"/>
          </p:cNvSpPr>
          <p:nvPr>
            <p:ph type="sldNum" sz="quarter" idx="12"/>
          </p:nvPr>
        </p:nvSpPr>
        <p:spPr>
          <a:ln/>
        </p:spPr>
        <p:txBody>
          <a:bodyPr/>
          <a:lstStyle>
            <a:lvl1pPr>
              <a:defRPr/>
            </a:lvl1pPr>
          </a:lstStyle>
          <a:p>
            <a:fld id="{142CABB7-BD51-47C7-8BA1-92DA89ED03AE}" type="slidenum">
              <a:rPr lang="en-US" altLang="en-US"/>
              <a:pPr/>
              <a:t>‹#›</a:t>
            </a:fld>
            <a:endParaRPr lang="en-US" altLang="en-US"/>
          </a:p>
        </p:txBody>
      </p:sp>
    </p:spTree>
    <p:extLst>
      <p:ext uri="{BB962C8B-B14F-4D97-AF65-F5344CB8AC3E}">
        <p14:creationId xmlns:p14="http://schemas.microsoft.com/office/powerpoint/2010/main" val="20113316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9B38244-C250-084F-819C-1621D6265E2A}"/>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5D4E0B7D-2715-A6F1-848A-6A37E448C170}"/>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Oval 4">
              <a:extLst>
                <a:ext uri="{FF2B5EF4-FFF2-40B4-BE49-F238E27FC236}">
                  <a16:creationId xmlns:a16="http://schemas.microsoft.com/office/drawing/2014/main" id="{C28EF486-C8A0-2836-25B3-459C9F47158B}"/>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B4D84BFD-9FFD-3A4B-57C7-775AB6C5953D}"/>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88573F3B-1EB6-9E92-1335-E2E56218D3FA}"/>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9" name="Rectangle 7">
              <a:extLst>
                <a:ext uri="{FF2B5EF4-FFF2-40B4-BE49-F238E27FC236}">
                  <a16:creationId xmlns:a16="http://schemas.microsoft.com/office/drawing/2014/main" id="{79B93FA8-68B9-DD11-ADAC-EC6B2939DAA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E9058496-A962-7E38-FDD9-2509A193BFA0}"/>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DA5C2472-2A6A-D185-5627-891EB782205D}"/>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D197CDBC-CAFB-FAD4-E5F6-62813E6AA77B}"/>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6B84E08B-E0BC-C5DE-DC46-C36DB46398D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E43323E8-B44F-2A50-A65C-EA0E5D1EC13A}"/>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5" name="Freeform 13">
              <a:extLst>
                <a:ext uri="{FF2B5EF4-FFF2-40B4-BE49-F238E27FC236}">
                  <a16:creationId xmlns:a16="http://schemas.microsoft.com/office/drawing/2014/main" id="{3A9CE942-B711-CC2E-9452-3A4C7D23F20F}"/>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6" name="Freeform 14">
              <a:extLst>
                <a:ext uri="{FF2B5EF4-FFF2-40B4-BE49-F238E27FC236}">
                  <a16:creationId xmlns:a16="http://schemas.microsoft.com/office/drawing/2014/main" id="{2FCCD7A7-EF7C-9F28-37CA-4929D200270D}"/>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7" name="Freeform 15">
              <a:extLst>
                <a:ext uri="{FF2B5EF4-FFF2-40B4-BE49-F238E27FC236}">
                  <a16:creationId xmlns:a16="http://schemas.microsoft.com/office/drawing/2014/main" id="{1356FA03-F909-83B3-06D7-0559254F9EB3}"/>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8" name="Freeform 16">
              <a:extLst>
                <a:ext uri="{FF2B5EF4-FFF2-40B4-BE49-F238E27FC236}">
                  <a16:creationId xmlns:a16="http://schemas.microsoft.com/office/drawing/2014/main" id="{CF7F0E55-7F63-DF33-29BA-7D8B39B4C68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7">
              <a:extLst>
                <a:ext uri="{FF2B5EF4-FFF2-40B4-BE49-F238E27FC236}">
                  <a16:creationId xmlns:a16="http://schemas.microsoft.com/office/drawing/2014/main" id="{674BA963-BD4B-4546-1CCA-BB8534A31F7A}"/>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18">
              <a:extLst>
                <a:ext uri="{FF2B5EF4-FFF2-40B4-BE49-F238E27FC236}">
                  <a16:creationId xmlns:a16="http://schemas.microsoft.com/office/drawing/2014/main" id="{9C62BDBA-05B4-F1C8-FFED-3D55A958B9B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19">
              <a:extLst>
                <a:ext uri="{FF2B5EF4-FFF2-40B4-BE49-F238E27FC236}">
                  <a16:creationId xmlns:a16="http://schemas.microsoft.com/office/drawing/2014/main" id="{DE94D0FE-20E5-298C-454D-5066D0278C00}"/>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0">
              <a:extLst>
                <a:ext uri="{FF2B5EF4-FFF2-40B4-BE49-F238E27FC236}">
                  <a16:creationId xmlns:a16="http://schemas.microsoft.com/office/drawing/2014/main" id="{43F45EBF-603B-8ABD-9331-502374907C79}"/>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1">
              <a:extLst>
                <a:ext uri="{FF2B5EF4-FFF2-40B4-BE49-F238E27FC236}">
                  <a16:creationId xmlns:a16="http://schemas.microsoft.com/office/drawing/2014/main" id="{CB561C14-8997-3D7B-C3ED-B39CCACD90AF}"/>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4" name="Freeform 22">
              <a:extLst>
                <a:ext uri="{FF2B5EF4-FFF2-40B4-BE49-F238E27FC236}">
                  <a16:creationId xmlns:a16="http://schemas.microsoft.com/office/drawing/2014/main" id="{53A4809F-A3D3-C176-A869-F15B30386AA6}"/>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3">
              <a:extLst>
                <a:ext uri="{FF2B5EF4-FFF2-40B4-BE49-F238E27FC236}">
                  <a16:creationId xmlns:a16="http://schemas.microsoft.com/office/drawing/2014/main" id="{FEC7B10A-C8D5-C112-C2A2-33882679B770}"/>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6" name="Freeform 24">
              <a:extLst>
                <a:ext uri="{FF2B5EF4-FFF2-40B4-BE49-F238E27FC236}">
                  <a16:creationId xmlns:a16="http://schemas.microsoft.com/office/drawing/2014/main" id="{7755CDAF-A709-DE53-7C30-7A684440E76F}"/>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Freeform 25">
              <a:extLst>
                <a:ext uri="{FF2B5EF4-FFF2-40B4-BE49-F238E27FC236}">
                  <a16:creationId xmlns:a16="http://schemas.microsoft.com/office/drawing/2014/main" id="{C988D202-18CD-8146-E30A-8D52783D9212}"/>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8" name="Freeform 26">
              <a:extLst>
                <a:ext uri="{FF2B5EF4-FFF2-40B4-BE49-F238E27FC236}">
                  <a16:creationId xmlns:a16="http://schemas.microsoft.com/office/drawing/2014/main" id="{3D62D30F-D2A8-B2FA-3462-63F14B4E737D}"/>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9" name="Oval 27">
              <a:extLst>
                <a:ext uri="{FF2B5EF4-FFF2-40B4-BE49-F238E27FC236}">
                  <a16:creationId xmlns:a16="http://schemas.microsoft.com/office/drawing/2014/main" id="{327E65F6-C966-3272-A059-5C789F3B9F1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30" name="Oval 28">
              <a:extLst>
                <a:ext uri="{FF2B5EF4-FFF2-40B4-BE49-F238E27FC236}">
                  <a16:creationId xmlns:a16="http://schemas.microsoft.com/office/drawing/2014/main" id="{EC4D25FB-FC24-0FD1-EE69-E73E41DE12D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1" name="Oval 29">
              <a:extLst>
                <a:ext uri="{FF2B5EF4-FFF2-40B4-BE49-F238E27FC236}">
                  <a16:creationId xmlns:a16="http://schemas.microsoft.com/office/drawing/2014/main" id="{66213A08-EABA-CC8D-DACF-0E2FADAE22E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0636F22E-3063-1601-F362-02DBF8E615F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3" name="Freeform 31">
              <a:extLst>
                <a:ext uri="{FF2B5EF4-FFF2-40B4-BE49-F238E27FC236}">
                  <a16:creationId xmlns:a16="http://schemas.microsoft.com/office/drawing/2014/main" id="{46C6FAB4-DD25-41EE-921B-C5B44AF36DE1}"/>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4" name="Rectangle 32">
              <a:extLst>
                <a:ext uri="{FF2B5EF4-FFF2-40B4-BE49-F238E27FC236}">
                  <a16:creationId xmlns:a16="http://schemas.microsoft.com/office/drawing/2014/main" id="{A6071200-A872-A7C2-79D1-43AD05C069BC}"/>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83821804-576D-1340-1491-5ADCD5AD358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886C1A43-031C-11A1-481C-01DDE4BB5917}"/>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9BE2A02D-8C91-359D-3C28-D54EF23C5BBE}"/>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8" name="Freeform 36">
              <a:extLst>
                <a:ext uri="{FF2B5EF4-FFF2-40B4-BE49-F238E27FC236}">
                  <a16:creationId xmlns:a16="http://schemas.microsoft.com/office/drawing/2014/main" id="{B9B26623-BF1F-2C5E-1C32-5E4F7792A8B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7786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786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E7719B5A-C811-8348-AD79-20385E27C867}"/>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33722126-3CDA-B5C8-7A67-74E70875BB6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D1D56AA7-6045-F20E-02E7-EF56D28F3553}"/>
              </a:ext>
            </a:extLst>
          </p:cNvPr>
          <p:cNvSpPr>
            <a:spLocks noGrp="1" noChangeArrowheads="1"/>
          </p:cNvSpPr>
          <p:nvPr>
            <p:ph type="sldNum" sz="quarter" idx="12"/>
          </p:nvPr>
        </p:nvSpPr>
        <p:spPr/>
        <p:txBody>
          <a:bodyPr/>
          <a:lstStyle>
            <a:lvl1pPr>
              <a:defRPr/>
            </a:lvl1pPr>
          </a:lstStyle>
          <a:p>
            <a:pPr>
              <a:defRPr/>
            </a:pPr>
            <a:fld id="{C1B7DDCC-E78E-4D54-87A9-83C5D21EBEAE}" type="slidenum">
              <a:rPr lang="en-US" altLang="en-US"/>
              <a:pPr>
                <a:defRPr/>
              </a:pPr>
              <a:t>‹#›</a:t>
            </a:fld>
            <a:endParaRPr lang="en-US" altLang="en-US"/>
          </a:p>
        </p:txBody>
      </p:sp>
    </p:spTree>
    <p:extLst>
      <p:ext uri="{BB962C8B-B14F-4D97-AF65-F5344CB8AC3E}">
        <p14:creationId xmlns:p14="http://schemas.microsoft.com/office/powerpoint/2010/main" val="21976023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8168F-E156-5648-6EB6-26C35DE64BD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DC8E44A-28AB-4D92-9F5F-923DC26FBDE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E23C9F0-E6B7-F586-8FB2-310E5BCB7F89}"/>
              </a:ext>
            </a:extLst>
          </p:cNvPr>
          <p:cNvSpPr>
            <a:spLocks noGrp="1"/>
          </p:cNvSpPr>
          <p:nvPr>
            <p:ph type="sldNum" sz="quarter" idx="12"/>
          </p:nvPr>
        </p:nvSpPr>
        <p:spPr/>
        <p:txBody>
          <a:bodyPr/>
          <a:lstStyle>
            <a:lvl1pPr>
              <a:defRPr/>
            </a:lvl1pPr>
          </a:lstStyle>
          <a:p>
            <a:pPr>
              <a:defRPr/>
            </a:pPr>
            <a:fld id="{2938A3D3-7995-49EF-AD44-4DEB4EB7D81C}" type="slidenum">
              <a:rPr lang="en-US" altLang="en-US"/>
              <a:pPr>
                <a:defRPr/>
              </a:pPr>
              <a:t>‹#›</a:t>
            </a:fld>
            <a:endParaRPr lang="en-US" altLang="en-US"/>
          </a:p>
        </p:txBody>
      </p:sp>
    </p:spTree>
    <p:extLst>
      <p:ext uri="{BB962C8B-B14F-4D97-AF65-F5344CB8AC3E}">
        <p14:creationId xmlns:p14="http://schemas.microsoft.com/office/powerpoint/2010/main" val="27769671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87887AA-1DB3-74E5-918C-468B69F2F27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66252BC-B61A-A8F7-E7E7-91CE7AE99A9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00131B0-F930-B7A5-8F00-29CFD85CB74B}"/>
              </a:ext>
            </a:extLst>
          </p:cNvPr>
          <p:cNvSpPr>
            <a:spLocks noGrp="1"/>
          </p:cNvSpPr>
          <p:nvPr>
            <p:ph type="sldNum" sz="quarter" idx="12"/>
          </p:nvPr>
        </p:nvSpPr>
        <p:spPr/>
        <p:txBody>
          <a:bodyPr/>
          <a:lstStyle>
            <a:lvl1pPr>
              <a:defRPr/>
            </a:lvl1pPr>
          </a:lstStyle>
          <a:p>
            <a:pPr>
              <a:defRPr/>
            </a:pPr>
            <a:fld id="{BC29B915-96DF-46C4-9F07-6B27260E1805}" type="slidenum">
              <a:rPr lang="en-US" altLang="en-US"/>
              <a:pPr>
                <a:defRPr/>
              </a:pPr>
              <a:t>‹#›</a:t>
            </a:fld>
            <a:endParaRPr lang="en-US" altLang="en-US"/>
          </a:p>
        </p:txBody>
      </p:sp>
    </p:spTree>
    <p:extLst>
      <p:ext uri="{BB962C8B-B14F-4D97-AF65-F5344CB8AC3E}">
        <p14:creationId xmlns:p14="http://schemas.microsoft.com/office/powerpoint/2010/main" val="8118124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96841F-28F5-5674-E303-E797CBEDDAF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93ACA5DD-29DA-C330-D4E8-5FA9D7D07CC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91604F87-563D-2360-1E29-803CF6BDCFFC}"/>
              </a:ext>
            </a:extLst>
          </p:cNvPr>
          <p:cNvSpPr>
            <a:spLocks noGrp="1"/>
          </p:cNvSpPr>
          <p:nvPr>
            <p:ph type="sldNum" sz="quarter" idx="12"/>
          </p:nvPr>
        </p:nvSpPr>
        <p:spPr/>
        <p:txBody>
          <a:bodyPr/>
          <a:lstStyle>
            <a:lvl1pPr>
              <a:defRPr/>
            </a:lvl1pPr>
          </a:lstStyle>
          <a:p>
            <a:pPr>
              <a:defRPr/>
            </a:pPr>
            <a:fld id="{44E31AD7-4BC0-4535-92CF-8AD4F1FD069E}" type="slidenum">
              <a:rPr lang="en-US" altLang="en-US"/>
              <a:pPr>
                <a:defRPr/>
              </a:pPr>
              <a:t>‹#›</a:t>
            </a:fld>
            <a:endParaRPr lang="en-US" altLang="en-US"/>
          </a:p>
        </p:txBody>
      </p:sp>
    </p:spTree>
    <p:extLst>
      <p:ext uri="{BB962C8B-B14F-4D97-AF65-F5344CB8AC3E}">
        <p14:creationId xmlns:p14="http://schemas.microsoft.com/office/powerpoint/2010/main" val="23660994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5B7EE-7B55-7BCE-F161-90C99C64FA7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42A11550-54FC-5DCA-BF03-E6615C2B55D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6DC45AD7-A144-1A3B-15AD-5421689F1AC1}"/>
              </a:ext>
            </a:extLst>
          </p:cNvPr>
          <p:cNvSpPr>
            <a:spLocks noGrp="1"/>
          </p:cNvSpPr>
          <p:nvPr>
            <p:ph type="sldNum" sz="quarter" idx="12"/>
          </p:nvPr>
        </p:nvSpPr>
        <p:spPr/>
        <p:txBody>
          <a:bodyPr/>
          <a:lstStyle>
            <a:lvl1pPr>
              <a:defRPr/>
            </a:lvl1pPr>
          </a:lstStyle>
          <a:p>
            <a:pPr>
              <a:defRPr/>
            </a:pPr>
            <a:fld id="{497A491A-422C-425C-8F1C-1E6EFE08B99A}" type="slidenum">
              <a:rPr lang="en-US" altLang="en-US"/>
              <a:pPr>
                <a:defRPr/>
              </a:pPr>
              <a:t>‹#›</a:t>
            </a:fld>
            <a:endParaRPr lang="en-US" altLang="en-US"/>
          </a:p>
        </p:txBody>
      </p:sp>
    </p:spTree>
    <p:extLst>
      <p:ext uri="{BB962C8B-B14F-4D97-AF65-F5344CB8AC3E}">
        <p14:creationId xmlns:p14="http://schemas.microsoft.com/office/powerpoint/2010/main" val="34721413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351C3D-46F7-9F2D-EFEE-EF77C6A6875A}"/>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BC97ACAB-8DEC-1F3F-BAF8-F562EB206524}"/>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6F184AC7-6561-BB27-F5CD-A35FB17CC93D}"/>
              </a:ext>
            </a:extLst>
          </p:cNvPr>
          <p:cNvSpPr>
            <a:spLocks noGrp="1"/>
          </p:cNvSpPr>
          <p:nvPr>
            <p:ph type="sldNum" sz="quarter" idx="12"/>
          </p:nvPr>
        </p:nvSpPr>
        <p:spPr/>
        <p:txBody>
          <a:bodyPr/>
          <a:lstStyle>
            <a:lvl1pPr>
              <a:defRPr/>
            </a:lvl1pPr>
          </a:lstStyle>
          <a:p>
            <a:pPr>
              <a:defRPr/>
            </a:pPr>
            <a:fld id="{A3E12060-4CFD-46A3-A747-8746E57DEE81}" type="slidenum">
              <a:rPr lang="en-US" altLang="en-US"/>
              <a:pPr>
                <a:defRPr/>
              </a:pPr>
              <a:t>‹#›</a:t>
            </a:fld>
            <a:endParaRPr lang="en-US" altLang="en-US"/>
          </a:p>
        </p:txBody>
      </p:sp>
    </p:spTree>
    <p:extLst>
      <p:ext uri="{BB962C8B-B14F-4D97-AF65-F5344CB8AC3E}">
        <p14:creationId xmlns:p14="http://schemas.microsoft.com/office/powerpoint/2010/main" val="28537980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C28B6-6A52-E32E-8A1A-5DC1FF1BFF6F}"/>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D3C9BDA-57FF-FA8C-15CE-F49047EB8AA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4765BFA7-8673-E758-CBD1-21E9E215F7D4}"/>
              </a:ext>
            </a:extLst>
          </p:cNvPr>
          <p:cNvSpPr>
            <a:spLocks noGrp="1"/>
          </p:cNvSpPr>
          <p:nvPr>
            <p:ph type="sldNum" sz="quarter" idx="12"/>
          </p:nvPr>
        </p:nvSpPr>
        <p:spPr/>
        <p:txBody>
          <a:bodyPr/>
          <a:lstStyle>
            <a:lvl1pPr>
              <a:defRPr/>
            </a:lvl1pPr>
          </a:lstStyle>
          <a:p>
            <a:pPr>
              <a:defRPr/>
            </a:pPr>
            <a:fld id="{2AED39D8-8597-47F1-ADCD-D1AF803AE677}" type="slidenum">
              <a:rPr lang="en-US" altLang="en-US"/>
              <a:pPr>
                <a:defRPr/>
              </a:pPr>
              <a:t>‹#›</a:t>
            </a:fld>
            <a:endParaRPr lang="en-US" altLang="en-US"/>
          </a:p>
        </p:txBody>
      </p:sp>
    </p:spTree>
    <p:extLst>
      <p:ext uri="{BB962C8B-B14F-4D97-AF65-F5344CB8AC3E}">
        <p14:creationId xmlns:p14="http://schemas.microsoft.com/office/powerpoint/2010/main" val="21094417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DC723-42A9-E1EF-45CD-C64BA28C281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7D724F9F-FD58-6DE4-A71E-5244223902C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5837711-A8F2-300E-D9D1-C2F1586FD126}"/>
              </a:ext>
            </a:extLst>
          </p:cNvPr>
          <p:cNvSpPr>
            <a:spLocks noGrp="1"/>
          </p:cNvSpPr>
          <p:nvPr>
            <p:ph type="sldNum" sz="quarter" idx="12"/>
          </p:nvPr>
        </p:nvSpPr>
        <p:spPr/>
        <p:txBody>
          <a:bodyPr/>
          <a:lstStyle>
            <a:lvl1pPr>
              <a:defRPr/>
            </a:lvl1pPr>
          </a:lstStyle>
          <a:p>
            <a:pPr>
              <a:defRPr/>
            </a:pPr>
            <a:fld id="{39EB5E45-6CE4-48CC-AEE7-3E8260E768D0}" type="slidenum">
              <a:rPr lang="en-US" altLang="en-US"/>
              <a:pPr>
                <a:defRPr/>
              </a:pPr>
              <a:t>‹#›</a:t>
            </a:fld>
            <a:endParaRPr lang="en-US" altLang="en-US"/>
          </a:p>
        </p:txBody>
      </p:sp>
    </p:spTree>
    <p:extLst>
      <p:ext uri="{BB962C8B-B14F-4D97-AF65-F5344CB8AC3E}">
        <p14:creationId xmlns:p14="http://schemas.microsoft.com/office/powerpoint/2010/main" val="1206109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84872EA-3A84-9661-538A-E38C9CDDA9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28DAB018-4D83-31F8-75FE-623B77F695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A08B8055-D9D2-01AD-C03D-B57319BC802C}"/>
              </a:ext>
            </a:extLst>
          </p:cNvPr>
          <p:cNvSpPr>
            <a:spLocks noGrp="1" noChangeArrowheads="1"/>
          </p:cNvSpPr>
          <p:nvPr>
            <p:ph type="sldNum" sz="quarter" idx="12"/>
          </p:nvPr>
        </p:nvSpPr>
        <p:spPr>
          <a:ln/>
        </p:spPr>
        <p:txBody>
          <a:bodyPr/>
          <a:lstStyle>
            <a:lvl1pPr>
              <a:defRPr/>
            </a:lvl1pPr>
          </a:lstStyle>
          <a:p>
            <a:fld id="{38573754-D2D4-45A1-88E8-4AB0F93E9D49}" type="slidenum">
              <a:rPr lang="en-US" altLang="en-US"/>
              <a:pPr/>
              <a:t>‹#›</a:t>
            </a:fld>
            <a:endParaRPr lang="en-US" altLang="en-US"/>
          </a:p>
        </p:txBody>
      </p:sp>
    </p:spTree>
    <p:extLst>
      <p:ext uri="{BB962C8B-B14F-4D97-AF65-F5344CB8AC3E}">
        <p14:creationId xmlns:p14="http://schemas.microsoft.com/office/powerpoint/2010/main" val="23065645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8D28E-B38A-8231-AE1A-C50BE62C897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83467A65-8D6A-275B-6A49-C4FDA0E2A46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706B035-DD38-31F0-062F-72E7ACA1D429}"/>
              </a:ext>
            </a:extLst>
          </p:cNvPr>
          <p:cNvSpPr>
            <a:spLocks noGrp="1"/>
          </p:cNvSpPr>
          <p:nvPr>
            <p:ph type="sldNum" sz="quarter" idx="12"/>
          </p:nvPr>
        </p:nvSpPr>
        <p:spPr/>
        <p:txBody>
          <a:bodyPr/>
          <a:lstStyle>
            <a:lvl1pPr>
              <a:defRPr/>
            </a:lvl1pPr>
          </a:lstStyle>
          <a:p>
            <a:pPr>
              <a:defRPr/>
            </a:pPr>
            <a:fld id="{8312619D-2DEB-475B-B5BA-E0090AAB607B}" type="slidenum">
              <a:rPr lang="en-US" altLang="en-US"/>
              <a:pPr>
                <a:defRPr/>
              </a:pPr>
              <a:t>‹#›</a:t>
            </a:fld>
            <a:endParaRPr lang="en-US" altLang="en-US"/>
          </a:p>
        </p:txBody>
      </p:sp>
    </p:spTree>
    <p:extLst>
      <p:ext uri="{BB962C8B-B14F-4D97-AF65-F5344CB8AC3E}">
        <p14:creationId xmlns:p14="http://schemas.microsoft.com/office/powerpoint/2010/main" val="18313165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72866-478E-3E09-9599-667E2C7908F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00A97E6-6A6D-D12D-B0CC-027396D9CE5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991BFBD-3CD3-B63A-A32F-AD68C2B8CD98}"/>
              </a:ext>
            </a:extLst>
          </p:cNvPr>
          <p:cNvSpPr>
            <a:spLocks noGrp="1"/>
          </p:cNvSpPr>
          <p:nvPr>
            <p:ph type="sldNum" sz="quarter" idx="12"/>
          </p:nvPr>
        </p:nvSpPr>
        <p:spPr/>
        <p:txBody>
          <a:bodyPr/>
          <a:lstStyle>
            <a:lvl1pPr>
              <a:defRPr/>
            </a:lvl1pPr>
          </a:lstStyle>
          <a:p>
            <a:pPr>
              <a:defRPr/>
            </a:pPr>
            <a:fld id="{54DB750F-0F23-4C09-8E2C-BD4140CE6814}" type="slidenum">
              <a:rPr lang="en-US" altLang="en-US"/>
              <a:pPr>
                <a:defRPr/>
              </a:pPr>
              <a:t>‹#›</a:t>
            </a:fld>
            <a:endParaRPr lang="en-US" altLang="en-US"/>
          </a:p>
        </p:txBody>
      </p:sp>
    </p:spTree>
    <p:extLst>
      <p:ext uri="{BB962C8B-B14F-4D97-AF65-F5344CB8AC3E}">
        <p14:creationId xmlns:p14="http://schemas.microsoft.com/office/powerpoint/2010/main" val="21975680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B933D-6263-A234-A661-C20F9ADECE7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B965A01-B1DA-D3A0-C7C5-4403375A65F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C5DB902-5B1F-43DC-5847-936B1CE9B919}"/>
              </a:ext>
            </a:extLst>
          </p:cNvPr>
          <p:cNvSpPr>
            <a:spLocks noGrp="1"/>
          </p:cNvSpPr>
          <p:nvPr>
            <p:ph type="sldNum" sz="quarter" idx="12"/>
          </p:nvPr>
        </p:nvSpPr>
        <p:spPr/>
        <p:txBody>
          <a:bodyPr/>
          <a:lstStyle>
            <a:lvl1pPr>
              <a:defRPr/>
            </a:lvl1pPr>
          </a:lstStyle>
          <a:p>
            <a:pPr>
              <a:defRPr/>
            </a:pPr>
            <a:fld id="{24FA09E1-EF11-4B22-875D-4A297CA32FFA}" type="slidenum">
              <a:rPr lang="en-US" altLang="en-US"/>
              <a:pPr>
                <a:defRPr/>
              </a:pPr>
              <a:t>‹#›</a:t>
            </a:fld>
            <a:endParaRPr lang="en-US" altLang="en-US"/>
          </a:p>
        </p:txBody>
      </p:sp>
    </p:spTree>
    <p:extLst>
      <p:ext uri="{BB962C8B-B14F-4D97-AF65-F5344CB8AC3E}">
        <p14:creationId xmlns:p14="http://schemas.microsoft.com/office/powerpoint/2010/main" val="18652898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51A2886-CF82-5E60-07C9-E7EDD4C3067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8457FCFA-CC11-8673-F9F0-0036B1BE97F6}"/>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F7BEE971-C47A-6978-F7DE-BD24CAAF00B2}"/>
              </a:ext>
            </a:extLst>
          </p:cNvPr>
          <p:cNvSpPr>
            <a:spLocks noGrp="1"/>
          </p:cNvSpPr>
          <p:nvPr>
            <p:ph type="sldNum" sz="quarter" idx="12"/>
          </p:nvPr>
        </p:nvSpPr>
        <p:spPr/>
        <p:txBody>
          <a:bodyPr/>
          <a:lstStyle>
            <a:lvl1pPr>
              <a:defRPr/>
            </a:lvl1pPr>
          </a:lstStyle>
          <a:p>
            <a:pPr>
              <a:defRPr/>
            </a:pPr>
            <a:fld id="{58CA1CAD-625F-4B73-BBDD-976CF43E1020}" type="slidenum">
              <a:rPr lang="en-US" altLang="en-US"/>
              <a:pPr>
                <a:defRPr/>
              </a:pPr>
              <a:t>‹#›</a:t>
            </a:fld>
            <a:endParaRPr lang="en-US" altLang="en-US"/>
          </a:p>
        </p:txBody>
      </p:sp>
    </p:spTree>
    <p:extLst>
      <p:ext uri="{BB962C8B-B14F-4D97-AF65-F5344CB8AC3E}">
        <p14:creationId xmlns:p14="http://schemas.microsoft.com/office/powerpoint/2010/main" val="23019885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5FD7A6-3EF2-51E4-7BC2-DCB048D3E7B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ED6A4D07-AA72-54D7-1F96-B6CAC6576EA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AE20D8C-117B-534B-3606-BF2E1736F2D0}"/>
              </a:ext>
            </a:extLst>
          </p:cNvPr>
          <p:cNvSpPr>
            <a:spLocks noGrp="1"/>
          </p:cNvSpPr>
          <p:nvPr>
            <p:ph type="sldNum" sz="quarter" idx="12"/>
          </p:nvPr>
        </p:nvSpPr>
        <p:spPr/>
        <p:txBody>
          <a:bodyPr/>
          <a:lstStyle>
            <a:lvl1pPr>
              <a:defRPr/>
            </a:lvl1pPr>
          </a:lstStyle>
          <a:p>
            <a:pPr>
              <a:defRPr/>
            </a:pPr>
            <a:fld id="{0EFEB9A6-C9A9-4BB8-9623-9AB1FA79290C}" type="slidenum">
              <a:rPr lang="en-US" altLang="en-US"/>
              <a:pPr>
                <a:defRPr/>
              </a:pPr>
              <a:t>‹#›</a:t>
            </a:fld>
            <a:endParaRPr lang="en-US" altLang="en-US"/>
          </a:p>
        </p:txBody>
      </p:sp>
    </p:spTree>
    <p:extLst>
      <p:ext uri="{BB962C8B-B14F-4D97-AF65-F5344CB8AC3E}">
        <p14:creationId xmlns:p14="http://schemas.microsoft.com/office/powerpoint/2010/main" val="41646026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5B7FA55-A547-EAC7-3803-F1CC6AB57A5D}"/>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CCA8A66C-DF4E-AFAD-D62C-495C65AAD97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E7803A9B-A64F-BD15-38E3-397D010A02A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422F16BD-295F-14A2-8CF5-B37635255B6C}"/>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BB69E51C-6677-03FE-A34B-4D418BF9DBE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573FC953-4927-8B1E-65EF-5299AC790C34}"/>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0E532BB3-E403-6D13-716F-D8B3D85DCE6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E3218F92-41CE-FA0F-7316-252DD54BA61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4BD98ECF-BAA9-1B92-8E78-B8EBB59C28D0}"/>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26FDBFBD-8C99-94DD-185B-433BE40E057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8A923E8-C486-22FB-C4C5-EDDF259227A3}"/>
              </a:ext>
            </a:extLst>
          </p:cNvPr>
          <p:cNvSpPr>
            <a:spLocks noGrp="1" noChangeArrowheads="1"/>
          </p:cNvSpPr>
          <p:nvPr>
            <p:ph type="sldNum" sz="quarter" idx="12"/>
          </p:nvPr>
        </p:nvSpPr>
        <p:spPr/>
        <p:txBody>
          <a:bodyPr/>
          <a:lstStyle>
            <a:lvl1pPr>
              <a:defRPr/>
            </a:lvl1pPr>
          </a:lstStyle>
          <a:p>
            <a:fld id="{242C2416-BB01-482E-BE36-999F8FD7AC7B}" type="slidenum">
              <a:rPr lang="en-US" altLang="en-US"/>
              <a:pPr/>
              <a:t>‹#›</a:t>
            </a:fld>
            <a:endParaRPr lang="en-US" altLang="en-US"/>
          </a:p>
        </p:txBody>
      </p:sp>
    </p:spTree>
    <p:extLst>
      <p:ext uri="{BB962C8B-B14F-4D97-AF65-F5344CB8AC3E}">
        <p14:creationId xmlns:p14="http://schemas.microsoft.com/office/powerpoint/2010/main" val="11384885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B0D15F5-4B8A-F753-9A42-2DA455FC1F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C8001C05-D90B-795D-6A0F-D64B28CA3C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6C5800E7-317C-F4B7-7201-7F7B66B071ED}"/>
              </a:ext>
            </a:extLst>
          </p:cNvPr>
          <p:cNvSpPr>
            <a:spLocks noGrp="1" noChangeArrowheads="1"/>
          </p:cNvSpPr>
          <p:nvPr>
            <p:ph type="sldNum" sz="quarter" idx="12"/>
          </p:nvPr>
        </p:nvSpPr>
        <p:spPr>
          <a:ln/>
        </p:spPr>
        <p:txBody>
          <a:bodyPr/>
          <a:lstStyle>
            <a:lvl1pPr>
              <a:defRPr/>
            </a:lvl1pPr>
          </a:lstStyle>
          <a:p>
            <a:fld id="{8970F3A0-31CB-4585-B921-2BDCC879C381}" type="slidenum">
              <a:rPr lang="en-US" altLang="en-US"/>
              <a:pPr/>
              <a:t>‹#›</a:t>
            </a:fld>
            <a:endParaRPr lang="en-US" altLang="en-US"/>
          </a:p>
        </p:txBody>
      </p:sp>
    </p:spTree>
    <p:extLst>
      <p:ext uri="{BB962C8B-B14F-4D97-AF65-F5344CB8AC3E}">
        <p14:creationId xmlns:p14="http://schemas.microsoft.com/office/powerpoint/2010/main" val="8313600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77A3D011-EBB2-D8FB-DAAD-24FCE26843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7586C0C-D813-8535-FB86-5503318288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1A830083-BE3D-495C-DCB6-9E41F0B8DA6D}"/>
              </a:ext>
            </a:extLst>
          </p:cNvPr>
          <p:cNvSpPr>
            <a:spLocks noGrp="1" noChangeArrowheads="1"/>
          </p:cNvSpPr>
          <p:nvPr>
            <p:ph type="sldNum" sz="quarter" idx="12"/>
          </p:nvPr>
        </p:nvSpPr>
        <p:spPr>
          <a:ln/>
        </p:spPr>
        <p:txBody>
          <a:bodyPr/>
          <a:lstStyle>
            <a:lvl1pPr>
              <a:defRPr/>
            </a:lvl1pPr>
          </a:lstStyle>
          <a:p>
            <a:fld id="{8E8BC003-B79C-4EBB-8AE8-F9E817471966}" type="slidenum">
              <a:rPr lang="en-US" altLang="en-US"/>
              <a:pPr/>
              <a:t>‹#›</a:t>
            </a:fld>
            <a:endParaRPr lang="en-US" altLang="en-US"/>
          </a:p>
        </p:txBody>
      </p:sp>
    </p:spTree>
    <p:extLst>
      <p:ext uri="{BB962C8B-B14F-4D97-AF65-F5344CB8AC3E}">
        <p14:creationId xmlns:p14="http://schemas.microsoft.com/office/powerpoint/2010/main" val="32294399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38491493-EBE5-E2B5-D49E-2C1639A7F4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F5B9903-AE5A-3A6A-5538-FA75D8934B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41FEEE4-ADF3-1D89-9F06-AD094BD0B40C}"/>
              </a:ext>
            </a:extLst>
          </p:cNvPr>
          <p:cNvSpPr>
            <a:spLocks noGrp="1" noChangeArrowheads="1"/>
          </p:cNvSpPr>
          <p:nvPr>
            <p:ph type="sldNum" sz="quarter" idx="12"/>
          </p:nvPr>
        </p:nvSpPr>
        <p:spPr>
          <a:ln/>
        </p:spPr>
        <p:txBody>
          <a:bodyPr/>
          <a:lstStyle>
            <a:lvl1pPr>
              <a:defRPr/>
            </a:lvl1pPr>
          </a:lstStyle>
          <a:p>
            <a:fld id="{0A24E4AD-3459-46F8-BE82-DB623450E006}" type="slidenum">
              <a:rPr lang="en-US" altLang="en-US"/>
              <a:pPr/>
              <a:t>‹#›</a:t>
            </a:fld>
            <a:endParaRPr lang="en-US" altLang="en-US"/>
          </a:p>
        </p:txBody>
      </p:sp>
    </p:spTree>
    <p:extLst>
      <p:ext uri="{BB962C8B-B14F-4D97-AF65-F5344CB8AC3E}">
        <p14:creationId xmlns:p14="http://schemas.microsoft.com/office/powerpoint/2010/main" val="36111667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83DFE150-B117-21FA-833D-D81625D414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20A6CB97-7AC1-E4C6-E253-F178C5597F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E5F40A61-CEAC-6496-4687-782CC4A9A427}"/>
              </a:ext>
            </a:extLst>
          </p:cNvPr>
          <p:cNvSpPr>
            <a:spLocks noGrp="1" noChangeArrowheads="1"/>
          </p:cNvSpPr>
          <p:nvPr>
            <p:ph type="sldNum" sz="quarter" idx="12"/>
          </p:nvPr>
        </p:nvSpPr>
        <p:spPr>
          <a:ln/>
        </p:spPr>
        <p:txBody>
          <a:bodyPr/>
          <a:lstStyle>
            <a:lvl1pPr>
              <a:defRPr/>
            </a:lvl1pPr>
          </a:lstStyle>
          <a:p>
            <a:fld id="{BADC51F9-5F3A-4AF3-970A-D3CDD2ADE483}" type="slidenum">
              <a:rPr lang="en-US" altLang="en-US"/>
              <a:pPr/>
              <a:t>‹#›</a:t>
            </a:fld>
            <a:endParaRPr lang="en-US" altLang="en-US"/>
          </a:p>
        </p:txBody>
      </p:sp>
    </p:spTree>
    <p:extLst>
      <p:ext uri="{BB962C8B-B14F-4D97-AF65-F5344CB8AC3E}">
        <p14:creationId xmlns:p14="http://schemas.microsoft.com/office/powerpoint/2010/main" val="191512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D88A8BF0-176B-EA61-E6C8-7A6157865E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9316CA2-0C78-10D4-1EB2-46A2BB3971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C852CAA-0F20-8409-542F-41645CC84CED}"/>
              </a:ext>
            </a:extLst>
          </p:cNvPr>
          <p:cNvSpPr>
            <a:spLocks noGrp="1" noChangeArrowheads="1"/>
          </p:cNvSpPr>
          <p:nvPr>
            <p:ph type="sldNum" sz="quarter" idx="12"/>
          </p:nvPr>
        </p:nvSpPr>
        <p:spPr>
          <a:ln/>
        </p:spPr>
        <p:txBody>
          <a:bodyPr/>
          <a:lstStyle>
            <a:lvl1pPr>
              <a:defRPr/>
            </a:lvl1pPr>
          </a:lstStyle>
          <a:p>
            <a:fld id="{77A805A9-0627-4A0A-8628-2C0554799C93}" type="slidenum">
              <a:rPr lang="en-US" altLang="en-US"/>
              <a:pPr/>
              <a:t>‹#›</a:t>
            </a:fld>
            <a:endParaRPr lang="en-US" altLang="en-US"/>
          </a:p>
        </p:txBody>
      </p:sp>
    </p:spTree>
    <p:extLst>
      <p:ext uri="{BB962C8B-B14F-4D97-AF65-F5344CB8AC3E}">
        <p14:creationId xmlns:p14="http://schemas.microsoft.com/office/powerpoint/2010/main" val="4815985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2C76255A-CB1A-8AE7-0AA9-BDA72138AE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6D52AF3C-B8F8-568A-9DEB-2D7E533307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19F7BA0D-F74A-493F-3B60-02C81D64CF7D}"/>
              </a:ext>
            </a:extLst>
          </p:cNvPr>
          <p:cNvSpPr>
            <a:spLocks noGrp="1" noChangeArrowheads="1"/>
          </p:cNvSpPr>
          <p:nvPr>
            <p:ph type="sldNum" sz="quarter" idx="12"/>
          </p:nvPr>
        </p:nvSpPr>
        <p:spPr>
          <a:ln/>
        </p:spPr>
        <p:txBody>
          <a:bodyPr/>
          <a:lstStyle>
            <a:lvl1pPr>
              <a:defRPr/>
            </a:lvl1pPr>
          </a:lstStyle>
          <a:p>
            <a:fld id="{795EBB5F-D570-4CD0-B7E0-444D51CBA8D3}" type="slidenum">
              <a:rPr lang="en-US" altLang="en-US"/>
              <a:pPr/>
              <a:t>‹#›</a:t>
            </a:fld>
            <a:endParaRPr lang="en-US" altLang="en-US"/>
          </a:p>
        </p:txBody>
      </p:sp>
    </p:spTree>
    <p:extLst>
      <p:ext uri="{BB962C8B-B14F-4D97-AF65-F5344CB8AC3E}">
        <p14:creationId xmlns:p14="http://schemas.microsoft.com/office/powerpoint/2010/main" val="534026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9D4469D-A517-80C0-FDA3-BDB7BB3130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E41CA546-EC05-6EDF-61BC-2AACE91D40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09F8CA36-60F0-55BC-F53F-E5CE4FE5833D}"/>
              </a:ext>
            </a:extLst>
          </p:cNvPr>
          <p:cNvSpPr>
            <a:spLocks noGrp="1" noChangeArrowheads="1"/>
          </p:cNvSpPr>
          <p:nvPr>
            <p:ph type="sldNum" sz="quarter" idx="12"/>
          </p:nvPr>
        </p:nvSpPr>
        <p:spPr>
          <a:ln/>
        </p:spPr>
        <p:txBody>
          <a:bodyPr/>
          <a:lstStyle>
            <a:lvl1pPr>
              <a:defRPr/>
            </a:lvl1pPr>
          </a:lstStyle>
          <a:p>
            <a:fld id="{8E69E5D2-4FF4-481F-8959-F4D85B1AB101}" type="slidenum">
              <a:rPr lang="en-US" altLang="en-US"/>
              <a:pPr/>
              <a:t>‹#›</a:t>
            </a:fld>
            <a:endParaRPr lang="en-US" altLang="en-US"/>
          </a:p>
        </p:txBody>
      </p:sp>
    </p:spTree>
    <p:extLst>
      <p:ext uri="{BB962C8B-B14F-4D97-AF65-F5344CB8AC3E}">
        <p14:creationId xmlns:p14="http://schemas.microsoft.com/office/powerpoint/2010/main" val="8751427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205FE645-9037-AA6F-E428-19EDDCEA8F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18AC86D-2336-C435-40E6-8F2DA0222A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6FDC932-BD58-A4A4-A924-C7DFA79B722B}"/>
              </a:ext>
            </a:extLst>
          </p:cNvPr>
          <p:cNvSpPr>
            <a:spLocks noGrp="1" noChangeArrowheads="1"/>
          </p:cNvSpPr>
          <p:nvPr>
            <p:ph type="sldNum" sz="quarter" idx="12"/>
          </p:nvPr>
        </p:nvSpPr>
        <p:spPr>
          <a:ln/>
        </p:spPr>
        <p:txBody>
          <a:bodyPr/>
          <a:lstStyle>
            <a:lvl1pPr>
              <a:defRPr/>
            </a:lvl1pPr>
          </a:lstStyle>
          <a:p>
            <a:fld id="{B47E0367-15BD-4B4E-81EA-AABE113EC0D6}" type="slidenum">
              <a:rPr lang="en-US" altLang="en-US"/>
              <a:pPr/>
              <a:t>‹#›</a:t>
            </a:fld>
            <a:endParaRPr lang="en-US" altLang="en-US"/>
          </a:p>
        </p:txBody>
      </p:sp>
    </p:spTree>
    <p:extLst>
      <p:ext uri="{BB962C8B-B14F-4D97-AF65-F5344CB8AC3E}">
        <p14:creationId xmlns:p14="http://schemas.microsoft.com/office/powerpoint/2010/main" val="27095940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041D7105-D4C4-4CBE-583E-AF126EB53D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44A4E69-EA5D-FF7B-863A-09873ADBAC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099C3BE-E009-5356-168B-19A5F42B01F0}"/>
              </a:ext>
            </a:extLst>
          </p:cNvPr>
          <p:cNvSpPr>
            <a:spLocks noGrp="1" noChangeArrowheads="1"/>
          </p:cNvSpPr>
          <p:nvPr>
            <p:ph type="sldNum" sz="quarter" idx="12"/>
          </p:nvPr>
        </p:nvSpPr>
        <p:spPr>
          <a:ln/>
        </p:spPr>
        <p:txBody>
          <a:bodyPr/>
          <a:lstStyle>
            <a:lvl1pPr>
              <a:defRPr/>
            </a:lvl1pPr>
          </a:lstStyle>
          <a:p>
            <a:fld id="{06A34CDF-83C0-4143-A76B-B43B9DCF393B}" type="slidenum">
              <a:rPr lang="en-US" altLang="en-US"/>
              <a:pPr/>
              <a:t>‹#›</a:t>
            </a:fld>
            <a:endParaRPr lang="en-US" altLang="en-US"/>
          </a:p>
        </p:txBody>
      </p:sp>
    </p:spTree>
    <p:extLst>
      <p:ext uri="{BB962C8B-B14F-4D97-AF65-F5344CB8AC3E}">
        <p14:creationId xmlns:p14="http://schemas.microsoft.com/office/powerpoint/2010/main" val="1859845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A9E2D72-AC46-57AB-ED6D-039C09D641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2AC010A-47CD-6FE4-3102-17F6B7B720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65EC8259-8B38-BB64-14F3-FA1323A91962}"/>
              </a:ext>
            </a:extLst>
          </p:cNvPr>
          <p:cNvSpPr>
            <a:spLocks noGrp="1" noChangeArrowheads="1"/>
          </p:cNvSpPr>
          <p:nvPr>
            <p:ph type="sldNum" sz="quarter" idx="12"/>
          </p:nvPr>
        </p:nvSpPr>
        <p:spPr>
          <a:ln/>
        </p:spPr>
        <p:txBody>
          <a:bodyPr/>
          <a:lstStyle>
            <a:lvl1pPr>
              <a:defRPr/>
            </a:lvl1pPr>
          </a:lstStyle>
          <a:p>
            <a:fld id="{7B84D78C-4260-40D4-86F1-E53CEE37288C}" type="slidenum">
              <a:rPr lang="en-US" altLang="en-US"/>
              <a:pPr/>
              <a:t>‹#›</a:t>
            </a:fld>
            <a:endParaRPr lang="en-US" altLang="en-US"/>
          </a:p>
        </p:txBody>
      </p:sp>
    </p:spTree>
    <p:extLst>
      <p:ext uri="{BB962C8B-B14F-4D97-AF65-F5344CB8AC3E}">
        <p14:creationId xmlns:p14="http://schemas.microsoft.com/office/powerpoint/2010/main" val="30366044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F3CF6D58-F582-C2BA-F5DB-E04586A006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E884907B-13AD-72E9-2179-A597EEEACD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B976E94-C864-A70D-A0BB-FE48BB7ABB85}"/>
              </a:ext>
            </a:extLst>
          </p:cNvPr>
          <p:cNvSpPr>
            <a:spLocks noGrp="1" noChangeArrowheads="1"/>
          </p:cNvSpPr>
          <p:nvPr>
            <p:ph type="sldNum" sz="quarter" idx="12"/>
          </p:nvPr>
        </p:nvSpPr>
        <p:spPr>
          <a:ln/>
        </p:spPr>
        <p:txBody>
          <a:bodyPr/>
          <a:lstStyle>
            <a:lvl1pPr>
              <a:defRPr/>
            </a:lvl1pPr>
          </a:lstStyle>
          <a:p>
            <a:fld id="{EEF858DA-2566-400D-A0C1-3F1420B874C5}" type="slidenum">
              <a:rPr lang="en-US" altLang="en-US"/>
              <a:pPr/>
              <a:t>‹#›</a:t>
            </a:fld>
            <a:endParaRPr lang="en-US" altLang="en-US"/>
          </a:p>
        </p:txBody>
      </p:sp>
    </p:spTree>
    <p:extLst>
      <p:ext uri="{BB962C8B-B14F-4D97-AF65-F5344CB8AC3E}">
        <p14:creationId xmlns:p14="http://schemas.microsoft.com/office/powerpoint/2010/main" val="14078984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5BBC1C5F-3724-46D9-38DC-AC0508BA0B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B0A64746-3C14-8BDF-4099-10973B4F38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E51C6439-354E-7F39-2875-6B36EA71B835}"/>
              </a:ext>
            </a:extLst>
          </p:cNvPr>
          <p:cNvSpPr>
            <a:spLocks noGrp="1" noChangeArrowheads="1"/>
          </p:cNvSpPr>
          <p:nvPr>
            <p:ph type="sldNum" sz="quarter" idx="12"/>
          </p:nvPr>
        </p:nvSpPr>
        <p:spPr>
          <a:ln/>
        </p:spPr>
        <p:txBody>
          <a:bodyPr/>
          <a:lstStyle>
            <a:lvl1pPr>
              <a:defRPr/>
            </a:lvl1pPr>
          </a:lstStyle>
          <a:p>
            <a:fld id="{ABA61FFA-3FA2-4786-BEB5-CEAB71F67BA4}" type="slidenum">
              <a:rPr lang="en-US" altLang="en-US"/>
              <a:pPr/>
              <a:t>‹#›</a:t>
            </a:fld>
            <a:endParaRPr lang="en-US" altLang="en-US"/>
          </a:p>
        </p:txBody>
      </p:sp>
    </p:spTree>
    <p:extLst>
      <p:ext uri="{BB962C8B-B14F-4D97-AF65-F5344CB8AC3E}">
        <p14:creationId xmlns:p14="http://schemas.microsoft.com/office/powerpoint/2010/main" val="38100139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86880486-C3BD-DEEA-187E-25B93B456E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236B8C9-F228-80A7-D65D-18B6468DF4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7C1387B2-721F-8E41-53DE-6A4BA28E29E0}"/>
              </a:ext>
            </a:extLst>
          </p:cNvPr>
          <p:cNvSpPr>
            <a:spLocks noGrp="1" noChangeArrowheads="1"/>
          </p:cNvSpPr>
          <p:nvPr>
            <p:ph type="sldNum" sz="quarter" idx="12"/>
          </p:nvPr>
        </p:nvSpPr>
        <p:spPr>
          <a:ln/>
        </p:spPr>
        <p:txBody>
          <a:bodyPr/>
          <a:lstStyle>
            <a:lvl1pPr>
              <a:defRPr/>
            </a:lvl1pPr>
          </a:lstStyle>
          <a:p>
            <a:fld id="{7131922C-08BB-471C-BC21-7D68686FE3BB}" type="slidenum">
              <a:rPr lang="en-US" altLang="en-US"/>
              <a:pPr/>
              <a:t>‹#›</a:t>
            </a:fld>
            <a:endParaRPr lang="en-US" altLang="en-US"/>
          </a:p>
        </p:txBody>
      </p:sp>
    </p:spTree>
    <p:extLst>
      <p:ext uri="{BB962C8B-B14F-4D97-AF65-F5344CB8AC3E}">
        <p14:creationId xmlns:p14="http://schemas.microsoft.com/office/powerpoint/2010/main" val="31283474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CFD51F0A-376D-7F3D-B849-B920C742A0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D7F82BD-26D6-C66C-2219-CAB6D392A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FDECF04-D3F6-2A5E-806D-CF632EF4078B}"/>
              </a:ext>
            </a:extLst>
          </p:cNvPr>
          <p:cNvSpPr>
            <a:spLocks noGrp="1" noChangeArrowheads="1"/>
          </p:cNvSpPr>
          <p:nvPr>
            <p:ph type="sldNum" sz="quarter" idx="12"/>
          </p:nvPr>
        </p:nvSpPr>
        <p:spPr>
          <a:ln/>
        </p:spPr>
        <p:txBody>
          <a:bodyPr/>
          <a:lstStyle>
            <a:lvl1pPr>
              <a:defRPr/>
            </a:lvl1pPr>
          </a:lstStyle>
          <a:p>
            <a:fld id="{CCC39640-292F-4139-8AA1-A8600E1BAB66}" type="slidenum">
              <a:rPr lang="en-US" altLang="en-US"/>
              <a:pPr/>
              <a:t>‹#›</a:t>
            </a:fld>
            <a:endParaRPr lang="en-US" altLang="en-US"/>
          </a:p>
        </p:txBody>
      </p:sp>
    </p:spTree>
    <p:extLst>
      <p:ext uri="{BB962C8B-B14F-4D97-AF65-F5344CB8AC3E}">
        <p14:creationId xmlns:p14="http://schemas.microsoft.com/office/powerpoint/2010/main" val="42178911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6842AE25-CFE4-295F-C185-089F96ED10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811E047-3568-5972-5E34-6732CF8C47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549EE21B-F76E-C5D1-3FDB-92ADA83C79B6}"/>
              </a:ext>
            </a:extLst>
          </p:cNvPr>
          <p:cNvSpPr>
            <a:spLocks noGrp="1" noChangeArrowheads="1"/>
          </p:cNvSpPr>
          <p:nvPr>
            <p:ph type="sldNum" sz="quarter" idx="12"/>
          </p:nvPr>
        </p:nvSpPr>
        <p:spPr>
          <a:ln/>
        </p:spPr>
        <p:txBody>
          <a:bodyPr/>
          <a:lstStyle>
            <a:lvl1pPr>
              <a:defRPr/>
            </a:lvl1pPr>
          </a:lstStyle>
          <a:p>
            <a:fld id="{656A8A03-2CD2-46CB-A730-40E9169FE05D}" type="slidenum">
              <a:rPr lang="en-US" altLang="en-US"/>
              <a:pPr/>
              <a:t>‹#›</a:t>
            </a:fld>
            <a:endParaRPr lang="en-US" altLang="en-US"/>
          </a:p>
        </p:txBody>
      </p:sp>
    </p:spTree>
    <p:extLst>
      <p:ext uri="{BB962C8B-B14F-4D97-AF65-F5344CB8AC3E}">
        <p14:creationId xmlns:p14="http://schemas.microsoft.com/office/powerpoint/2010/main" val="327267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8676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EC12E0B-A48D-E620-3D58-74C41B44B7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C3EBD37-7BF0-A32E-E085-9B716A99C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C850EFF-C009-2ADC-9059-48540186EA53}"/>
              </a:ext>
            </a:extLst>
          </p:cNvPr>
          <p:cNvSpPr>
            <a:spLocks noGrp="1" noChangeArrowheads="1"/>
          </p:cNvSpPr>
          <p:nvPr>
            <p:ph type="sldNum" sz="quarter" idx="12"/>
          </p:nvPr>
        </p:nvSpPr>
        <p:spPr>
          <a:ln/>
        </p:spPr>
        <p:txBody>
          <a:bodyPr/>
          <a:lstStyle>
            <a:lvl1pPr>
              <a:defRPr/>
            </a:lvl1pPr>
          </a:lstStyle>
          <a:p>
            <a:fld id="{94C42B92-9E32-4D3A-BE3A-61EA8429F2FF}" type="slidenum">
              <a:rPr lang="en-US" altLang="en-US"/>
              <a:pPr/>
              <a:t>‹#›</a:t>
            </a:fld>
            <a:endParaRPr lang="en-US" altLang="en-US"/>
          </a:p>
        </p:txBody>
      </p:sp>
    </p:spTree>
    <p:extLst>
      <p:ext uri="{BB962C8B-B14F-4D97-AF65-F5344CB8AC3E}">
        <p14:creationId xmlns:p14="http://schemas.microsoft.com/office/powerpoint/2010/main" val="16062836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24E6F99-1E1F-15F8-5737-676EBB2E0F81}"/>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C0D0E21F-AFD8-85FE-FCCB-FE2A4381067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14326C2E-635E-4929-6BC1-44DF823211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E2C9FE04-D31F-D172-2A67-28AB28D0A24D}"/>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002D891C-7BD0-50BF-60F8-F2278C8FFB38}"/>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1A4EBBE0-F3AF-B115-B7FF-3D9EE5C9396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621FCBFA-CC4E-2DE9-4172-7D3B13BB217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3E60EF0E-B49A-7851-8129-BB069FB491A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8D328786-72D3-094E-E83E-C161BB87813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1043285C-7439-6C1B-6FDF-26D5B093E79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97BE37B9-99A4-0060-8DC0-5B9A0934572A}"/>
              </a:ext>
            </a:extLst>
          </p:cNvPr>
          <p:cNvSpPr>
            <a:spLocks noGrp="1" noChangeArrowheads="1"/>
          </p:cNvSpPr>
          <p:nvPr>
            <p:ph type="sldNum" sz="quarter" idx="12"/>
          </p:nvPr>
        </p:nvSpPr>
        <p:spPr/>
        <p:txBody>
          <a:bodyPr/>
          <a:lstStyle>
            <a:lvl1pPr>
              <a:defRPr/>
            </a:lvl1pPr>
          </a:lstStyle>
          <a:p>
            <a:fld id="{C3AC2DEB-21EA-4E95-9CC7-723690AF8579}" type="slidenum">
              <a:rPr lang="en-US" altLang="en-US"/>
              <a:pPr/>
              <a:t>‹#›</a:t>
            </a:fld>
            <a:endParaRPr lang="en-US" altLang="en-US"/>
          </a:p>
        </p:txBody>
      </p:sp>
    </p:spTree>
    <p:extLst>
      <p:ext uri="{BB962C8B-B14F-4D97-AF65-F5344CB8AC3E}">
        <p14:creationId xmlns:p14="http://schemas.microsoft.com/office/powerpoint/2010/main" val="2531421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5329DBC-597B-A474-8BD4-7B694FA1DA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3CDF3EB4-B451-D2B0-DEFB-75C00AB94F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4FDBB763-C531-48BB-36AC-CAF79D86936E}"/>
              </a:ext>
            </a:extLst>
          </p:cNvPr>
          <p:cNvSpPr>
            <a:spLocks noGrp="1" noChangeArrowheads="1"/>
          </p:cNvSpPr>
          <p:nvPr>
            <p:ph type="sldNum" sz="quarter" idx="12"/>
          </p:nvPr>
        </p:nvSpPr>
        <p:spPr>
          <a:ln/>
        </p:spPr>
        <p:txBody>
          <a:bodyPr/>
          <a:lstStyle>
            <a:lvl1pPr>
              <a:defRPr/>
            </a:lvl1pPr>
          </a:lstStyle>
          <a:p>
            <a:fld id="{B3873442-D5FA-4807-8EF3-4E0F4BC74BBC}" type="slidenum">
              <a:rPr lang="en-US" altLang="en-US"/>
              <a:pPr/>
              <a:t>‹#›</a:t>
            </a:fld>
            <a:endParaRPr lang="en-US" altLang="en-US"/>
          </a:p>
        </p:txBody>
      </p:sp>
    </p:spTree>
    <p:extLst>
      <p:ext uri="{BB962C8B-B14F-4D97-AF65-F5344CB8AC3E}">
        <p14:creationId xmlns:p14="http://schemas.microsoft.com/office/powerpoint/2010/main" val="39114389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9AA0B7E7-9D14-1525-3EF5-8BEED0A095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A655D93-7A07-8B7E-2507-5878973E5E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51F744C9-EC66-A2F0-9CD7-E45A5DDADEFE}"/>
              </a:ext>
            </a:extLst>
          </p:cNvPr>
          <p:cNvSpPr>
            <a:spLocks noGrp="1" noChangeArrowheads="1"/>
          </p:cNvSpPr>
          <p:nvPr>
            <p:ph type="sldNum" sz="quarter" idx="12"/>
          </p:nvPr>
        </p:nvSpPr>
        <p:spPr>
          <a:ln/>
        </p:spPr>
        <p:txBody>
          <a:bodyPr/>
          <a:lstStyle>
            <a:lvl1pPr>
              <a:defRPr/>
            </a:lvl1pPr>
          </a:lstStyle>
          <a:p>
            <a:fld id="{B745A301-75BC-4C16-9183-94778069F16E}" type="slidenum">
              <a:rPr lang="en-US" altLang="en-US"/>
              <a:pPr/>
              <a:t>‹#›</a:t>
            </a:fld>
            <a:endParaRPr lang="en-US" altLang="en-US"/>
          </a:p>
        </p:txBody>
      </p:sp>
    </p:spTree>
    <p:extLst>
      <p:ext uri="{BB962C8B-B14F-4D97-AF65-F5344CB8AC3E}">
        <p14:creationId xmlns:p14="http://schemas.microsoft.com/office/powerpoint/2010/main" val="14773155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259ECF26-BAA8-A997-4618-CC5546C93C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855B4262-B73A-8E2F-350D-59195A51A7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2F45207-71D5-F8C4-82AA-BDE1A7E0AED5}"/>
              </a:ext>
            </a:extLst>
          </p:cNvPr>
          <p:cNvSpPr>
            <a:spLocks noGrp="1" noChangeArrowheads="1"/>
          </p:cNvSpPr>
          <p:nvPr>
            <p:ph type="sldNum" sz="quarter" idx="12"/>
          </p:nvPr>
        </p:nvSpPr>
        <p:spPr>
          <a:ln/>
        </p:spPr>
        <p:txBody>
          <a:bodyPr/>
          <a:lstStyle>
            <a:lvl1pPr>
              <a:defRPr/>
            </a:lvl1pPr>
          </a:lstStyle>
          <a:p>
            <a:fld id="{DE8D4556-B6BB-4279-A217-6DF2837F767D}" type="slidenum">
              <a:rPr lang="en-US" altLang="en-US"/>
              <a:pPr/>
              <a:t>‹#›</a:t>
            </a:fld>
            <a:endParaRPr lang="en-US" altLang="en-US"/>
          </a:p>
        </p:txBody>
      </p:sp>
    </p:spTree>
    <p:extLst>
      <p:ext uri="{BB962C8B-B14F-4D97-AF65-F5344CB8AC3E}">
        <p14:creationId xmlns:p14="http://schemas.microsoft.com/office/powerpoint/2010/main" val="9545561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6513E529-21C9-23C2-4920-E8BC11D355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B173D1AF-90A6-0D9A-1AAB-E9D1B727AB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8B7BF06A-A704-7842-7F31-F87ADB202D3C}"/>
              </a:ext>
            </a:extLst>
          </p:cNvPr>
          <p:cNvSpPr>
            <a:spLocks noGrp="1" noChangeArrowheads="1"/>
          </p:cNvSpPr>
          <p:nvPr>
            <p:ph type="sldNum" sz="quarter" idx="12"/>
          </p:nvPr>
        </p:nvSpPr>
        <p:spPr>
          <a:ln/>
        </p:spPr>
        <p:txBody>
          <a:bodyPr/>
          <a:lstStyle>
            <a:lvl1pPr>
              <a:defRPr/>
            </a:lvl1pPr>
          </a:lstStyle>
          <a:p>
            <a:fld id="{F5945FE7-7CB7-4131-A81D-1C20CB3063FD}" type="slidenum">
              <a:rPr lang="en-US" altLang="en-US"/>
              <a:pPr/>
              <a:t>‹#›</a:t>
            </a:fld>
            <a:endParaRPr lang="en-US" altLang="en-US"/>
          </a:p>
        </p:txBody>
      </p:sp>
    </p:spTree>
    <p:extLst>
      <p:ext uri="{BB962C8B-B14F-4D97-AF65-F5344CB8AC3E}">
        <p14:creationId xmlns:p14="http://schemas.microsoft.com/office/powerpoint/2010/main" val="19543289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8596A32F-E022-3769-A6D3-44D479357C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E65918C5-9617-C1D1-FC5A-8CD93601A9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BA3BA6AC-D8E0-6DEE-CA27-EB82E0F83ACF}"/>
              </a:ext>
            </a:extLst>
          </p:cNvPr>
          <p:cNvSpPr>
            <a:spLocks noGrp="1" noChangeArrowheads="1"/>
          </p:cNvSpPr>
          <p:nvPr>
            <p:ph type="sldNum" sz="quarter" idx="12"/>
          </p:nvPr>
        </p:nvSpPr>
        <p:spPr>
          <a:ln/>
        </p:spPr>
        <p:txBody>
          <a:bodyPr/>
          <a:lstStyle>
            <a:lvl1pPr>
              <a:defRPr/>
            </a:lvl1pPr>
          </a:lstStyle>
          <a:p>
            <a:fld id="{CD0DF9A8-1B81-406D-8A7D-5E68C6A3DFD1}" type="slidenum">
              <a:rPr lang="en-US" altLang="en-US"/>
              <a:pPr/>
              <a:t>‹#›</a:t>
            </a:fld>
            <a:endParaRPr lang="en-US" altLang="en-US"/>
          </a:p>
        </p:txBody>
      </p:sp>
    </p:spTree>
    <p:extLst>
      <p:ext uri="{BB962C8B-B14F-4D97-AF65-F5344CB8AC3E}">
        <p14:creationId xmlns:p14="http://schemas.microsoft.com/office/powerpoint/2010/main" val="21204400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F9754D65-EA95-7A53-6E1B-84E516F394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1760FD85-81BE-53B3-D16B-61B00EFA31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80F42B1C-2314-CEDB-E1F0-74F03795B337}"/>
              </a:ext>
            </a:extLst>
          </p:cNvPr>
          <p:cNvSpPr>
            <a:spLocks noGrp="1" noChangeArrowheads="1"/>
          </p:cNvSpPr>
          <p:nvPr>
            <p:ph type="sldNum" sz="quarter" idx="12"/>
          </p:nvPr>
        </p:nvSpPr>
        <p:spPr>
          <a:ln/>
        </p:spPr>
        <p:txBody>
          <a:bodyPr/>
          <a:lstStyle>
            <a:lvl1pPr>
              <a:defRPr/>
            </a:lvl1pPr>
          </a:lstStyle>
          <a:p>
            <a:fld id="{4C914B1C-616E-47A6-8404-DC756AFF371A}" type="slidenum">
              <a:rPr lang="en-US" altLang="en-US"/>
              <a:pPr/>
              <a:t>‹#›</a:t>
            </a:fld>
            <a:endParaRPr lang="en-US" altLang="en-US"/>
          </a:p>
        </p:txBody>
      </p:sp>
    </p:spTree>
    <p:extLst>
      <p:ext uri="{BB962C8B-B14F-4D97-AF65-F5344CB8AC3E}">
        <p14:creationId xmlns:p14="http://schemas.microsoft.com/office/powerpoint/2010/main" val="42186693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1591D791-497C-6D41-3635-4849619E4D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27415C7-08B1-1818-46A9-79ADBA9D14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5183764C-3AD3-8F64-A659-B7E8B61F87FA}"/>
              </a:ext>
            </a:extLst>
          </p:cNvPr>
          <p:cNvSpPr>
            <a:spLocks noGrp="1" noChangeArrowheads="1"/>
          </p:cNvSpPr>
          <p:nvPr>
            <p:ph type="sldNum" sz="quarter" idx="12"/>
          </p:nvPr>
        </p:nvSpPr>
        <p:spPr>
          <a:ln/>
        </p:spPr>
        <p:txBody>
          <a:bodyPr/>
          <a:lstStyle>
            <a:lvl1pPr>
              <a:defRPr/>
            </a:lvl1pPr>
          </a:lstStyle>
          <a:p>
            <a:fld id="{4FB86BA4-507E-4977-A9E1-9EC36EB227FC}" type="slidenum">
              <a:rPr lang="en-US" altLang="en-US"/>
              <a:pPr/>
              <a:t>‹#›</a:t>
            </a:fld>
            <a:endParaRPr lang="en-US" altLang="en-US"/>
          </a:p>
        </p:txBody>
      </p:sp>
    </p:spTree>
    <p:extLst>
      <p:ext uri="{BB962C8B-B14F-4D97-AF65-F5344CB8AC3E}">
        <p14:creationId xmlns:p14="http://schemas.microsoft.com/office/powerpoint/2010/main" val="4026074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4AA71863-4FB2-1966-9BEB-22CA4DD0EC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C4F1B9A-E451-DEE3-1728-0842D4C2E2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69966F9-5284-B09F-67BD-84DDAD47963D}"/>
              </a:ext>
            </a:extLst>
          </p:cNvPr>
          <p:cNvSpPr>
            <a:spLocks noGrp="1" noChangeArrowheads="1"/>
          </p:cNvSpPr>
          <p:nvPr>
            <p:ph type="sldNum" sz="quarter" idx="12"/>
          </p:nvPr>
        </p:nvSpPr>
        <p:spPr>
          <a:ln/>
        </p:spPr>
        <p:txBody>
          <a:bodyPr/>
          <a:lstStyle>
            <a:lvl1pPr>
              <a:defRPr/>
            </a:lvl1pPr>
          </a:lstStyle>
          <a:p>
            <a:fld id="{1B263F66-CA29-4AD0-8A23-DDE47BDC9394}" type="slidenum">
              <a:rPr lang="en-US" altLang="en-US"/>
              <a:pPr/>
              <a:t>‹#›</a:t>
            </a:fld>
            <a:endParaRPr lang="en-US" altLang="en-US"/>
          </a:p>
        </p:txBody>
      </p:sp>
    </p:spTree>
    <p:extLst>
      <p:ext uri="{BB962C8B-B14F-4D97-AF65-F5344CB8AC3E}">
        <p14:creationId xmlns:p14="http://schemas.microsoft.com/office/powerpoint/2010/main" val="2940784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9540B58-7669-A51C-DA2D-FBB603C90E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2B19FEEC-6BBD-B27F-8C53-C8B4699666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F678BBF1-5A7E-1F46-0DE4-8613EA3DC54F}"/>
              </a:ext>
            </a:extLst>
          </p:cNvPr>
          <p:cNvSpPr>
            <a:spLocks noGrp="1" noChangeArrowheads="1"/>
          </p:cNvSpPr>
          <p:nvPr>
            <p:ph type="sldNum" sz="quarter" idx="12"/>
          </p:nvPr>
        </p:nvSpPr>
        <p:spPr>
          <a:ln/>
        </p:spPr>
        <p:txBody>
          <a:bodyPr/>
          <a:lstStyle>
            <a:lvl1pPr>
              <a:defRPr/>
            </a:lvl1pPr>
          </a:lstStyle>
          <a:p>
            <a:fld id="{993A279F-8437-464B-80DD-BC52980EE6BB}" type="slidenum">
              <a:rPr lang="en-US" altLang="en-US"/>
              <a:pPr/>
              <a:t>‹#›</a:t>
            </a:fld>
            <a:endParaRPr lang="en-US" altLang="en-US"/>
          </a:p>
        </p:txBody>
      </p:sp>
    </p:spTree>
    <p:extLst>
      <p:ext uri="{BB962C8B-B14F-4D97-AF65-F5344CB8AC3E}">
        <p14:creationId xmlns:p14="http://schemas.microsoft.com/office/powerpoint/2010/main" val="1067037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3593AEF-31C4-596B-D720-0B3326C12C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7AEABFE-0704-B84E-FF7C-B759219AFD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11731C5-0E61-1119-3F99-B7D278E65F99}"/>
              </a:ext>
            </a:extLst>
          </p:cNvPr>
          <p:cNvSpPr>
            <a:spLocks noGrp="1" noChangeArrowheads="1"/>
          </p:cNvSpPr>
          <p:nvPr>
            <p:ph type="sldNum" sz="quarter" idx="12"/>
          </p:nvPr>
        </p:nvSpPr>
        <p:spPr>
          <a:ln/>
        </p:spPr>
        <p:txBody>
          <a:bodyPr/>
          <a:lstStyle>
            <a:lvl1pPr>
              <a:defRPr/>
            </a:lvl1pPr>
          </a:lstStyle>
          <a:p>
            <a:fld id="{AFDEB681-3F37-4642-9CDA-34DB2F25A847}" type="slidenum">
              <a:rPr lang="en-US" altLang="en-US"/>
              <a:pPr/>
              <a:t>‹#›</a:t>
            </a:fld>
            <a:endParaRPr lang="en-US" altLang="en-US"/>
          </a:p>
        </p:txBody>
      </p:sp>
    </p:spTree>
    <p:extLst>
      <p:ext uri="{BB962C8B-B14F-4D97-AF65-F5344CB8AC3E}">
        <p14:creationId xmlns:p14="http://schemas.microsoft.com/office/powerpoint/2010/main" val="5121429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CF2F3E7-AE5F-AD16-1D46-261C54A940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F35D805C-A591-9A94-11E5-DCFFE900C8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FB68FF42-CBCB-63F1-6A63-0EBD9837F77B}"/>
              </a:ext>
            </a:extLst>
          </p:cNvPr>
          <p:cNvSpPr>
            <a:spLocks noGrp="1" noChangeArrowheads="1"/>
          </p:cNvSpPr>
          <p:nvPr>
            <p:ph type="sldNum" sz="quarter" idx="12"/>
          </p:nvPr>
        </p:nvSpPr>
        <p:spPr>
          <a:ln/>
        </p:spPr>
        <p:txBody>
          <a:bodyPr/>
          <a:lstStyle>
            <a:lvl1pPr>
              <a:defRPr/>
            </a:lvl1pPr>
          </a:lstStyle>
          <a:p>
            <a:fld id="{AAA02B7C-977C-4002-AC6E-95F76A56BD01}" type="slidenum">
              <a:rPr lang="en-US" altLang="en-US"/>
              <a:pPr/>
              <a:t>‹#›</a:t>
            </a:fld>
            <a:endParaRPr lang="en-US" altLang="en-US"/>
          </a:p>
        </p:txBody>
      </p:sp>
    </p:spTree>
    <p:extLst>
      <p:ext uri="{BB962C8B-B14F-4D97-AF65-F5344CB8AC3E}">
        <p14:creationId xmlns:p14="http://schemas.microsoft.com/office/powerpoint/2010/main" val="13498232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D6092D55-B191-7EE6-3CB5-4F6594D782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8C5BC6C-FFB0-5F39-0AFE-145614865B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B2F55C91-3A0D-B0BD-32DE-8C063B8D4B37}"/>
              </a:ext>
            </a:extLst>
          </p:cNvPr>
          <p:cNvSpPr>
            <a:spLocks noGrp="1" noChangeArrowheads="1"/>
          </p:cNvSpPr>
          <p:nvPr>
            <p:ph type="sldNum" sz="quarter" idx="12"/>
          </p:nvPr>
        </p:nvSpPr>
        <p:spPr>
          <a:ln/>
        </p:spPr>
        <p:txBody>
          <a:bodyPr/>
          <a:lstStyle>
            <a:lvl1pPr>
              <a:defRPr/>
            </a:lvl1pPr>
          </a:lstStyle>
          <a:p>
            <a:fld id="{065CFE1A-E14C-4FDC-BFFC-EE1383FEDFB6}" type="slidenum">
              <a:rPr lang="en-US" altLang="en-US"/>
              <a:pPr/>
              <a:t>‹#›</a:t>
            </a:fld>
            <a:endParaRPr lang="en-US" altLang="en-US"/>
          </a:p>
        </p:txBody>
      </p:sp>
    </p:spTree>
    <p:extLst>
      <p:ext uri="{BB962C8B-B14F-4D97-AF65-F5344CB8AC3E}">
        <p14:creationId xmlns:p14="http://schemas.microsoft.com/office/powerpoint/2010/main" val="33007848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2598636B-0915-FB04-2781-6555473C46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4D0A20E-7737-EAA9-990A-B37FCA5839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7A06C19-953B-AE25-BA0C-1277E638FBA5}"/>
              </a:ext>
            </a:extLst>
          </p:cNvPr>
          <p:cNvSpPr>
            <a:spLocks noGrp="1" noChangeArrowheads="1"/>
          </p:cNvSpPr>
          <p:nvPr>
            <p:ph type="sldNum" sz="quarter" idx="12"/>
          </p:nvPr>
        </p:nvSpPr>
        <p:spPr>
          <a:ln/>
        </p:spPr>
        <p:txBody>
          <a:bodyPr/>
          <a:lstStyle>
            <a:lvl1pPr>
              <a:defRPr/>
            </a:lvl1pPr>
          </a:lstStyle>
          <a:p>
            <a:fld id="{C2E8AC45-8F17-4BE3-8247-24DF8A6EB089}" type="slidenum">
              <a:rPr lang="en-US" altLang="en-US"/>
              <a:pPr/>
              <a:t>‹#›</a:t>
            </a:fld>
            <a:endParaRPr lang="en-US" altLang="en-US"/>
          </a:p>
        </p:txBody>
      </p:sp>
    </p:spTree>
    <p:extLst>
      <p:ext uri="{BB962C8B-B14F-4D97-AF65-F5344CB8AC3E}">
        <p14:creationId xmlns:p14="http://schemas.microsoft.com/office/powerpoint/2010/main" val="5828391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BED4C1E8-4EE6-2A22-782B-2371D78952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F4E43EF-0951-D6CE-9472-D38A6853CD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9CA5DA2-D9EE-19C0-EB82-6080CB3BC15C}"/>
              </a:ext>
            </a:extLst>
          </p:cNvPr>
          <p:cNvSpPr>
            <a:spLocks noGrp="1" noChangeArrowheads="1"/>
          </p:cNvSpPr>
          <p:nvPr>
            <p:ph type="sldNum" sz="quarter" idx="12"/>
          </p:nvPr>
        </p:nvSpPr>
        <p:spPr>
          <a:ln/>
        </p:spPr>
        <p:txBody>
          <a:bodyPr/>
          <a:lstStyle>
            <a:lvl1pPr>
              <a:defRPr/>
            </a:lvl1pPr>
          </a:lstStyle>
          <a:p>
            <a:fld id="{1BFDC618-0A1B-4B1A-B696-625FBF64B335}" type="slidenum">
              <a:rPr lang="en-US" altLang="en-US"/>
              <a:pPr/>
              <a:t>‹#›</a:t>
            </a:fld>
            <a:endParaRPr lang="en-US" altLang="en-US"/>
          </a:p>
        </p:txBody>
      </p:sp>
    </p:spTree>
    <p:extLst>
      <p:ext uri="{BB962C8B-B14F-4D97-AF65-F5344CB8AC3E}">
        <p14:creationId xmlns:p14="http://schemas.microsoft.com/office/powerpoint/2010/main" val="34110354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88682315-64E4-2A2B-8418-6F6CC842C6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061E522B-16DC-4B4E-6C52-AB70D674AE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B0A1FA22-F57E-01FA-1B91-49E865CAA72A}"/>
              </a:ext>
            </a:extLst>
          </p:cNvPr>
          <p:cNvSpPr>
            <a:spLocks noGrp="1" noChangeArrowheads="1"/>
          </p:cNvSpPr>
          <p:nvPr>
            <p:ph type="sldNum" sz="quarter" idx="12"/>
          </p:nvPr>
        </p:nvSpPr>
        <p:spPr>
          <a:ln/>
        </p:spPr>
        <p:txBody>
          <a:bodyPr/>
          <a:lstStyle>
            <a:lvl1pPr>
              <a:defRPr/>
            </a:lvl1pPr>
          </a:lstStyle>
          <a:p>
            <a:fld id="{DA3DE2B0-01BB-4188-B452-A688D063A689}" type="slidenum">
              <a:rPr lang="en-US" altLang="en-US"/>
              <a:pPr/>
              <a:t>‹#›</a:t>
            </a:fld>
            <a:endParaRPr lang="en-US" altLang="en-US"/>
          </a:p>
        </p:txBody>
      </p:sp>
    </p:spTree>
    <p:extLst>
      <p:ext uri="{BB962C8B-B14F-4D97-AF65-F5344CB8AC3E}">
        <p14:creationId xmlns:p14="http://schemas.microsoft.com/office/powerpoint/2010/main" val="38215051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54A9585-5E00-4DD4-4278-85FFD7930870}"/>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D8D2D9CD-08B2-9BC2-3A07-464C07D615F8}"/>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6C855278-E9A6-6CC7-EEB0-DEDFCB0B9A0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67F39434-3225-E8E1-4D21-95217BEFE0A5}"/>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65A0B6E1-14F4-7554-BB5D-0C012163608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8CAFAA55-5BC5-0A8A-72CA-31875695F9F9}"/>
              </a:ext>
            </a:extLst>
          </p:cNvPr>
          <p:cNvSpPr>
            <a:spLocks noGrp="1" noChangeArrowheads="1"/>
          </p:cNvSpPr>
          <p:nvPr>
            <p:ph type="sldNum" sz="quarter" idx="12"/>
          </p:nvPr>
        </p:nvSpPr>
        <p:spPr/>
        <p:txBody>
          <a:bodyPr/>
          <a:lstStyle>
            <a:lvl1pPr>
              <a:defRPr/>
            </a:lvl1pPr>
          </a:lstStyle>
          <a:p>
            <a:fld id="{F6F6DB26-7F41-4BE8-8B9E-A841BE27F79A}" type="slidenum">
              <a:rPr lang="en-US" altLang="en-US"/>
              <a:pPr/>
              <a:t>‹#›</a:t>
            </a:fld>
            <a:endParaRPr lang="en-US" altLang="en-US"/>
          </a:p>
        </p:txBody>
      </p:sp>
    </p:spTree>
    <p:extLst>
      <p:ext uri="{BB962C8B-B14F-4D97-AF65-F5344CB8AC3E}">
        <p14:creationId xmlns:p14="http://schemas.microsoft.com/office/powerpoint/2010/main" val="16246757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4602AF1-4758-EBF3-E3BA-96C8CDEAD7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1E2644A5-D941-7569-B672-4220E50AD6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5CBE89BC-0C54-94BA-5A76-E9DEA2D0A2E0}"/>
              </a:ext>
            </a:extLst>
          </p:cNvPr>
          <p:cNvSpPr>
            <a:spLocks noGrp="1" noChangeArrowheads="1"/>
          </p:cNvSpPr>
          <p:nvPr>
            <p:ph type="sldNum" sz="quarter" idx="12"/>
          </p:nvPr>
        </p:nvSpPr>
        <p:spPr>
          <a:ln/>
        </p:spPr>
        <p:txBody>
          <a:bodyPr/>
          <a:lstStyle>
            <a:lvl1pPr>
              <a:defRPr/>
            </a:lvl1pPr>
          </a:lstStyle>
          <a:p>
            <a:fld id="{E4EDEC73-207E-4B0A-ACF8-65D048D8BF79}" type="slidenum">
              <a:rPr lang="en-US" altLang="en-US"/>
              <a:pPr/>
              <a:t>‹#›</a:t>
            </a:fld>
            <a:endParaRPr lang="en-US" altLang="en-US"/>
          </a:p>
        </p:txBody>
      </p:sp>
    </p:spTree>
    <p:extLst>
      <p:ext uri="{BB962C8B-B14F-4D97-AF65-F5344CB8AC3E}">
        <p14:creationId xmlns:p14="http://schemas.microsoft.com/office/powerpoint/2010/main" val="40263244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33F07066-A130-C2EE-BE2C-CC1121A482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32FCAB35-FC0C-88F8-EB91-EE2823885A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A89D63D8-E3F9-DC91-5622-397721A39CC8}"/>
              </a:ext>
            </a:extLst>
          </p:cNvPr>
          <p:cNvSpPr>
            <a:spLocks noGrp="1" noChangeArrowheads="1"/>
          </p:cNvSpPr>
          <p:nvPr>
            <p:ph type="sldNum" sz="quarter" idx="12"/>
          </p:nvPr>
        </p:nvSpPr>
        <p:spPr>
          <a:ln/>
        </p:spPr>
        <p:txBody>
          <a:bodyPr/>
          <a:lstStyle>
            <a:lvl1pPr>
              <a:defRPr/>
            </a:lvl1pPr>
          </a:lstStyle>
          <a:p>
            <a:fld id="{65AA143C-654A-42BA-B48D-D994589BD81E}" type="slidenum">
              <a:rPr lang="en-US" altLang="en-US"/>
              <a:pPr/>
              <a:t>‹#›</a:t>
            </a:fld>
            <a:endParaRPr lang="en-US" altLang="en-US"/>
          </a:p>
        </p:txBody>
      </p:sp>
    </p:spTree>
    <p:extLst>
      <p:ext uri="{BB962C8B-B14F-4D97-AF65-F5344CB8AC3E}">
        <p14:creationId xmlns:p14="http://schemas.microsoft.com/office/powerpoint/2010/main" val="11439964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07A9B0-136C-DB85-96BC-A3BF94BB24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19D86EE-3FB6-0337-9BF8-BB374C4378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F0FBD47-3FF7-F939-2D4F-FF038A9785AD}"/>
              </a:ext>
            </a:extLst>
          </p:cNvPr>
          <p:cNvSpPr>
            <a:spLocks noGrp="1" noChangeArrowheads="1"/>
          </p:cNvSpPr>
          <p:nvPr>
            <p:ph type="sldNum" sz="quarter" idx="12"/>
          </p:nvPr>
        </p:nvSpPr>
        <p:spPr>
          <a:ln/>
        </p:spPr>
        <p:txBody>
          <a:bodyPr/>
          <a:lstStyle>
            <a:lvl1pPr>
              <a:defRPr/>
            </a:lvl1pPr>
          </a:lstStyle>
          <a:p>
            <a:fld id="{0B83EAB2-0DCE-470B-BAF6-08710EAF4547}" type="slidenum">
              <a:rPr lang="en-US" altLang="en-US"/>
              <a:pPr/>
              <a:t>‹#›</a:t>
            </a:fld>
            <a:endParaRPr lang="en-US" altLang="en-US"/>
          </a:p>
        </p:txBody>
      </p:sp>
    </p:spTree>
    <p:extLst>
      <p:ext uri="{BB962C8B-B14F-4D97-AF65-F5344CB8AC3E}">
        <p14:creationId xmlns:p14="http://schemas.microsoft.com/office/powerpoint/2010/main" val="5362005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0F4FE62F-C657-7FA6-F76C-1603FCE7B6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E3DE533F-F9F7-373F-CEC5-3957A6BD30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A7C4B31B-5507-D808-31AF-3638F70D507F}"/>
              </a:ext>
            </a:extLst>
          </p:cNvPr>
          <p:cNvSpPr>
            <a:spLocks noGrp="1" noChangeArrowheads="1"/>
          </p:cNvSpPr>
          <p:nvPr>
            <p:ph type="sldNum" sz="quarter" idx="12"/>
          </p:nvPr>
        </p:nvSpPr>
        <p:spPr>
          <a:ln/>
        </p:spPr>
        <p:txBody>
          <a:bodyPr/>
          <a:lstStyle>
            <a:lvl1pPr>
              <a:defRPr/>
            </a:lvl1pPr>
          </a:lstStyle>
          <a:p>
            <a:fld id="{02E8DCEA-5754-45DD-91E1-D77C5792B6D7}" type="slidenum">
              <a:rPr lang="en-US" altLang="en-US"/>
              <a:pPr/>
              <a:t>‹#›</a:t>
            </a:fld>
            <a:endParaRPr lang="en-US" altLang="en-US"/>
          </a:p>
        </p:txBody>
      </p:sp>
    </p:spTree>
    <p:extLst>
      <p:ext uri="{BB962C8B-B14F-4D97-AF65-F5344CB8AC3E}">
        <p14:creationId xmlns:p14="http://schemas.microsoft.com/office/powerpoint/2010/main" val="94032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DA16430-F6A6-3A73-1BA4-4F388E01C1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86F3778-393D-7445-D92F-7D0705464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0FD7964-572F-F17B-D2E5-E400B68E5FB9}"/>
              </a:ext>
            </a:extLst>
          </p:cNvPr>
          <p:cNvSpPr>
            <a:spLocks noGrp="1" noChangeArrowheads="1"/>
          </p:cNvSpPr>
          <p:nvPr>
            <p:ph type="sldNum" sz="quarter" idx="12"/>
          </p:nvPr>
        </p:nvSpPr>
        <p:spPr>
          <a:ln/>
        </p:spPr>
        <p:txBody>
          <a:bodyPr/>
          <a:lstStyle>
            <a:lvl1pPr>
              <a:defRPr/>
            </a:lvl1pPr>
          </a:lstStyle>
          <a:p>
            <a:fld id="{A3485552-0F1F-43BB-A52D-8F5BCD7D6F91}" type="slidenum">
              <a:rPr lang="en-US" altLang="en-US"/>
              <a:pPr/>
              <a:t>‹#›</a:t>
            </a:fld>
            <a:endParaRPr lang="en-US" altLang="en-US"/>
          </a:p>
        </p:txBody>
      </p:sp>
    </p:spTree>
    <p:extLst>
      <p:ext uri="{BB962C8B-B14F-4D97-AF65-F5344CB8AC3E}">
        <p14:creationId xmlns:p14="http://schemas.microsoft.com/office/powerpoint/2010/main" val="20340426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9C9CB93-9C05-0491-7E16-6B116381C5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0154DD8F-1A14-0117-E33A-F7D25C2816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14D63841-7928-0761-ECD7-C69BF4BD3A04}"/>
              </a:ext>
            </a:extLst>
          </p:cNvPr>
          <p:cNvSpPr>
            <a:spLocks noGrp="1" noChangeArrowheads="1"/>
          </p:cNvSpPr>
          <p:nvPr>
            <p:ph type="sldNum" sz="quarter" idx="12"/>
          </p:nvPr>
        </p:nvSpPr>
        <p:spPr>
          <a:ln/>
        </p:spPr>
        <p:txBody>
          <a:bodyPr/>
          <a:lstStyle>
            <a:lvl1pPr>
              <a:defRPr/>
            </a:lvl1pPr>
          </a:lstStyle>
          <a:p>
            <a:fld id="{810CAC9C-C045-4E72-90DF-3033D9A7D368}" type="slidenum">
              <a:rPr lang="en-US" altLang="en-US"/>
              <a:pPr/>
              <a:t>‹#›</a:t>
            </a:fld>
            <a:endParaRPr lang="en-US" altLang="en-US"/>
          </a:p>
        </p:txBody>
      </p:sp>
    </p:spTree>
    <p:extLst>
      <p:ext uri="{BB962C8B-B14F-4D97-AF65-F5344CB8AC3E}">
        <p14:creationId xmlns:p14="http://schemas.microsoft.com/office/powerpoint/2010/main" val="37471290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9403FC-E6BD-A0BF-196B-2E488CEA57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6757E5EF-E0CF-60CD-E315-C3059FE399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5B55337E-80C0-11AE-B410-F0E956E75FFE}"/>
              </a:ext>
            </a:extLst>
          </p:cNvPr>
          <p:cNvSpPr>
            <a:spLocks noGrp="1" noChangeArrowheads="1"/>
          </p:cNvSpPr>
          <p:nvPr>
            <p:ph type="sldNum" sz="quarter" idx="12"/>
          </p:nvPr>
        </p:nvSpPr>
        <p:spPr>
          <a:ln/>
        </p:spPr>
        <p:txBody>
          <a:bodyPr/>
          <a:lstStyle>
            <a:lvl1pPr>
              <a:defRPr/>
            </a:lvl1pPr>
          </a:lstStyle>
          <a:p>
            <a:fld id="{C29469C3-F24A-4037-9C87-B8F8E66C963C}" type="slidenum">
              <a:rPr lang="en-US" altLang="en-US"/>
              <a:pPr/>
              <a:t>‹#›</a:t>
            </a:fld>
            <a:endParaRPr lang="en-US" altLang="en-US"/>
          </a:p>
        </p:txBody>
      </p:sp>
    </p:spTree>
    <p:extLst>
      <p:ext uri="{BB962C8B-B14F-4D97-AF65-F5344CB8AC3E}">
        <p14:creationId xmlns:p14="http://schemas.microsoft.com/office/powerpoint/2010/main" val="22507131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457B9783-0E2F-EC40-F179-D5BEF2753C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D71BA075-8ABD-E720-11AD-256A0113C9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48E5C0C6-B56D-F038-7D28-C46F29E5BB5D}"/>
              </a:ext>
            </a:extLst>
          </p:cNvPr>
          <p:cNvSpPr>
            <a:spLocks noGrp="1" noChangeArrowheads="1"/>
          </p:cNvSpPr>
          <p:nvPr>
            <p:ph type="sldNum" sz="quarter" idx="12"/>
          </p:nvPr>
        </p:nvSpPr>
        <p:spPr>
          <a:ln/>
        </p:spPr>
        <p:txBody>
          <a:bodyPr/>
          <a:lstStyle>
            <a:lvl1pPr>
              <a:defRPr/>
            </a:lvl1pPr>
          </a:lstStyle>
          <a:p>
            <a:fld id="{3A3CE379-7DAE-40EC-88E5-136F4BB7B1DD}" type="slidenum">
              <a:rPr lang="en-US" altLang="en-US"/>
              <a:pPr/>
              <a:t>‹#›</a:t>
            </a:fld>
            <a:endParaRPr lang="en-US" altLang="en-US"/>
          </a:p>
        </p:txBody>
      </p:sp>
    </p:spTree>
    <p:extLst>
      <p:ext uri="{BB962C8B-B14F-4D97-AF65-F5344CB8AC3E}">
        <p14:creationId xmlns:p14="http://schemas.microsoft.com/office/powerpoint/2010/main" val="30917461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92D46314-02DD-00DA-E224-9FB5F94D48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F443CDE-C383-F46A-D4A0-D8E22F8323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CCEDB90-5355-4030-76EF-CA7067E10933}"/>
              </a:ext>
            </a:extLst>
          </p:cNvPr>
          <p:cNvSpPr>
            <a:spLocks noGrp="1" noChangeArrowheads="1"/>
          </p:cNvSpPr>
          <p:nvPr>
            <p:ph type="sldNum" sz="quarter" idx="12"/>
          </p:nvPr>
        </p:nvSpPr>
        <p:spPr>
          <a:ln/>
        </p:spPr>
        <p:txBody>
          <a:bodyPr/>
          <a:lstStyle>
            <a:lvl1pPr>
              <a:defRPr/>
            </a:lvl1pPr>
          </a:lstStyle>
          <a:p>
            <a:fld id="{F9D402F6-C32D-4D16-8FB2-8B869F9DEC23}" type="slidenum">
              <a:rPr lang="en-US" altLang="en-US"/>
              <a:pPr/>
              <a:t>‹#›</a:t>
            </a:fld>
            <a:endParaRPr lang="en-US" altLang="en-US"/>
          </a:p>
        </p:txBody>
      </p:sp>
    </p:spTree>
    <p:extLst>
      <p:ext uri="{BB962C8B-B14F-4D97-AF65-F5344CB8AC3E}">
        <p14:creationId xmlns:p14="http://schemas.microsoft.com/office/powerpoint/2010/main" val="23426845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F9C6587-D451-1006-BA79-C214F230B1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361F1004-20D8-E709-25B8-E3FA5D8531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3465F4FB-259D-9010-ABE9-51DE25A7ABAB}"/>
              </a:ext>
            </a:extLst>
          </p:cNvPr>
          <p:cNvSpPr>
            <a:spLocks noGrp="1" noChangeArrowheads="1"/>
          </p:cNvSpPr>
          <p:nvPr>
            <p:ph type="sldNum" sz="quarter" idx="12"/>
          </p:nvPr>
        </p:nvSpPr>
        <p:spPr>
          <a:ln/>
        </p:spPr>
        <p:txBody>
          <a:bodyPr/>
          <a:lstStyle>
            <a:lvl1pPr>
              <a:defRPr/>
            </a:lvl1pPr>
          </a:lstStyle>
          <a:p>
            <a:fld id="{6085F9CB-F992-4348-B831-F615FC526473}" type="slidenum">
              <a:rPr lang="en-US" altLang="en-US"/>
              <a:pPr/>
              <a:t>‹#›</a:t>
            </a:fld>
            <a:endParaRPr lang="en-US" altLang="en-US"/>
          </a:p>
        </p:txBody>
      </p:sp>
    </p:spTree>
    <p:extLst>
      <p:ext uri="{BB962C8B-B14F-4D97-AF65-F5344CB8AC3E}">
        <p14:creationId xmlns:p14="http://schemas.microsoft.com/office/powerpoint/2010/main" val="35735234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DF014AC-022F-DFBE-CE0C-82CA56B56E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E2AB1D95-6606-BF9E-6A0C-22916241D2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DAF6E6C-88AF-B261-8081-15D5C8FB8AD4}"/>
              </a:ext>
            </a:extLst>
          </p:cNvPr>
          <p:cNvSpPr>
            <a:spLocks noGrp="1" noChangeArrowheads="1"/>
          </p:cNvSpPr>
          <p:nvPr>
            <p:ph type="sldNum" sz="quarter" idx="12"/>
          </p:nvPr>
        </p:nvSpPr>
        <p:spPr>
          <a:ln/>
        </p:spPr>
        <p:txBody>
          <a:bodyPr/>
          <a:lstStyle>
            <a:lvl1pPr>
              <a:defRPr/>
            </a:lvl1pPr>
          </a:lstStyle>
          <a:p>
            <a:fld id="{3F97362E-04B4-4390-BBA6-605F0F114DF4}" type="slidenum">
              <a:rPr lang="en-US" altLang="en-US"/>
              <a:pPr/>
              <a:t>‹#›</a:t>
            </a:fld>
            <a:endParaRPr lang="en-US" altLang="en-US"/>
          </a:p>
        </p:txBody>
      </p:sp>
    </p:spTree>
    <p:extLst>
      <p:ext uri="{BB962C8B-B14F-4D97-AF65-F5344CB8AC3E}">
        <p14:creationId xmlns:p14="http://schemas.microsoft.com/office/powerpoint/2010/main" val="1048476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C12579EE-192C-7E29-366B-8ED02F1590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1ECA1CD-48B7-8D9C-17E0-18B0FA76D8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BB80DDD-F472-9923-69AA-7EB35F9F3C89}"/>
              </a:ext>
            </a:extLst>
          </p:cNvPr>
          <p:cNvSpPr>
            <a:spLocks noGrp="1" noChangeArrowheads="1"/>
          </p:cNvSpPr>
          <p:nvPr>
            <p:ph type="sldNum" sz="quarter" idx="12"/>
          </p:nvPr>
        </p:nvSpPr>
        <p:spPr>
          <a:ln/>
        </p:spPr>
        <p:txBody>
          <a:bodyPr/>
          <a:lstStyle>
            <a:lvl1pPr>
              <a:defRPr/>
            </a:lvl1pPr>
          </a:lstStyle>
          <a:p>
            <a:fld id="{92862800-6A9E-4DB1-8ACD-6A796AB33764}" type="slidenum">
              <a:rPr lang="en-US" altLang="en-US"/>
              <a:pPr/>
              <a:t>‹#›</a:t>
            </a:fld>
            <a:endParaRPr lang="en-US" altLang="en-US"/>
          </a:p>
        </p:txBody>
      </p:sp>
    </p:spTree>
    <p:extLst>
      <p:ext uri="{BB962C8B-B14F-4D97-AF65-F5344CB8AC3E}">
        <p14:creationId xmlns:p14="http://schemas.microsoft.com/office/powerpoint/2010/main" val="26060724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AC113B8E-FDEB-0872-C5DC-7732C3EB95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AF884F49-DC11-F120-0472-69E0940C7D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0B49FF3F-CE3F-F0FC-BA6A-84838452C6F1}"/>
              </a:ext>
            </a:extLst>
          </p:cNvPr>
          <p:cNvSpPr>
            <a:spLocks noGrp="1" noChangeArrowheads="1"/>
          </p:cNvSpPr>
          <p:nvPr>
            <p:ph type="sldNum" sz="quarter" idx="12"/>
          </p:nvPr>
        </p:nvSpPr>
        <p:spPr>
          <a:ln/>
        </p:spPr>
        <p:txBody>
          <a:bodyPr/>
          <a:lstStyle>
            <a:lvl1pPr>
              <a:defRPr/>
            </a:lvl1pPr>
          </a:lstStyle>
          <a:p>
            <a:fld id="{F4BD4231-BD11-4C57-B0D8-FA11F9B0A4DC}" type="slidenum">
              <a:rPr lang="en-US" altLang="en-US"/>
              <a:pPr/>
              <a:t>‹#›</a:t>
            </a:fld>
            <a:endParaRPr lang="en-US" altLang="en-US"/>
          </a:p>
        </p:txBody>
      </p:sp>
    </p:spTree>
    <p:extLst>
      <p:ext uri="{BB962C8B-B14F-4D97-AF65-F5344CB8AC3E}">
        <p14:creationId xmlns:p14="http://schemas.microsoft.com/office/powerpoint/2010/main" val="6002171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F685F85D-FDD8-E000-C34A-707BB1E9DA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9A9B216-F0E1-6DCB-C13D-E1131827DB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CB6641ED-9788-D2E7-81A6-CD1B89107341}"/>
              </a:ext>
            </a:extLst>
          </p:cNvPr>
          <p:cNvSpPr>
            <a:spLocks noGrp="1" noChangeArrowheads="1"/>
          </p:cNvSpPr>
          <p:nvPr>
            <p:ph type="sldNum" sz="quarter" idx="12"/>
          </p:nvPr>
        </p:nvSpPr>
        <p:spPr>
          <a:ln/>
        </p:spPr>
        <p:txBody>
          <a:bodyPr/>
          <a:lstStyle>
            <a:lvl1pPr>
              <a:defRPr/>
            </a:lvl1pPr>
          </a:lstStyle>
          <a:p>
            <a:fld id="{30D47FA0-66DF-4E86-B6BE-925095C523A2}" type="slidenum">
              <a:rPr lang="en-US" altLang="en-US"/>
              <a:pPr/>
              <a:t>‹#›</a:t>
            </a:fld>
            <a:endParaRPr lang="en-US" altLang="en-US"/>
          </a:p>
        </p:txBody>
      </p:sp>
    </p:spTree>
    <p:extLst>
      <p:ext uri="{BB962C8B-B14F-4D97-AF65-F5344CB8AC3E}">
        <p14:creationId xmlns:p14="http://schemas.microsoft.com/office/powerpoint/2010/main" val="13799000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6B49FD01-7B22-F0BF-9D4D-3C36741B3C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94E1EE73-21F1-82D4-F643-6B3DAAD7D3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B39F7AA6-4C8F-EDF3-7198-8CDBE3D578FB}"/>
              </a:ext>
            </a:extLst>
          </p:cNvPr>
          <p:cNvSpPr>
            <a:spLocks noGrp="1" noChangeArrowheads="1"/>
          </p:cNvSpPr>
          <p:nvPr>
            <p:ph type="sldNum" sz="quarter" idx="12"/>
          </p:nvPr>
        </p:nvSpPr>
        <p:spPr>
          <a:ln/>
        </p:spPr>
        <p:txBody>
          <a:bodyPr/>
          <a:lstStyle>
            <a:lvl1pPr>
              <a:defRPr/>
            </a:lvl1pPr>
          </a:lstStyle>
          <a:p>
            <a:fld id="{4AC00F32-D108-4818-AC95-976296CD158A}" type="slidenum">
              <a:rPr lang="en-US" altLang="en-US"/>
              <a:pPr/>
              <a:t>‹#›</a:t>
            </a:fld>
            <a:endParaRPr lang="en-US" altLang="en-US"/>
          </a:p>
        </p:txBody>
      </p:sp>
    </p:spTree>
    <p:extLst>
      <p:ext uri="{BB962C8B-B14F-4D97-AF65-F5344CB8AC3E}">
        <p14:creationId xmlns:p14="http://schemas.microsoft.com/office/powerpoint/2010/main" val="2433690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EB11C967-AB8A-BA7B-9B0E-C649D78CB7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BFF520-E8B8-9E69-B700-5117B6515D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4BACE90A-FAA6-F1B1-20BD-C4EF749F44F2}"/>
              </a:ext>
            </a:extLst>
          </p:cNvPr>
          <p:cNvSpPr>
            <a:spLocks noGrp="1" noChangeArrowheads="1"/>
          </p:cNvSpPr>
          <p:nvPr>
            <p:ph type="sldNum" sz="quarter" idx="12"/>
          </p:nvPr>
        </p:nvSpPr>
        <p:spPr>
          <a:ln/>
        </p:spPr>
        <p:txBody>
          <a:bodyPr/>
          <a:lstStyle>
            <a:lvl1pPr>
              <a:defRPr/>
            </a:lvl1pPr>
          </a:lstStyle>
          <a:p>
            <a:fld id="{DBA694AF-1857-4D36-B099-B2FB0EF93851}" type="slidenum">
              <a:rPr lang="en-US" altLang="en-US"/>
              <a:pPr/>
              <a:t>‹#›</a:t>
            </a:fld>
            <a:endParaRPr lang="en-US" altLang="en-US"/>
          </a:p>
        </p:txBody>
      </p:sp>
    </p:spTree>
    <p:extLst>
      <p:ext uri="{BB962C8B-B14F-4D97-AF65-F5344CB8AC3E}">
        <p14:creationId xmlns:p14="http://schemas.microsoft.com/office/powerpoint/2010/main" val="9152635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E4722E15-5B22-F84E-6119-61A76627C5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8585EF7-5218-CFBC-B9BE-943F241A6A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F817F70A-84AA-E299-6B24-986507870638}"/>
              </a:ext>
            </a:extLst>
          </p:cNvPr>
          <p:cNvSpPr>
            <a:spLocks noGrp="1" noChangeArrowheads="1"/>
          </p:cNvSpPr>
          <p:nvPr>
            <p:ph type="sldNum" sz="quarter" idx="12"/>
          </p:nvPr>
        </p:nvSpPr>
        <p:spPr>
          <a:ln/>
        </p:spPr>
        <p:txBody>
          <a:bodyPr/>
          <a:lstStyle>
            <a:lvl1pPr>
              <a:defRPr/>
            </a:lvl1pPr>
          </a:lstStyle>
          <a:p>
            <a:fld id="{6A024678-2EEB-4DCC-A17D-C80988D30DBC}" type="slidenum">
              <a:rPr lang="en-US" altLang="en-US"/>
              <a:pPr/>
              <a:t>‹#›</a:t>
            </a:fld>
            <a:endParaRPr lang="en-US" altLang="en-US"/>
          </a:p>
        </p:txBody>
      </p:sp>
    </p:spTree>
    <p:extLst>
      <p:ext uri="{BB962C8B-B14F-4D97-AF65-F5344CB8AC3E}">
        <p14:creationId xmlns:p14="http://schemas.microsoft.com/office/powerpoint/2010/main" val="21245483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C592E67-65A6-D462-4A12-1FFB68632B31}"/>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748B004-8320-C6FC-446E-6CA82A159B7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764EAC6-3DCE-9A01-0121-C57707D4AA6F}"/>
              </a:ext>
            </a:extLst>
          </p:cNvPr>
          <p:cNvSpPr>
            <a:spLocks noGrp="1" noChangeArrowheads="1"/>
          </p:cNvSpPr>
          <p:nvPr>
            <p:ph type="sldNum" sz="quarter" idx="12"/>
          </p:nvPr>
        </p:nvSpPr>
        <p:spPr/>
        <p:txBody>
          <a:bodyPr/>
          <a:lstStyle>
            <a:lvl1pPr>
              <a:defRPr/>
            </a:lvl1pPr>
          </a:lstStyle>
          <a:p>
            <a:fld id="{FE50F90E-F46E-4F63-BAC9-766675DAB72F}" type="slidenum">
              <a:rPr lang="en-US" altLang="en-US"/>
              <a:pPr/>
              <a:t>‹#›</a:t>
            </a:fld>
            <a:endParaRPr lang="en-US" altLang="en-US"/>
          </a:p>
        </p:txBody>
      </p:sp>
    </p:spTree>
    <p:extLst>
      <p:ext uri="{BB962C8B-B14F-4D97-AF65-F5344CB8AC3E}">
        <p14:creationId xmlns:p14="http://schemas.microsoft.com/office/powerpoint/2010/main" val="1869958079"/>
      </p:ext>
    </p:extLst>
  </p:cSld>
  <p:clrMapOvr>
    <a:masterClrMapping/>
  </p:clrMapOvr>
  <p:transition spd="med">
    <p:zoom dir="in"/>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44193B13-2AC1-22E6-1192-CCCC1CD6B65E}"/>
              </a:ext>
            </a:extLst>
          </p:cNvPr>
          <p:cNvGrpSpPr>
            <a:grpSpLocks/>
          </p:cNvGrpSpPr>
          <p:nvPr/>
        </p:nvGrpSpPr>
        <p:grpSpPr bwMode="auto">
          <a:xfrm>
            <a:off x="1" y="1422400"/>
            <a:ext cx="12196233" cy="5435600"/>
            <a:chOff x="0" y="896"/>
            <a:chExt cx="5762" cy="3424"/>
          </a:xfrm>
        </p:grpSpPr>
        <p:grpSp>
          <p:nvGrpSpPr>
            <p:cNvPr id="15363" name="Group 3">
              <a:extLst>
                <a:ext uri="{FF2B5EF4-FFF2-40B4-BE49-F238E27FC236}">
                  <a16:creationId xmlns:a16="http://schemas.microsoft.com/office/drawing/2014/main" id="{8404F632-D493-0AD9-78E5-FD65B241326B}"/>
                </a:ext>
              </a:extLst>
            </p:cNvPr>
            <p:cNvGrpSpPr>
              <a:grpSpLocks/>
            </p:cNvGrpSpPr>
            <p:nvPr userDrawn="1"/>
          </p:nvGrpSpPr>
          <p:grpSpPr bwMode="auto">
            <a:xfrm>
              <a:off x="20" y="896"/>
              <a:ext cx="5742" cy="3424"/>
              <a:chOff x="20" y="896"/>
              <a:chExt cx="5742" cy="3424"/>
            </a:xfrm>
          </p:grpSpPr>
          <p:sp>
            <p:nvSpPr>
              <p:cNvPr id="15364" name="Freeform 4">
                <a:extLst>
                  <a:ext uri="{FF2B5EF4-FFF2-40B4-BE49-F238E27FC236}">
                    <a16:creationId xmlns:a16="http://schemas.microsoft.com/office/drawing/2014/main" id="{65D9B68D-03C6-7403-87D8-CCD133CC2EDA}"/>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5" name="Freeform 5">
                <a:extLst>
                  <a:ext uri="{FF2B5EF4-FFF2-40B4-BE49-F238E27FC236}">
                    <a16:creationId xmlns:a16="http://schemas.microsoft.com/office/drawing/2014/main" id="{F9B2DD03-C02A-B074-BA40-79F2FFCC3FD0}"/>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6" name="Freeform 6">
                <a:extLst>
                  <a:ext uri="{FF2B5EF4-FFF2-40B4-BE49-F238E27FC236}">
                    <a16:creationId xmlns:a16="http://schemas.microsoft.com/office/drawing/2014/main" id="{F703C365-936E-536F-896E-D763E5429225}"/>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7" name="Freeform 7">
                <a:extLst>
                  <a:ext uri="{FF2B5EF4-FFF2-40B4-BE49-F238E27FC236}">
                    <a16:creationId xmlns:a16="http://schemas.microsoft.com/office/drawing/2014/main" id="{07BFA048-D97F-0E9B-BFF3-1D91F953DA00}"/>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8" name="Freeform 8">
                <a:extLst>
                  <a:ext uri="{FF2B5EF4-FFF2-40B4-BE49-F238E27FC236}">
                    <a16:creationId xmlns:a16="http://schemas.microsoft.com/office/drawing/2014/main" id="{5E13D704-6410-95D3-7EC6-26CBD56C77C4}"/>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9" name="Freeform 9">
                <a:extLst>
                  <a:ext uri="{FF2B5EF4-FFF2-40B4-BE49-F238E27FC236}">
                    <a16:creationId xmlns:a16="http://schemas.microsoft.com/office/drawing/2014/main" id="{5E87DB97-8E0A-DCE7-B185-E49752DC0428}"/>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0" name="Freeform 10">
                <a:extLst>
                  <a:ext uri="{FF2B5EF4-FFF2-40B4-BE49-F238E27FC236}">
                    <a16:creationId xmlns:a16="http://schemas.microsoft.com/office/drawing/2014/main" id="{6E187235-758E-966E-BEE5-5B90AB6BC719}"/>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1" name="Freeform 11">
                <a:extLst>
                  <a:ext uri="{FF2B5EF4-FFF2-40B4-BE49-F238E27FC236}">
                    <a16:creationId xmlns:a16="http://schemas.microsoft.com/office/drawing/2014/main" id="{F64DC696-CF43-40A0-832F-FF4291F2C671}"/>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2" name="Freeform 12">
                <a:extLst>
                  <a:ext uri="{FF2B5EF4-FFF2-40B4-BE49-F238E27FC236}">
                    <a16:creationId xmlns:a16="http://schemas.microsoft.com/office/drawing/2014/main" id="{D9AB0BCB-D62B-6F1C-C1A1-C7492314B5AE}"/>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3" name="Freeform 13">
                <a:extLst>
                  <a:ext uri="{FF2B5EF4-FFF2-40B4-BE49-F238E27FC236}">
                    <a16:creationId xmlns:a16="http://schemas.microsoft.com/office/drawing/2014/main" id="{D19064BE-32AB-F87F-20E8-EBA232D6D518}"/>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4" name="Freeform 14">
                <a:extLst>
                  <a:ext uri="{FF2B5EF4-FFF2-40B4-BE49-F238E27FC236}">
                    <a16:creationId xmlns:a16="http://schemas.microsoft.com/office/drawing/2014/main" id="{1F19FD03-5A1E-A34D-E4E0-6D60598B2DF0}"/>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5" name="Freeform 15">
                <a:extLst>
                  <a:ext uri="{FF2B5EF4-FFF2-40B4-BE49-F238E27FC236}">
                    <a16:creationId xmlns:a16="http://schemas.microsoft.com/office/drawing/2014/main" id="{AE72C1D3-A3A1-FCE9-1378-FEC9EB671622}"/>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6" name="Freeform 16">
                <a:extLst>
                  <a:ext uri="{FF2B5EF4-FFF2-40B4-BE49-F238E27FC236}">
                    <a16:creationId xmlns:a16="http://schemas.microsoft.com/office/drawing/2014/main" id="{251EFDAF-1081-1A2D-F9E9-50C1CF26357E}"/>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5377" name="Group 17">
              <a:extLst>
                <a:ext uri="{FF2B5EF4-FFF2-40B4-BE49-F238E27FC236}">
                  <a16:creationId xmlns:a16="http://schemas.microsoft.com/office/drawing/2014/main" id="{AF2EF9DD-39DA-BFC8-FDC2-1B9283C70927}"/>
                </a:ext>
              </a:extLst>
            </p:cNvPr>
            <p:cNvGrpSpPr>
              <a:grpSpLocks/>
            </p:cNvGrpSpPr>
            <p:nvPr userDrawn="1"/>
          </p:nvGrpSpPr>
          <p:grpSpPr bwMode="auto">
            <a:xfrm>
              <a:off x="0" y="2291"/>
              <a:ext cx="1385" cy="1702"/>
              <a:chOff x="0" y="2291"/>
              <a:chExt cx="1385" cy="1702"/>
            </a:xfrm>
          </p:grpSpPr>
          <p:sp>
            <p:nvSpPr>
              <p:cNvPr id="15378" name="Rectangle 18">
                <a:extLst>
                  <a:ext uri="{FF2B5EF4-FFF2-40B4-BE49-F238E27FC236}">
                    <a16:creationId xmlns:a16="http://schemas.microsoft.com/office/drawing/2014/main" id="{BA27A07C-08E7-134B-B411-FC577967CC8E}"/>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79" name="Rectangle 19">
                <a:extLst>
                  <a:ext uri="{FF2B5EF4-FFF2-40B4-BE49-F238E27FC236}">
                    <a16:creationId xmlns:a16="http://schemas.microsoft.com/office/drawing/2014/main" id="{029370E0-FD43-CE33-F03E-4B1D9FC02323}"/>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0" name="Rectangle 20">
                <a:extLst>
                  <a:ext uri="{FF2B5EF4-FFF2-40B4-BE49-F238E27FC236}">
                    <a16:creationId xmlns:a16="http://schemas.microsoft.com/office/drawing/2014/main" id="{5A0EC079-420B-AD79-2BC1-3A011F4722F6}"/>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1" name="Rectangle 21">
                <a:extLst>
                  <a:ext uri="{FF2B5EF4-FFF2-40B4-BE49-F238E27FC236}">
                    <a16:creationId xmlns:a16="http://schemas.microsoft.com/office/drawing/2014/main" id="{CC4889CD-1A42-696C-44E8-2ECE4052846B}"/>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2" name="Rectangle 22">
                <a:extLst>
                  <a:ext uri="{FF2B5EF4-FFF2-40B4-BE49-F238E27FC236}">
                    <a16:creationId xmlns:a16="http://schemas.microsoft.com/office/drawing/2014/main" id="{87109876-0865-0DB0-90DF-8FCE2AF36B78}"/>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3" name="Rectangle 23">
                <a:extLst>
                  <a:ext uri="{FF2B5EF4-FFF2-40B4-BE49-F238E27FC236}">
                    <a16:creationId xmlns:a16="http://schemas.microsoft.com/office/drawing/2014/main" id="{F990BDF1-D9D8-EB38-7CB1-8C55CF00769A}"/>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4" name="Rectangle 24">
                <a:extLst>
                  <a:ext uri="{FF2B5EF4-FFF2-40B4-BE49-F238E27FC236}">
                    <a16:creationId xmlns:a16="http://schemas.microsoft.com/office/drawing/2014/main" id="{087C3183-9DA0-CD48-9622-3E7EEE6B4DCE}"/>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5" name="Rectangle 25">
                <a:extLst>
                  <a:ext uri="{FF2B5EF4-FFF2-40B4-BE49-F238E27FC236}">
                    <a16:creationId xmlns:a16="http://schemas.microsoft.com/office/drawing/2014/main" id="{25F33889-EB5D-2718-3400-F071BD01DBC7}"/>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6" name="Rectangle 26">
                <a:extLst>
                  <a:ext uri="{FF2B5EF4-FFF2-40B4-BE49-F238E27FC236}">
                    <a16:creationId xmlns:a16="http://schemas.microsoft.com/office/drawing/2014/main" id="{682BD886-9C6D-B7BC-3DB3-202D54D87B09}"/>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7" name="Rectangle 27">
                <a:extLst>
                  <a:ext uri="{FF2B5EF4-FFF2-40B4-BE49-F238E27FC236}">
                    <a16:creationId xmlns:a16="http://schemas.microsoft.com/office/drawing/2014/main" id="{A65F5E98-FAB6-45C2-F39B-29F965240A03}"/>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8" name="Rectangle 28">
                <a:extLst>
                  <a:ext uri="{FF2B5EF4-FFF2-40B4-BE49-F238E27FC236}">
                    <a16:creationId xmlns:a16="http://schemas.microsoft.com/office/drawing/2014/main" id="{9FB5DED8-8C39-9BF1-3028-8A53309D748A}"/>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9" name="Rectangle 29">
                <a:extLst>
                  <a:ext uri="{FF2B5EF4-FFF2-40B4-BE49-F238E27FC236}">
                    <a16:creationId xmlns:a16="http://schemas.microsoft.com/office/drawing/2014/main" id="{D6978841-7043-5730-D02F-CDE087854FF3}"/>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0" name="Rectangle 30">
                <a:extLst>
                  <a:ext uri="{FF2B5EF4-FFF2-40B4-BE49-F238E27FC236}">
                    <a16:creationId xmlns:a16="http://schemas.microsoft.com/office/drawing/2014/main" id="{F864A584-6E7E-7E51-1C65-DE53B6DF269F}"/>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1" name="Rectangle 31">
                <a:extLst>
                  <a:ext uri="{FF2B5EF4-FFF2-40B4-BE49-F238E27FC236}">
                    <a16:creationId xmlns:a16="http://schemas.microsoft.com/office/drawing/2014/main" id="{F1A21BA4-1749-A303-68CD-AABFECF3E057}"/>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2" name="Rectangle 32">
                <a:extLst>
                  <a:ext uri="{FF2B5EF4-FFF2-40B4-BE49-F238E27FC236}">
                    <a16:creationId xmlns:a16="http://schemas.microsoft.com/office/drawing/2014/main" id="{79BE0A54-0754-7553-0656-A17F9959EC55}"/>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3" name="Rectangle 33">
                <a:extLst>
                  <a:ext uri="{FF2B5EF4-FFF2-40B4-BE49-F238E27FC236}">
                    <a16:creationId xmlns:a16="http://schemas.microsoft.com/office/drawing/2014/main" id="{F542BE1B-39EE-A6C2-DC32-08538C4C2641}"/>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4" name="Rectangle 34">
                <a:extLst>
                  <a:ext uri="{FF2B5EF4-FFF2-40B4-BE49-F238E27FC236}">
                    <a16:creationId xmlns:a16="http://schemas.microsoft.com/office/drawing/2014/main" id="{328C6E45-8099-6DD5-F361-2C60DFF2ABD0}"/>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5" name="Rectangle 35">
                <a:extLst>
                  <a:ext uri="{FF2B5EF4-FFF2-40B4-BE49-F238E27FC236}">
                    <a16:creationId xmlns:a16="http://schemas.microsoft.com/office/drawing/2014/main" id="{7CF5DA48-5866-D812-408F-70A4394CCCE5}"/>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6" name="Rectangle 36">
                <a:extLst>
                  <a:ext uri="{FF2B5EF4-FFF2-40B4-BE49-F238E27FC236}">
                    <a16:creationId xmlns:a16="http://schemas.microsoft.com/office/drawing/2014/main" id="{E7764092-31F2-11DE-7705-1B0D09E92698}"/>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7" name="Rectangle 37">
                <a:extLst>
                  <a:ext uri="{FF2B5EF4-FFF2-40B4-BE49-F238E27FC236}">
                    <a16:creationId xmlns:a16="http://schemas.microsoft.com/office/drawing/2014/main" id="{2D4D6C48-8A6D-85B2-0D33-D113E8A9413E}"/>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8" name="Rectangle 38">
                <a:extLst>
                  <a:ext uri="{FF2B5EF4-FFF2-40B4-BE49-F238E27FC236}">
                    <a16:creationId xmlns:a16="http://schemas.microsoft.com/office/drawing/2014/main" id="{D95E89BB-179F-8F0B-4809-FBAB093E906D}"/>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9" name="Rectangle 39">
                <a:extLst>
                  <a:ext uri="{FF2B5EF4-FFF2-40B4-BE49-F238E27FC236}">
                    <a16:creationId xmlns:a16="http://schemas.microsoft.com/office/drawing/2014/main" id="{94A52685-8EC9-998A-5A27-82B143F16BF2}"/>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0" name="Rectangle 40">
                <a:extLst>
                  <a:ext uri="{FF2B5EF4-FFF2-40B4-BE49-F238E27FC236}">
                    <a16:creationId xmlns:a16="http://schemas.microsoft.com/office/drawing/2014/main" id="{A315CA9E-3234-75E3-7E84-5D3453A2D19B}"/>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1" name="Rectangle 41">
                <a:extLst>
                  <a:ext uri="{FF2B5EF4-FFF2-40B4-BE49-F238E27FC236}">
                    <a16:creationId xmlns:a16="http://schemas.microsoft.com/office/drawing/2014/main" id="{31F23FD7-9022-4785-6E67-EEDD08E2CF4F}"/>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2" name="Rectangle 42">
                <a:extLst>
                  <a:ext uri="{FF2B5EF4-FFF2-40B4-BE49-F238E27FC236}">
                    <a16:creationId xmlns:a16="http://schemas.microsoft.com/office/drawing/2014/main" id="{9DAA76F6-E3AC-F208-8C40-F5BAB3203B03}"/>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3" name="Rectangle 43">
                <a:extLst>
                  <a:ext uri="{FF2B5EF4-FFF2-40B4-BE49-F238E27FC236}">
                    <a16:creationId xmlns:a16="http://schemas.microsoft.com/office/drawing/2014/main" id="{EBC96DCB-DE36-F826-5634-A1FF1A19A593}"/>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4" name="Rectangle 44">
                <a:extLst>
                  <a:ext uri="{FF2B5EF4-FFF2-40B4-BE49-F238E27FC236}">
                    <a16:creationId xmlns:a16="http://schemas.microsoft.com/office/drawing/2014/main" id="{CDD37832-7FB1-B40B-933A-2F8019A4BB2A}"/>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5" name="Rectangle 45">
                <a:extLst>
                  <a:ext uri="{FF2B5EF4-FFF2-40B4-BE49-F238E27FC236}">
                    <a16:creationId xmlns:a16="http://schemas.microsoft.com/office/drawing/2014/main" id="{96C4AECE-9171-E7F4-FF72-096D277645B4}"/>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6" name="Rectangle 46">
                <a:extLst>
                  <a:ext uri="{FF2B5EF4-FFF2-40B4-BE49-F238E27FC236}">
                    <a16:creationId xmlns:a16="http://schemas.microsoft.com/office/drawing/2014/main" id="{871FE293-D394-F7B1-0139-87DC06D1151F}"/>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7" name="Rectangle 47">
                <a:extLst>
                  <a:ext uri="{FF2B5EF4-FFF2-40B4-BE49-F238E27FC236}">
                    <a16:creationId xmlns:a16="http://schemas.microsoft.com/office/drawing/2014/main" id="{10D2A00B-8C62-AF7A-44C6-0C7AB3E4E58D}"/>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8" name="Rectangle 48">
                <a:extLst>
                  <a:ext uri="{FF2B5EF4-FFF2-40B4-BE49-F238E27FC236}">
                    <a16:creationId xmlns:a16="http://schemas.microsoft.com/office/drawing/2014/main" id="{7516CF77-FADA-4535-E798-3C57793AA80C}"/>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9" name="Rectangle 49">
                <a:extLst>
                  <a:ext uri="{FF2B5EF4-FFF2-40B4-BE49-F238E27FC236}">
                    <a16:creationId xmlns:a16="http://schemas.microsoft.com/office/drawing/2014/main" id="{8F75CC2F-68C0-073D-B225-FA92E4E635E8}"/>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0" name="Rectangle 50">
                <a:extLst>
                  <a:ext uri="{FF2B5EF4-FFF2-40B4-BE49-F238E27FC236}">
                    <a16:creationId xmlns:a16="http://schemas.microsoft.com/office/drawing/2014/main" id="{9281874C-30F9-2CFA-B582-83578400146F}"/>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1" name="Rectangle 51">
                <a:extLst>
                  <a:ext uri="{FF2B5EF4-FFF2-40B4-BE49-F238E27FC236}">
                    <a16:creationId xmlns:a16="http://schemas.microsoft.com/office/drawing/2014/main" id="{A6FAFC59-44FE-C199-BB8E-D5DD3C4F3F4D}"/>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2" name="Rectangle 52">
                <a:extLst>
                  <a:ext uri="{FF2B5EF4-FFF2-40B4-BE49-F238E27FC236}">
                    <a16:creationId xmlns:a16="http://schemas.microsoft.com/office/drawing/2014/main" id="{75C30C74-07FA-F4C8-4444-EEE469F2F4F6}"/>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3" name="Rectangle 53">
                <a:extLst>
                  <a:ext uri="{FF2B5EF4-FFF2-40B4-BE49-F238E27FC236}">
                    <a16:creationId xmlns:a16="http://schemas.microsoft.com/office/drawing/2014/main" id="{39C34D25-3F59-4AB7-8AD6-C4FFAB942403}"/>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4" name="Rectangle 54">
                <a:extLst>
                  <a:ext uri="{FF2B5EF4-FFF2-40B4-BE49-F238E27FC236}">
                    <a16:creationId xmlns:a16="http://schemas.microsoft.com/office/drawing/2014/main" id="{8F81B274-0419-ACB9-49D5-598AFFECACE8}"/>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5" name="Rectangle 55">
                <a:extLst>
                  <a:ext uri="{FF2B5EF4-FFF2-40B4-BE49-F238E27FC236}">
                    <a16:creationId xmlns:a16="http://schemas.microsoft.com/office/drawing/2014/main" id="{BFA5379B-733F-72A7-2374-F8790202BD6B}"/>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6" name="Rectangle 56">
                <a:extLst>
                  <a:ext uri="{FF2B5EF4-FFF2-40B4-BE49-F238E27FC236}">
                    <a16:creationId xmlns:a16="http://schemas.microsoft.com/office/drawing/2014/main" id="{9B5A1C71-2601-B70D-195A-66286CC24604}"/>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7" name="Rectangle 57">
                <a:extLst>
                  <a:ext uri="{FF2B5EF4-FFF2-40B4-BE49-F238E27FC236}">
                    <a16:creationId xmlns:a16="http://schemas.microsoft.com/office/drawing/2014/main" id="{D5848F5B-FC1C-FD53-562E-DAB21106192B}"/>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8" name="Rectangle 58">
                <a:extLst>
                  <a:ext uri="{FF2B5EF4-FFF2-40B4-BE49-F238E27FC236}">
                    <a16:creationId xmlns:a16="http://schemas.microsoft.com/office/drawing/2014/main" id="{8574F966-776F-F50A-BC14-CEAA0722688F}"/>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9" name="Rectangle 59">
                <a:extLst>
                  <a:ext uri="{FF2B5EF4-FFF2-40B4-BE49-F238E27FC236}">
                    <a16:creationId xmlns:a16="http://schemas.microsoft.com/office/drawing/2014/main" id="{97DF5A52-CBE4-4AD4-CF6D-33071DA7F273}"/>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0" name="Rectangle 60">
                <a:extLst>
                  <a:ext uri="{FF2B5EF4-FFF2-40B4-BE49-F238E27FC236}">
                    <a16:creationId xmlns:a16="http://schemas.microsoft.com/office/drawing/2014/main" id="{DDDC043D-BEB0-D91B-A897-9B83458171A0}"/>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1" name="Rectangle 61">
                <a:extLst>
                  <a:ext uri="{FF2B5EF4-FFF2-40B4-BE49-F238E27FC236}">
                    <a16:creationId xmlns:a16="http://schemas.microsoft.com/office/drawing/2014/main" id="{41CD077E-F1A5-8E46-F09C-CB6CDEDFEAE8}"/>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2" name="Rectangle 62">
                <a:extLst>
                  <a:ext uri="{FF2B5EF4-FFF2-40B4-BE49-F238E27FC236}">
                    <a16:creationId xmlns:a16="http://schemas.microsoft.com/office/drawing/2014/main" id="{E651E347-0943-72E3-E839-6DC607558DC4}"/>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3" name="Rectangle 63">
                <a:extLst>
                  <a:ext uri="{FF2B5EF4-FFF2-40B4-BE49-F238E27FC236}">
                    <a16:creationId xmlns:a16="http://schemas.microsoft.com/office/drawing/2014/main" id="{4B5EDC0A-0334-10E6-3084-794C4D83BEF1}"/>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4" name="Rectangle 64">
                <a:extLst>
                  <a:ext uri="{FF2B5EF4-FFF2-40B4-BE49-F238E27FC236}">
                    <a16:creationId xmlns:a16="http://schemas.microsoft.com/office/drawing/2014/main" id="{A02C1E4B-37C8-3714-4FD8-93CBA6646C5A}"/>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5" name="Rectangle 65">
                <a:extLst>
                  <a:ext uri="{FF2B5EF4-FFF2-40B4-BE49-F238E27FC236}">
                    <a16:creationId xmlns:a16="http://schemas.microsoft.com/office/drawing/2014/main" id="{992A6DA3-1264-6470-FD99-852E902362C3}"/>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6" name="Rectangle 66">
                <a:extLst>
                  <a:ext uri="{FF2B5EF4-FFF2-40B4-BE49-F238E27FC236}">
                    <a16:creationId xmlns:a16="http://schemas.microsoft.com/office/drawing/2014/main" id="{4F3B0F4C-BE0A-37B8-38AB-C1E0BE20E133}"/>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7" name="Rectangle 67">
                <a:extLst>
                  <a:ext uri="{FF2B5EF4-FFF2-40B4-BE49-F238E27FC236}">
                    <a16:creationId xmlns:a16="http://schemas.microsoft.com/office/drawing/2014/main" id="{DDE1A661-A3A8-F1B1-C409-9A9A1FF8C788}"/>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8" name="Rectangle 68">
                <a:extLst>
                  <a:ext uri="{FF2B5EF4-FFF2-40B4-BE49-F238E27FC236}">
                    <a16:creationId xmlns:a16="http://schemas.microsoft.com/office/drawing/2014/main" id="{C02545BA-C461-61D0-FE65-D394AB9A8CAF}"/>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9" name="Rectangle 69">
                <a:extLst>
                  <a:ext uri="{FF2B5EF4-FFF2-40B4-BE49-F238E27FC236}">
                    <a16:creationId xmlns:a16="http://schemas.microsoft.com/office/drawing/2014/main" id="{259E4C41-A6A6-A037-CBF6-49ACE5890C32}"/>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0" name="Rectangle 70">
                <a:extLst>
                  <a:ext uri="{FF2B5EF4-FFF2-40B4-BE49-F238E27FC236}">
                    <a16:creationId xmlns:a16="http://schemas.microsoft.com/office/drawing/2014/main" id="{A8B95F42-088F-1CF9-93E4-55B10C65E6A7}"/>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1" name="Rectangle 71">
                <a:extLst>
                  <a:ext uri="{FF2B5EF4-FFF2-40B4-BE49-F238E27FC236}">
                    <a16:creationId xmlns:a16="http://schemas.microsoft.com/office/drawing/2014/main" id="{6EC0AF19-7304-D9C9-2E74-ED8F715BBCCF}"/>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2" name="Rectangle 72">
                <a:extLst>
                  <a:ext uri="{FF2B5EF4-FFF2-40B4-BE49-F238E27FC236}">
                    <a16:creationId xmlns:a16="http://schemas.microsoft.com/office/drawing/2014/main" id="{209FAF98-4316-8C5D-04E6-74D3158F9AAA}"/>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3" name="Rectangle 73">
                <a:extLst>
                  <a:ext uri="{FF2B5EF4-FFF2-40B4-BE49-F238E27FC236}">
                    <a16:creationId xmlns:a16="http://schemas.microsoft.com/office/drawing/2014/main" id="{E4191EB2-0B40-2D24-6F5D-B9CA4E53EA1F}"/>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4" name="Rectangle 74">
                <a:extLst>
                  <a:ext uri="{FF2B5EF4-FFF2-40B4-BE49-F238E27FC236}">
                    <a16:creationId xmlns:a16="http://schemas.microsoft.com/office/drawing/2014/main" id="{617F386A-271D-C964-8532-C068C1F4077B}"/>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5" name="Rectangle 75">
                <a:extLst>
                  <a:ext uri="{FF2B5EF4-FFF2-40B4-BE49-F238E27FC236}">
                    <a16:creationId xmlns:a16="http://schemas.microsoft.com/office/drawing/2014/main" id="{A5C76B3F-60D2-AE4A-1DC7-8EBF83543EAD}"/>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6" name="Rectangle 76">
                <a:extLst>
                  <a:ext uri="{FF2B5EF4-FFF2-40B4-BE49-F238E27FC236}">
                    <a16:creationId xmlns:a16="http://schemas.microsoft.com/office/drawing/2014/main" id="{36929BF5-805F-AC95-244A-A6065DEE85D8}"/>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7" name="Rectangle 77">
                <a:extLst>
                  <a:ext uri="{FF2B5EF4-FFF2-40B4-BE49-F238E27FC236}">
                    <a16:creationId xmlns:a16="http://schemas.microsoft.com/office/drawing/2014/main" id="{D27510AA-3590-C7A9-EA95-E472ABED47CD}"/>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8" name="Rectangle 78">
                <a:extLst>
                  <a:ext uri="{FF2B5EF4-FFF2-40B4-BE49-F238E27FC236}">
                    <a16:creationId xmlns:a16="http://schemas.microsoft.com/office/drawing/2014/main" id="{21BE0CA1-5DFF-A082-AD3E-547181DB4B99}"/>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9" name="Rectangle 79">
                <a:extLst>
                  <a:ext uri="{FF2B5EF4-FFF2-40B4-BE49-F238E27FC236}">
                    <a16:creationId xmlns:a16="http://schemas.microsoft.com/office/drawing/2014/main" id="{B3DD7D9A-561F-EF4F-5F05-AC3BCFB3AABB}"/>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0" name="Rectangle 80">
                <a:extLst>
                  <a:ext uri="{FF2B5EF4-FFF2-40B4-BE49-F238E27FC236}">
                    <a16:creationId xmlns:a16="http://schemas.microsoft.com/office/drawing/2014/main" id="{8BF6E96C-E034-231A-1FBA-0359BF6B8CED}"/>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1" name="Freeform 81">
                <a:extLst>
                  <a:ext uri="{FF2B5EF4-FFF2-40B4-BE49-F238E27FC236}">
                    <a16:creationId xmlns:a16="http://schemas.microsoft.com/office/drawing/2014/main" id="{0B4B9402-969C-1639-8936-53BFC55F4A58}"/>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442" name="Rectangle 82">
                <a:extLst>
                  <a:ext uri="{FF2B5EF4-FFF2-40B4-BE49-F238E27FC236}">
                    <a16:creationId xmlns:a16="http://schemas.microsoft.com/office/drawing/2014/main" id="{A9A2E8D1-CA66-5596-0627-3E307B9ACD7D}"/>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3" name="Rectangle 83">
                <a:extLst>
                  <a:ext uri="{FF2B5EF4-FFF2-40B4-BE49-F238E27FC236}">
                    <a16:creationId xmlns:a16="http://schemas.microsoft.com/office/drawing/2014/main" id="{1E269957-2CEC-AB2A-754B-C46E6E7AC80F}"/>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4" name="Rectangle 84">
                <a:extLst>
                  <a:ext uri="{FF2B5EF4-FFF2-40B4-BE49-F238E27FC236}">
                    <a16:creationId xmlns:a16="http://schemas.microsoft.com/office/drawing/2014/main" id="{B3FE2DF3-C711-6398-F2E7-DB6658241BC6}"/>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5" name="Rectangle 85">
                <a:extLst>
                  <a:ext uri="{FF2B5EF4-FFF2-40B4-BE49-F238E27FC236}">
                    <a16:creationId xmlns:a16="http://schemas.microsoft.com/office/drawing/2014/main" id="{4086CE11-7FA5-7541-0D9F-6FC936B18276}"/>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6" name="Rectangle 86">
                <a:extLst>
                  <a:ext uri="{FF2B5EF4-FFF2-40B4-BE49-F238E27FC236}">
                    <a16:creationId xmlns:a16="http://schemas.microsoft.com/office/drawing/2014/main" id="{B02C79B8-6B9D-17C1-A739-E6503EC2FD13}"/>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7" name="Rectangle 87">
                <a:extLst>
                  <a:ext uri="{FF2B5EF4-FFF2-40B4-BE49-F238E27FC236}">
                    <a16:creationId xmlns:a16="http://schemas.microsoft.com/office/drawing/2014/main" id="{6E9E0EB2-82D5-EA2B-0AC4-275CB3C6F224}"/>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8" name="Rectangle 88">
                <a:extLst>
                  <a:ext uri="{FF2B5EF4-FFF2-40B4-BE49-F238E27FC236}">
                    <a16:creationId xmlns:a16="http://schemas.microsoft.com/office/drawing/2014/main" id="{19ADB418-68F3-B4A9-01E9-A02802B5A328}"/>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9" name="Rectangle 89">
                <a:extLst>
                  <a:ext uri="{FF2B5EF4-FFF2-40B4-BE49-F238E27FC236}">
                    <a16:creationId xmlns:a16="http://schemas.microsoft.com/office/drawing/2014/main" id="{A6FF96D0-53A4-D1CD-60CF-BA318513BDD6}"/>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0" name="Rectangle 90">
                <a:extLst>
                  <a:ext uri="{FF2B5EF4-FFF2-40B4-BE49-F238E27FC236}">
                    <a16:creationId xmlns:a16="http://schemas.microsoft.com/office/drawing/2014/main" id="{91E14A81-71AB-5393-3EB1-8135910D23A8}"/>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1" name="Rectangle 91">
                <a:extLst>
                  <a:ext uri="{FF2B5EF4-FFF2-40B4-BE49-F238E27FC236}">
                    <a16:creationId xmlns:a16="http://schemas.microsoft.com/office/drawing/2014/main" id="{B8F3702D-04AF-C243-4775-31FA8CF67837}"/>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2" name="Rectangle 92">
                <a:extLst>
                  <a:ext uri="{FF2B5EF4-FFF2-40B4-BE49-F238E27FC236}">
                    <a16:creationId xmlns:a16="http://schemas.microsoft.com/office/drawing/2014/main" id="{59480634-15CD-35CA-6679-59A2B2E34481}"/>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3" name="Rectangle 93">
                <a:extLst>
                  <a:ext uri="{FF2B5EF4-FFF2-40B4-BE49-F238E27FC236}">
                    <a16:creationId xmlns:a16="http://schemas.microsoft.com/office/drawing/2014/main" id="{9709CC48-6496-B86A-8F6D-243099C4FDE1}"/>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4" name="Rectangle 94">
                <a:extLst>
                  <a:ext uri="{FF2B5EF4-FFF2-40B4-BE49-F238E27FC236}">
                    <a16:creationId xmlns:a16="http://schemas.microsoft.com/office/drawing/2014/main" id="{2FCC37C9-B181-5D68-FADC-45200E9267EC}"/>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5" name="Rectangle 95">
                <a:extLst>
                  <a:ext uri="{FF2B5EF4-FFF2-40B4-BE49-F238E27FC236}">
                    <a16:creationId xmlns:a16="http://schemas.microsoft.com/office/drawing/2014/main" id="{915EE52B-3CC2-017D-DD7B-CE500A78AFD2}"/>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6" name="Rectangle 96">
                <a:extLst>
                  <a:ext uri="{FF2B5EF4-FFF2-40B4-BE49-F238E27FC236}">
                    <a16:creationId xmlns:a16="http://schemas.microsoft.com/office/drawing/2014/main" id="{7C643683-D7A2-AE5B-BCEA-54C423DACAB4}"/>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7" name="Rectangle 97">
                <a:extLst>
                  <a:ext uri="{FF2B5EF4-FFF2-40B4-BE49-F238E27FC236}">
                    <a16:creationId xmlns:a16="http://schemas.microsoft.com/office/drawing/2014/main" id="{F373EEC7-F8A5-A562-2CE1-533AC5336D49}"/>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8" name="Rectangle 98">
                <a:extLst>
                  <a:ext uri="{FF2B5EF4-FFF2-40B4-BE49-F238E27FC236}">
                    <a16:creationId xmlns:a16="http://schemas.microsoft.com/office/drawing/2014/main" id="{9F51EAD9-A4F2-0B52-C1E4-9D85AC9DDE5F}"/>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9" name="Rectangle 99">
                <a:extLst>
                  <a:ext uri="{FF2B5EF4-FFF2-40B4-BE49-F238E27FC236}">
                    <a16:creationId xmlns:a16="http://schemas.microsoft.com/office/drawing/2014/main" id="{051C00B6-F0D7-82BB-2604-0315C94B6925}"/>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0" name="Rectangle 100">
                <a:extLst>
                  <a:ext uri="{FF2B5EF4-FFF2-40B4-BE49-F238E27FC236}">
                    <a16:creationId xmlns:a16="http://schemas.microsoft.com/office/drawing/2014/main" id="{3B9C8E48-1942-D034-C765-970BBADA28F2}"/>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1" name="Rectangle 101">
                <a:extLst>
                  <a:ext uri="{FF2B5EF4-FFF2-40B4-BE49-F238E27FC236}">
                    <a16:creationId xmlns:a16="http://schemas.microsoft.com/office/drawing/2014/main" id="{61278D48-B640-158F-758D-9318FE18452B}"/>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2" name="Rectangle 102">
                <a:extLst>
                  <a:ext uri="{FF2B5EF4-FFF2-40B4-BE49-F238E27FC236}">
                    <a16:creationId xmlns:a16="http://schemas.microsoft.com/office/drawing/2014/main" id="{42471B61-7288-127E-782E-51E661E6733B}"/>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3" name="Rectangle 103">
                <a:extLst>
                  <a:ext uri="{FF2B5EF4-FFF2-40B4-BE49-F238E27FC236}">
                    <a16:creationId xmlns:a16="http://schemas.microsoft.com/office/drawing/2014/main" id="{B7FC4350-B326-9476-B77C-C27440569063}"/>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4" name="Rectangle 104">
                <a:extLst>
                  <a:ext uri="{FF2B5EF4-FFF2-40B4-BE49-F238E27FC236}">
                    <a16:creationId xmlns:a16="http://schemas.microsoft.com/office/drawing/2014/main" id="{0AD828F4-5FBB-732A-10D4-245D8FCCE0D0}"/>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5" name="Rectangle 105">
                <a:extLst>
                  <a:ext uri="{FF2B5EF4-FFF2-40B4-BE49-F238E27FC236}">
                    <a16:creationId xmlns:a16="http://schemas.microsoft.com/office/drawing/2014/main" id="{F3FC4417-04F1-C9F2-1C50-7179DBB4010F}"/>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6" name="Rectangle 106">
                <a:extLst>
                  <a:ext uri="{FF2B5EF4-FFF2-40B4-BE49-F238E27FC236}">
                    <a16:creationId xmlns:a16="http://schemas.microsoft.com/office/drawing/2014/main" id="{D976C521-FDCE-0790-71CE-C5D4B7A51387}"/>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7" name="Rectangle 107">
                <a:extLst>
                  <a:ext uri="{FF2B5EF4-FFF2-40B4-BE49-F238E27FC236}">
                    <a16:creationId xmlns:a16="http://schemas.microsoft.com/office/drawing/2014/main" id="{1E4DC2E0-8923-4E87-767F-057BE532CAB0}"/>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8" name="Rectangle 108">
                <a:extLst>
                  <a:ext uri="{FF2B5EF4-FFF2-40B4-BE49-F238E27FC236}">
                    <a16:creationId xmlns:a16="http://schemas.microsoft.com/office/drawing/2014/main" id="{A55AD772-73C3-1BFA-DAF2-E4959E6F69ED}"/>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9" name="Rectangle 109">
                <a:extLst>
                  <a:ext uri="{FF2B5EF4-FFF2-40B4-BE49-F238E27FC236}">
                    <a16:creationId xmlns:a16="http://schemas.microsoft.com/office/drawing/2014/main" id="{5D34E780-D060-1509-9BCA-4789AB7F5760}"/>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0" name="Rectangle 110">
                <a:extLst>
                  <a:ext uri="{FF2B5EF4-FFF2-40B4-BE49-F238E27FC236}">
                    <a16:creationId xmlns:a16="http://schemas.microsoft.com/office/drawing/2014/main" id="{E6EBF9DA-96B2-F8BE-BFD5-29E11594EDA2}"/>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1" name="Rectangle 111">
                <a:extLst>
                  <a:ext uri="{FF2B5EF4-FFF2-40B4-BE49-F238E27FC236}">
                    <a16:creationId xmlns:a16="http://schemas.microsoft.com/office/drawing/2014/main" id="{E30F4F33-7B28-5BC4-A985-A8174744659D}"/>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2" name="Rectangle 112">
                <a:extLst>
                  <a:ext uri="{FF2B5EF4-FFF2-40B4-BE49-F238E27FC236}">
                    <a16:creationId xmlns:a16="http://schemas.microsoft.com/office/drawing/2014/main" id="{65D6BA38-517E-4853-ECA9-493A8B5383EA}"/>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3" name="Rectangle 113">
                <a:extLst>
                  <a:ext uri="{FF2B5EF4-FFF2-40B4-BE49-F238E27FC236}">
                    <a16:creationId xmlns:a16="http://schemas.microsoft.com/office/drawing/2014/main" id="{AE2BA3ED-3DDC-83D0-3D54-14A38E81E15E}"/>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4" name="Rectangle 114">
                <a:extLst>
                  <a:ext uri="{FF2B5EF4-FFF2-40B4-BE49-F238E27FC236}">
                    <a16:creationId xmlns:a16="http://schemas.microsoft.com/office/drawing/2014/main" id="{B4C59D2F-C469-354B-0AB7-2DDCA92987FE}"/>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5" name="Rectangle 115">
                <a:extLst>
                  <a:ext uri="{FF2B5EF4-FFF2-40B4-BE49-F238E27FC236}">
                    <a16:creationId xmlns:a16="http://schemas.microsoft.com/office/drawing/2014/main" id="{3656F30D-D7E6-59E1-AA86-8767D20CF6C1}"/>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6" name="Rectangle 116">
                <a:extLst>
                  <a:ext uri="{FF2B5EF4-FFF2-40B4-BE49-F238E27FC236}">
                    <a16:creationId xmlns:a16="http://schemas.microsoft.com/office/drawing/2014/main" id="{8294FFF2-4DD5-7A97-AE70-CD0244F55803}"/>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7" name="Rectangle 117">
                <a:extLst>
                  <a:ext uri="{FF2B5EF4-FFF2-40B4-BE49-F238E27FC236}">
                    <a16:creationId xmlns:a16="http://schemas.microsoft.com/office/drawing/2014/main" id="{B555CD59-EF6C-4B98-F6B5-8650EDEB539E}"/>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8" name="Rectangle 118">
                <a:extLst>
                  <a:ext uri="{FF2B5EF4-FFF2-40B4-BE49-F238E27FC236}">
                    <a16:creationId xmlns:a16="http://schemas.microsoft.com/office/drawing/2014/main" id="{644A8943-DC2A-0CFF-A86C-361175DA1E83}"/>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9" name="Rectangle 119">
                <a:extLst>
                  <a:ext uri="{FF2B5EF4-FFF2-40B4-BE49-F238E27FC236}">
                    <a16:creationId xmlns:a16="http://schemas.microsoft.com/office/drawing/2014/main" id="{8CCB87F2-E135-8F7C-7830-188388BE8687}"/>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0" name="Rectangle 120">
                <a:extLst>
                  <a:ext uri="{FF2B5EF4-FFF2-40B4-BE49-F238E27FC236}">
                    <a16:creationId xmlns:a16="http://schemas.microsoft.com/office/drawing/2014/main" id="{EA4A7D8C-F936-0ABB-9049-C43F04AAA061}"/>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1" name="Rectangle 121">
                <a:extLst>
                  <a:ext uri="{FF2B5EF4-FFF2-40B4-BE49-F238E27FC236}">
                    <a16:creationId xmlns:a16="http://schemas.microsoft.com/office/drawing/2014/main" id="{19742DDD-BECB-2C6A-894D-57484693501B}"/>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2" name="Rectangle 122">
                <a:extLst>
                  <a:ext uri="{FF2B5EF4-FFF2-40B4-BE49-F238E27FC236}">
                    <a16:creationId xmlns:a16="http://schemas.microsoft.com/office/drawing/2014/main" id="{FFB894C0-510D-6BFF-BABD-554DABA59398}"/>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3" name="Rectangle 123">
                <a:extLst>
                  <a:ext uri="{FF2B5EF4-FFF2-40B4-BE49-F238E27FC236}">
                    <a16:creationId xmlns:a16="http://schemas.microsoft.com/office/drawing/2014/main" id="{E97D1A86-6D8A-1071-5269-3FFC82D20522}"/>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4" name="Rectangle 124">
                <a:extLst>
                  <a:ext uri="{FF2B5EF4-FFF2-40B4-BE49-F238E27FC236}">
                    <a16:creationId xmlns:a16="http://schemas.microsoft.com/office/drawing/2014/main" id="{5EEF3908-4736-F324-744D-69961C3BA306}"/>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5" name="Rectangle 125">
                <a:extLst>
                  <a:ext uri="{FF2B5EF4-FFF2-40B4-BE49-F238E27FC236}">
                    <a16:creationId xmlns:a16="http://schemas.microsoft.com/office/drawing/2014/main" id="{F5FA241A-DE7F-E658-59E0-BB451D37A4EE}"/>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6" name="Rectangle 126">
                <a:extLst>
                  <a:ext uri="{FF2B5EF4-FFF2-40B4-BE49-F238E27FC236}">
                    <a16:creationId xmlns:a16="http://schemas.microsoft.com/office/drawing/2014/main" id="{B2319E75-D1F9-A146-836D-FB3CEDEC13B7}"/>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7" name="Rectangle 127">
                <a:extLst>
                  <a:ext uri="{FF2B5EF4-FFF2-40B4-BE49-F238E27FC236}">
                    <a16:creationId xmlns:a16="http://schemas.microsoft.com/office/drawing/2014/main" id="{CA43006A-3F33-B3BB-4066-1AD990797AA2}"/>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8" name="Rectangle 128">
                <a:extLst>
                  <a:ext uri="{FF2B5EF4-FFF2-40B4-BE49-F238E27FC236}">
                    <a16:creationId xmlns:a16="http://schemas.microsoft.com/office/drawing/2014/main" id="{32269A2F-3A09-CE58-FBBA-BCC526461C24}"/>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9" name="Rectangle 129">
                <a:extLst>
                  <a:ext uri="{FF2B5EF4-FFF2-40B4-BE49-F238E27FC236}">
                    <a16:creationId xmlns:a16="http://schemas.microsoft.com/office/drawing/2014/main" id="{A7283AA8-089E-4385-473C-B5B40881CFE8}"/>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0" name="Rectangle 130">
                <a:extLst>
                  <a:ext uri="{FF2B5EF4-FFF2-40B4-BE49-F238E27FC236}">
                    <a16:creationId xmlns:a16="http://schemas.microsoft.com/office/drawing/2014/main" id="{46FF91A9-F062-64F3-D503-607C6E4DA3A2}"/>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1" name="Rectangle 131">
                <a:extLst>
                  <a:ext uri="{FF2B5EF4-FFF2-40B4-BE49-F238E27FC236}">
                    <a16:creationId xmlns:a16="http://schemas.microsoft.com/office/drawing/2014/main" id="{19147210-1D4A-85B2-8965-442C9F83FE11}"/>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2" name="Rectangle 132">
                <a:extLst>
                  <a:ext uri="{FF2B5EF4-FFF2-40B4-BE49-F238E27FC236}">
                    <a16:creationId xmlns:a16="http://schemas.microsoft.com/office/drawing/2014/main" id="{4B8B747F-ACCE-6DC2-E011-1E14DFF88DEE}"/>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3" name="Rectangle 133">
                <a:extLst>
                  <a:ext uri="{FF2B5EF4-FFF2-40B4-BE49-F238E27FC236}">
                    <a16:creationId xmlns:a16="http://schemas.microsoft.com/office/drawing/2014/main" id="{08B24325-03B7-6263-A430-A095D494E78C}"/>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4" name="Rectangle 134">
                <a:extLst>
                  <a:ext uri="{FF2B5EF4-FFF2-40B4-BE49-F238E27FC236}">
                    <a16:creationId xmlns:a16="http://schemas.microsoft.com/office/drawing/2014/main" id="{3DDF3AA1-93A2-71D3-35C9-C3D95790AAA8}"/>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5" name="Rectangle 135">
                <a:extLst>
                  <a:ext uri="{FF2B5EF4-FFF2-40B4-BE49-F238E27FC236}">
                    <a16:creationId xmlns:a16="http://schemas.microsoft.com/office/drawing/2014/main" id="{FC0F8B0E-4382-B58A-0F4E-420EF03794FC}"/>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6" name="Rectangle 136">
                <a:extLst>
                  <a:ext uri="{FF2B5EF4-FFF2-40B4-BE49-F238E27FC236}">
                    <a16:creationId xmlns:a16="http://schemas.microsoft.com/office/drawing/2014/main" id="{BFF3CC55-FBAA-0BE8-BF7F-9E21E33C92A8}"/>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7" name="Rectangle 137">
                <a:extLst>
                  <a:ext uri="{FF2B5EF4-FFF2-40B4-BE49-F238E27FC236}">
                    <a16:creationId xmlns:a16="http://schemas.microsoft.com/office/drawing/2014/main" id="{2E195227-F238-B1C9-55FB-5A748596D070}"/>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8" name="Freeform 138">
                <a:extLst>
                  <a:ext uri="{FF2B5EF4-FFF2-40B4-BE49-F238E27FC236}">
                    <a16:creationId xmlns:a16="http://schemas.microsoft.com/office/drawing/2014/main" id="{66883B80-ACA5-EF9B-1A68-EFD93761BE1C}"/>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499" name="Freeform 139">
                <a:extLst>
                  <a:ext uri="{FF2B5EF4-FFF2-40B4-BE49-F238E27FC236}">
                    <a16:creationId xmlns:a16="http://schemas.microsoft.com/office/drawing/2014/main" id="{ACE8169B-F75E-78FF-1ADF-F22F5C43AF23}"/>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0" name="Freeform 140">
                <a:extLst>
                  <a:ext uri="{FF2B5EF4-FFF2-40B4-BE49-F238E27FC236}">
                    <a16:creationId xmlns:a16="http://schemas.microsoft.com/office/drawing/2014/main" id="{D2A76C2A-3D99-6281-5AEB-5E7AC4412DA3}"/>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1" name="Freeform 141">
                <a:extLst>
                  <a:ext uri="{FF2B5EF4-FFF2-40B4-BE49-F238E27FC236}">
                    <a16:creationId xmlns:a16="http://schemas.microsoft.com/office/drawing/2014/main" id="{CA699173-9384-E493-92F1-761B5B3A0C24}"/>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2" name="Freeform 142">
                <a:extLst>
                  <a:ext uri="{FF2B5EF4-FFF2-40B4-BE49-F238E27FC236}">
                    <a16:creationId xmlns:a16="http://schemas.microsoft.com/office/drawing/2014/main" id="{BAB1C4D0-2475-B275-8142-988FD9216E50}"/>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3" name="Freeform 143">
                <a:extLst>
                  <a:ext uri="{FF2B5EF4-FFF2-40B4-BE49-F238E27FC236}">
                    <a16:creationId xmlns:a16="http://schemas.microsoft.com/office/drawing/2014/main" id="{5A25352E-8901-B1A0-55F2-EDF3F8C486A1}"/>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4" name="Freeform 144">
                <a:extLst>
                  <a:ext uri="{FF2B5EF4-FFF2-40B4-BE49-F238E27FC236}">
                    <a16:creationId xmlns:a16="http://schemas.microsoft.com/office/drawing/2014/main" id="{772269F2-01D3-C818-6E02-98CC31FC7714}"/>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5" name="Freeform 145">
                <a:extLst>
                  <a:ext uri="{FF2B5EF4-FFF2-40B4-BE49-F238E27FC236}">
                    <a16:creationId xmlns:a16="http://schemas.microsoft.com/office/drawing/2014/main" id="{99C50993-F45B-0A6F-1F47-A7C5ACED7FE9}"/>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6" name="Freeform 146">
                <a:extLst>
                  <a:ext uri="{FF2B5EF4-FFF2-40B4-BE49-F238E27FC236}">
                    <a16:creationId xmlns:a16="http://schemas.microsoft.com/office/drawing/2014/main" id="{CB05C767-5CBC-3316-4B28-D8CD537D486F}"/>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7" name="Rectangle 147">
                <a:extLst>
                  <a:ext uri="{FF2B5EF4-FFF2-40B4-BE49-F238E27FC236}">
                    <a16:creationId xmlns:a16="http://schemas.microsoft.com/office/drawing/2014/main" id="{EE2991A2-195B-5513-FCED-588A1835ADE9}"/>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8" name="Rectangle 148">
                <a:extLst>
                  <a:ext uri="{FF2B5EF4-FFF2-40B4-BE49-F238E27FC236}">
                    <a16:creationId xmlns:a16="http://schemas.microsoft.com/office/drawing/2014/main" id="{D9FC38A9-8D4C-FBE6-505D-B57EDCAA6B28}"/>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9" name="Freeform 149">
                <a:extLst>
                  <a:ext uri="{FF2B5EF4-FFF2-40B4-BE49-F238E27FC236}">
                    <a16:creationId xmlns:a16="http://schemas.microsoft.com/office/drawing/2014/main" id="{2C86086D-E46B-FFAD-375E-53E5FE61EE9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0" name="Freeform 150">
                <a:extLst>
                  <a:ext uri="{FF2B5EF4-FFF2-40B4-BE49-F238E27FC236}">
                    <a16:creationId xmlns:a16="http://schemas.microsoft.com/office/drawing/2014/main" id="{A116A106-CAC6-C2FE-2976-8F2069EB376C}"/>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1" name="Freeform 151">
                <a:extLst>
                  <a:ext uri="{FF2B5EF4-FFF2-40B4-BE49-F238E27FC236}">
                    <a16:creationId xmlns:a16="http://schemas.microsoft.com/office/drawing/2014/main" id="{24ACA86D-24B3-F9A7-C745-DE03C94FCC6C}"/>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12" name="Oval 152">
                <a:extLst>
                  <a:ext uri="{FF2B5EF4-FFF2-40B4-BE49-F238E27FC236}">
                    <a16:creationId xmlns:a16="http://schemas.microsoft.com/office/drawing/2014/main" id="{DBDD3BEA-88A4-8443-D8A7-75D95F6E5E0F}"/>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5513" name="Rectangle 153">
            <a:extLst>
              <a:ext uri="{FF2B5EF4-FFF2-40B4-BE49-F238E27FC236}">
                <a16:creationId xmlns:a16="http://schemas.microsoft.com/office/drawing/2014/main" id="{3B536B40-1811-E485-230C-56B1653214D9}"/>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a:extLst>
              <a:ext uri="{FF2B5EF4-FFF2-40B4-BE49-F238E27FC236}">
                <a16:creationId xmlns:a16="http://schemas.microsoft.com/office/drawing/2014/main" id="{543B11D0-8C89-7DFF-B687-D59906781C41}"/>
              </a:ext>
            </a:extLst>
          </p:cNvPr>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15" name="Rectangle 155">
            <a:extLst>
              <a:ext uri="{FF2B5EF4-FFF2-40B4-BE49-F238E27FC236}">
                <a16:creationId xmlns:a16="http://schemas.microsoft.com/office/drawing/2014/main" id="{8293B56A-5DF6-02EF-F302-611B8AB2A25B}"/>
              </a:ext>
            </a:extLst>
          </p:cNvPr>
          <p:cNvSpPr>
            <a:spLocks noGrp="1" noChangeArrowheads="1"/>
          </p:cNvSpPr>
          <p:nvPr>
            <p:ph type="dt" sz="quarter" idx="2"/>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6" name="Rectangle 156">
            <a:extLst>
              <a:ext uri="{FF2B5EF4-FFF2-40B4-BE49-F238E27FC236}">
                <a16:creationId xmlns:a16="http://schemas.microsoft.com/office/drawing/2014/main" id="{89DAD746-C2F4-1C45-B006-DBE5DD6C43FD}"/>
              </a:ext>
            </a:extLst>
          </p:cNvPr>
          <p:cNvSpPr>
            <a:spLocks noGrp="1" noChangeArrowheads="1"/>
          </p:cNvSpPr>
          <p:nvPr>
            <p:ph type="ftr" sz="quarter" idx="3"/>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7" name="Rectangle 157">
            <a:extLst>
              <a:ext uri="{FF2B5EF4-FFF2-40B4-BE49-F238E27FC236}">
                <a16:creationId xmlns:a16="http://schemas.microsoft.com/office/drawing/2014/main" id="{E91162CD-F559-AE17-6824-57168F6C6C10}"/>
              </a:ext>
            </a:extLst>
          </p:cNvPr>
          <p:cNvSpPr>
            <a:spLocks noGrp="1" noChangeArrowheads="1"/>
          </p:cNvSpPr>
          <p:nvPr>
            <p:ph type="sldNum" sz="quarter" idx="4"/>
          </p:nvPr>
        </p:nvSpPr>
        <p:spPr>
          <a:xfrm>
            <a:off x="8737600" y="6248400"/>
            <a:ext cx="3048000" cy="457200"/>
          </a:xfrm>
        </p:spPr>
        <p:txBody>
          <a:bodyPr/>
          <a:lstStyle>
            <a:lvl1pPr>
              <a:defRPr>
                <a:effectLst>
                  <a:outerShdw blurRad="38100" dist="38100" dir="2700000" algn="tl">
                    <a:srgbClr val="FFFFFF"/>
                  </a:outerShdw>
                </a:effectLst>
                <a:latin typeface="+mn-lt"/>
              </a:defRPr>
            </a:lvl1pPr>
          </a:lstStyle>
          <a:p>
            <a:fld id="{2452F128-C862-43D6-B53F-03D8132D5756}" type="slidenum">
              <a:rPr lang="en-US" altLang="en-US"/>
              <a:pPr/>
              <a:t>‹#›</a:t>
            </a:fld>
            <a:endParaRPr lang="en-US" altLang="en-US"/>
          </a:p>
        </p:txBody>
      </p:sp>
    </p:spTree>
    <p:extLst>
      <p:ext uri="{BB962C8B-B14F-4D97-AF65-F5344CB8AC3E}">
        <p14:creationId xmlns:p14="http://schemas.microsoft.com/office/powerpoint/2010/main" val="24209552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3183-DDDC-CE61-ACA5-E753C296F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BB58DE-9F5D-9423-936D-11B0B839B5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F4528-0283-95C7-AAFD-5E273FAC6D8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8733C32-0F5A-DA12-4F7A-B4DD65C966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4C4396-BBDC-486C-DD41-4402EBF9A25D}"/>
              </a:ext>
            </a:extLst>
          </p:cNvPr>
          <p:cNvSpPr>
            <a:spLocks noGrp="1"/>
          </p:cNvSpPr>
          <p:nvPr>
            <p:ph type="sldNum" sz="quarter" idx="12"/>
          </p:nvPr>
        </p:nvSpPr>
        <p:spPr/>
        <p:txBody>
          <a:bodyPr/>
          <a:lstStyle>
            <a:lvl1pPr>
              <a:defRPr/>
            </a:lvl1pPr>
          </a:lstStyle>
          <a:p>
            <a:fld id="{5609A2FF-E7E3-4B6E-9543-4A05A7364D53}" type="slidenum">
              <a:rPr lang="en-US" altLang="en-US"/>
              <a:pPr/>
              <a:t>‹#›</a:t>
            </a:fld>
            <a:endParaRPr lang="en-US" altLang="en-US"/>
          </a:p>
        </p:txBody>
      </p:sp>
    </p:spTree>
    <p:extLst>
      <p:ext uri="{BB962C8B-B14F-4D97-AF65-F5344CB8AC3E}">
        <p14:creationId xmlns:p14="http://schemas.microsoft.com/office/powerpoint/2010/main" val="35892697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C918-82C6-1817-DCC8-7B80A413191B}"/>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10A9B2-15E7-5DB3-5F37-D12FD494367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B8A4CEA-CF7B-2EDE-A2D3-670E64DCA80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CAC34D-04D8-08CB-2C88-137A5BA2A9B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CDC768-DAD6-369B-DC71-F01DFB795A1B}"/>
              </a:ext>
            </a:extLst>
          </p:cNvPr>
          <p:cNvSpPr>
            <a:spLocks noGrp="1"/>
          </p:cNvSpPr>
          <p:nvPr>
            <p:ph type="sldNum" sz="quarter" idx="12"/>
          </p:nvPr>
        </p:nvSpPr>
        <p:spPr/>
        <p:txBody>
          <a:bodyPr/>
          <a:lstStyle>
            <a:lvl1pPr>
              <a:defRPr/>
            </a:lvl1pPr>
          </a:lstStyle>
          <a:p>
            <a:fld id="{C2BEF257-E299-4910-B9C4-49F274DA17E4}" type="slidenum">
              <a:rPr lang="en-US" altLang="en-US"/>
              <a:pPr/>
              <a:t>‹#›</a:t>
            </a:fld>
            <a:endParaRPr lang="en-US" altLang="en-US"/>
          </a:p>
        </p:txBody>
      </p:sp>
    </p:spTree>
    <p:extLst>
      <p:ext uri="{BB962C8B-B14F-4D97-AF65-F5344CB8AC3E}">
        <p14:creationId xmlns:p14="http://schemas.microsoft.com/office/powerpoint/2010/main" val="15603981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AEA8-C4C3-AF7D-EDFA-8C0972A1A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CE740A-D547-69D1-6F43-20E9DDF7CBE0}"/>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7EB2E-7486-828E-741C-F0199386A0BD}"/>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F6428-18AA-A307-0021-DB94DB68B2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A1C2F0-16D0-864C-94B8-370BC308A1A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D1365C4-18E7-57D4-2173-2DEFD21067B6}"/>
              </a:ext>
            </a:extLst>
          </p:cNvPr>
          <p:cNvSpPr>
            <a:spLocks noGrp="1"/>
          </p:cNvSpPr>
          <p:nvPr>
            <p:ph type="sldNum" sz="quarter" idx="12"/>
          </p:nvPr>
        </p:nvSpPr>
        <p:spPr/>
        <p:txBody>
          <a:bodyPr/>
          <a:lstStyle>
            <a:lvl1pPr>
              <a:defRPr/>
            </a:lvl1pPr>
          </a:lstStyle>
          <a:p>
            <a:fld id="{4B5F81B6-F1FB-440E-85FC-EDB4B90215EF}" type="slidenum">
              <a:rPr lang="en-US" altLang="en-US"/>
              <a:pPr/>
              <a:t>‹#›</a:t>
            </a:fld>
            <a:endParaRPr lang="en-US" altLang="en-US"/>
          </a:p>
        </p:txBody>
      </p:sp>
    </p:spTree>
    <p:extLst>
      <p:ext uri="{BB962C8B-B14F-4D97-AF65-F5344CB8AC3E}">
        <p14:creationId xmlns:p14="http://schemas.microsoft.com/office/powerpoint/2010/main" val="6814383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F2D9-1D53-FEA3-1714-9F584737720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E69221-624B-D141-2DB2-A8EAC2EFA91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AF140-09A2-98D2-48EB-FA7614721AC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1F72D-1C60-7263-DF92-0332B12FE01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15994-E71C-97F6-4929-2781C4CC3CF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FE4ED2-F317-D2B6-EB97-52EA8F9BE34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0BAC415-81CB-7EC0-21C2-BE409F8FD42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CCCBD6-CE16-9045-BE76-CCFBB09CCF2E}"/>
              </a:ext>
            </a:extLst>
          </p:cNvPr>
          <p:cNvSpPr>
            <a:spLocks noGrp="1"/>
          </p:cNvSpPr>
          <p:nvPr>
            <p:ph type="sldNum" sz="quarter" idx="12"/>
          </p:nvPr>
        </p:nvSpPr>
        <p:spPr/>
        <p:txBody>
          <a:bodyPr/>
          <a:lstStyle>
            <a:lvl1pPr>
              <a:defRPr/>
            </a:lvl1pPr>
          </a:lstStyle>
          <a:p>
            <a:fld id="{0C67D0B2-7615-4BCC-91FF-C9A8CF6C784D}" type="slidenum">
              <a:rPr lang="en-US" altLang="en-US"/>
              <a:pPr/>
              <a:t>‹#›</a:t>
            </a:fld>
            <a:endParaRPr lang="en-US" altLang="en-US"/>
          </a:p>
        </p:txBody>
      </p:sp>
    </p:spTree>
    <p:extLst>
      <p:ext uri="{BB962C8B-B14F-4D97-AF65-F5344CB8AC3E}">
        <p14:creationId xmlns:p14="http://schemas.microsoft.com/office/powerpoint/2010/main" val="1667313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E306-F650-CD7B-1A30-921B216E81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783EC-0FB9-3EE2-32B4-9E53100BFAF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CECEF5C-7EBE-3182-A723-7E176C3410F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FC6FEAE-072A-1964-A451-ED60140408F2}"/>
              </a:ext>
            </a:extLst>
          </p:cNvPr>
          <p:cNvSpPr>
            <a:spLocks noGrp="1"/>
          </p:cNvSpPr>
          <p:nvPr>
            <p:ph type="sldNum" sz="quarter" idx="12"/>
          </p:nvPr>
        </p:nvSpPr>
        <p:spPr/>
        <p:txBody>
          <a:bodyPr/>
          <a:lstStyle>
            <a:lvl1pPr>
              <a:defRPr/>
            </a:lvl1pPr>
          </a:lstStyle>
          <a:p>
            <a:fld id="{40A76D4A-1757-401F-8B68-F59879D5C4F5}" type="slidenum">
              <a:rPr lang="en-US" altLang="en-US"/>
              <a:pPr/>
              <a:t>‹#›</a:t>
            </a:fld>
            <a:endParaRPr lang="en-US" altLang="en-US"/>
          </a:p>
        </p:txBody>
      </p:sp>
    </p:spTree>
    <p:extLst>
      <p:ext uri="{BB962C8B-B14F-4D97-AF65-F5344CB8AC3E}">
        <p14:creationId xmlns:p14="http://schemas.microsoft.com/office/powerpoint/2010/main" val="6319074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9AEA8-6384-DF9E-4F71-F398A57C6DC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663E48B-BAB7-7B92-D398-FB0CE981A6C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C882073-DAB6-D6F7-4438-83941764CCF1}"/>
              </a:ext>
            </a:extLst>
          </p:cNvPr>
          <p:cNvSpPr>
            <a:spLocks noGrp="1"/>
          </p:cNvSpPr>
          <p:nvPr>
            <p:ph type="sldNum" sz="quarter" idx="12"/>
          </p:nvPr>
        </p:nvSpPr>
        <p:spPr/>
        <p:txBody>
          <a:bodyPr/>
          <a:lstStyle>
            <a:lvl1pPr>
              <a:defRPr/>
            </a:lvl1pPr>
          </a:lstStyle>
          <a:p>
            <a:fld id="{C48B9E7A-1C50-487C-A43C-97B4C6598D22}" type="slidenum">
              <a:rPr lang="en-US" altLang="en-US"/>
              <a:pPr/>
              <a:t>‹#›</a:t>
            </a:fld>
            <a:endParaRPr lang="en-US" altLang="en-US"/>
          </a:p>
        </p:txBody>
      </p:sp>
    </p:spTree>
    <p:extLst>
      <p:ext uri="{BB962C8B-B14F-4D97-AF65-F5344CB8AC3E}">
        <p14:creationId xmlns:p14="http://schemas.microsoft.com/office/powerpoint/2010/main" val="42103456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685F-36B5-38AF-6D6B-FDEA065CEC1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08A03-7EC6-B981-0DF7-27B16765C3E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697FC1-1EC1-6DB2-C6DE-AAFC1C2A0C5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2002F-6E1D-9985-C47B-AE1B153F379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4B29DCC-B1E3-F00C-86F4-EC88751DCAC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085314D-7557-E8D4-943E-79D3F0C67B7B}"/>
              </a:ext>
            </a:extLst>
          </p:cNvPr>
          <p:cNvSpPr>
            <a:spLocks noGrp="1"/>
          </p:cNvSpPr>
          <p:nvPr>
            <p:ph type="sldNum" sz="quarter" idx="12"/>
          </p:nvPr>
        </p:nvSpPr>
        <p:spPr/>
        <p:txBody>
          <a:bodyPr/>
          <a:lstStyle>
            <a:lvl1pPr>
              <a:defRPr/>
            </a:lvl1pPr>
          </a:lstStyle>
          <a:p>
            <a:fld id="{D2C01BC9-A5F2-473A-BAD3-31FBF1CDB226}" type="slidenum">
              <a:rPr lang="en-US" altLang="en-US"/>
              <a:pPr/>
              <a:t>‹#›</a:t>
            </a:fld>
            <a:endParaRPr lang="en-US" altLang="en-US"/>
          </a:p>
        </p:txBody>
      </p:sp>
    </p:spTree>
    <p:extLst>
      <p:ext uri="{BB962C8B-B14F-4D97-AF65-F5344CB8AC3E}">
        <p14:creationId xmlns:p14="http://schemas.microsoft.com/office/powerpoint/2010/main" val="1695634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F0716C6-306D-6A9D-77AE-474E81C1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BE7D9AF-9479-9C89-B2AB-6F9DF5E65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53C84E9-7670-6DDE-E38F-87E679B6F0CD}"/>
              </a:ext>
            </a:extLst>
          </p:cNvPr>
          <p:cNvSpPr>
            <a:spLocks noGrp="1" noChangeArrowheads="1"/>
          </p:cNvSpPr>
          <p:nvPr>
            <p:ph type="sldNum" sz="quarter" idx="12"/>
          </p:nvPr>
        </p:nvSpPr>
        <p:spPr>
          <a:ln/>
        </p:spPr>
        <p:txBody>
          <a:bodyPr/>
          <a:lstStyle>
            <a:lvl1pPr>
              <a:defRPr/>
            </a:lvl1pPr>
          </a:lstStyle>
          <a:p>
            <a:fld id="{7923F799-73BF-4CF2-9117-344290F4497D}" type="slidenum">
              <a:rPr lang="en-US" altLang="en-US"/>
              <a:pPr/>
              <a:t>‹#›</a:t>
            </a:fld>
            <a:endParaRPr lang="en-US" altLang="en-US"/>
          </a:p>
        </p:txBody>
      </p:sp>
    </p:spTree>
    <p:extLst>
      <p:ext uri="{BB962C8B-B14F-4D97-AF65-F5344CB8AC3E}">
        <p14:creationId xmlns:p14="http://schemas.microsoft.com/office/powerpoint/2010/main" val="31576554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3734-64B6-EA99-F1CF-8EF2E434431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7180F-2415-DA41-00FC-FD95839CA37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CCFA5-84A3-A808-36F6-E75105CEC37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EFDE4-26A6-F57E-C238-BE83B6219D7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F0AEB99-94CE-40A2-2ABF-1929023F26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15778E-FFB5-E8FA-98F5-B0EF0213A766}"/>
              </a:ext>
            </a:extLst>
          </p:cNvPr>
          <p:cNvSpPr>
            <a:spLocks noGrp="1"/>
          </p:cNvSpPr>
          <p:nvPr>
            <p:ph type="sldNum" sz="quarter" idx="12"/>
          </p:nvPr>
        </p:nvSpPr>
        <p:spPr/>
        <p:txBody>
          <a:bodyPr/>
          <a:lstStyle>
            <a:lvl1pPr>
              <a:defRPr/>
            </a:lvl1pPr>
          </a:lstStyle>
          <a:p>
            <a:fld id="{A3D80E09-E6C8-4EE8-B074-11E8728D5240}" type="slidenum">
              <a:rPr lang="en-US" altLang="en-US"/>
              <a:pPr/>
              <a:t>‹#›</a:t>
            </a:fld>
            <a:endParaRPr lang="en-US" altLang="en-US"/>
          </a:p>
        </p:txBody>
      </p:sp>
    </p:spTree>
    <p:extLst>
      <p:ext uri="{BB962C8B-B14F-4D97-AF65-F5344CB8AC3E}">
        <p14:creationId xmlns:p14="http://schemas.microsoft.com/office/powerpoint/2010/main" val="3617001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244A-0FA7-0185-686F-8BFD4E65BF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45D5B-B4A3-4F5B-0F58-520A788AF4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68067-D7F0-44F3-8B7C-01102CDDF99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852129-2E50-3F9D-179E-74DAC4C0B00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E23972-21C4-EEA5-3193-127BFAF39B86}"/>
              </a:ext>
            </a:extLst>
          </p:cNvPr>
          <p:cNvSpPr>
            <a:spLocks noGrp="1"/>
          </p:cNvSpPr>
          <p:nvPr>
            <p:ph type="sldNum" sz="quarter" idx="12"/>
          </p:nvPr>
        </p:nvSpPr>
        <p:spPr/>
        <p:txBody>
          <a:bodyPr/>
          <a:lstStyle>
            <a:lvl1pPr>
              <a:defRPr/>
            </a:lvl1pPr>
          </a:lstStyle>
          <a:p>
            <a:fld id="{80E09D57-3023-4BF1-AB17-4E3654F95A2B}" type="slidenum">
              <a:rPr lang="en-US" altLang="en-US"/>
              <a:pPr/>
              <a:t>‹#›</a:t>
            </a:fld>
            <a:endParaRPr lang="en-US" altLang="en-US"/>
          </a:p>
        </p:txBody>
      </p:sp>
    </p:spTree>
    <p:extLst>
      <p:ext uri="{BB962C8B-B14F-4D97-AF65-F5344CB8AC3E}">
        <p14:creationId xmlns:p14="http://schemas.microsoft.com/office/powerpoint/2010/main" val="36697530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8D146A-3788-DCFD-D67D-F2438F74BB13}"/>
              </a:ext>
            </a:extLst>
          </p:cNvPr>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6DC0C-BF44-43DF-E1D3-B02C60BE6DEB}"/>
              </a:ext>
            </a:extLst>
          </p:cNvPr>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79374-4368-3E19-0C01-CB6AF83964A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272F5D-6BD2-9E9D-A8DE-847551C86A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C87BDC-8E32-9545-1331-F7D2782821EE}"/>
              </a:ext>
            </a:extLst>
          </p:cNvPr>
          <p:cNvSpPr>
            <a:spLocks noGrp="1"/>
          </p:cNvSpPr>
          <p:nvPr>
            <p:ph type="sldNum" sz="quarter" idx="12"/>
          </p:nvPr>
        </p:nvSpPr>
        <p:spPr/>
        <p:txBody>
          <a:bodyPr/>
          <a:lstStyle>
            <a:lvl1pPr>
              <a:defRPr/>
            </a:lvl1pPr>
          </a:lstStyle>
          <a:p>
            <a:fld id="{FE098A75-D4B1-404A-B945-61B5C908B55B}" type="slidenum">
              <a:rPr lang="en-US" altLang="en-US"/>
              <a:pPr/>
              <a:t>‹#›</a:t>
            </a:fld>
            <a:endParaRPr lang="en-US" altLang="en-US"/>
          </a:p>
        </p:txBody>
      </p:sp>
    </p:spTree>
    <p:extLst>
      <p:ext uri="{BB962C8B-B14F-4D97-AF65-F5344CB8AC3E}">
        <p14:creationId xmlns:p14="http://schemas.microsoft.com/office/powerpoint/2010/main" val="25454612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8BAD-57E6-DB30-32EB-1846B095C25F}"/>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0497263-AFDD-C6FE-6837-EBC6FFAB464F}"/>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3C6563-0648-79B0-8637-5DE301C8FC7E}"/>
              </a:ext>
            </a:extLst>
          </p:cNvPr>
          <p:cNvSpPr>
            <a:spLocks noGrp="1"/>
          </p:cNvSpPr>
          <p:nvPr>
            <p:ph type="body"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1164-3D9E-F5C9-3B38-953D0EEB2021}"/>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B699AFD-BB32-D118-E8C6-EC69C9CD27C9}"/>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FB667DD-7096-6C4A-C899-4BE9BBBA750A}"/>
              </a:ext>
            </a:extLst>
          </p:cNvPr>
          <p:cNvSpPr>
            <a:spLocks noGrp="1"/>
          </p:cNvSpPr>
          <p:nvPr>
            <p:ph type="sldNum" sz="quarter" idx="12"/>
          </p:nvPr>
        </p:nvSpPr>
        <p:spPr>
          <a:xfrm>
            <a:off x="8737601" y="6245225"/>
            <a:ext cx="3052233" cy="476250"/>
          </a:xfrm>
        </p:spPr>
        <p:txBody>
          <a:bodyPr/>
          <a:lstStyle>
            <a:lvl1pPr>
              <a:defRPr/>
            </a:lvl1pPr>
          </a:lstStyle>
          <a:p>
            <a:fld id="{DAF65E57-036A-46A2-8F30-AF9C45C150A8}" type="slidenum">
              <a:rPr lang="en-US" altLang="en-US"/>
              <a:pPr/>
              <a:t>‹#›</a:t>
            </a:fld>
            <a:endParaRPr lang="en-US" altLang="en-US"/>
          </a:p>
        </p:txBody>
      </p:sp>
    </p:spTree>
    <p:extLst>
      <p:ext uri="{BB962C8B-B14F-4D97-AF65-F5344CB8AC3E}">
        <p14:creationId xmlns:p14="http://schemas.microsoft.com/office/powerpoint/2010/main" val="10469750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4CD3-8EA4-FE2C-85A4-45EB694F223D}"/>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C034B2-E36F-39E4-1590-9B3497FFFE4F}"/>
              </a:ext>
            </a:extLst>
          </p:cNvPr>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125FAD-4638-611C-912E-A7314C0BCBFF}"/>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AC625B-BF4E-51AE-2F58-DEFC7FCA1A9E}"/>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E771A7-EDEE-7E82-6F2B-9CD00CA5A0C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78E9B2-2672-0E2F-B670-9538F834B0F5}"/>
              </a:ext>
            </a:extLst>
          </p:cNvPr>
          <p:cNvSpPr>
            <a:spLocks noGrp="1"/>
          </p:cNvSpPr>
          <p:nvPr>
            <p:ph type="sldNum" sz="quarter" idx="12"/>
          </p:nvPr>
        </p:nvSpPr>
        <p:spPr>
          <a:xfrm>
            <a:off x="8737601" y="6245225"/>
            <a:ext cx="3052233" cy="476250"/>
          </a:xfrm>
        </p:spPr>
        <p:txBody>
          <a:bodyPr/>
          <a:lstStyle>
            <a:lvl1pPr>
              <a:defRPr/>
            </a:lvl1pPr>
          </a:lstStyle>
          <a:p>
            <a:fld id="{8842DE0C-C566-4864-8430-158E4D8A13B9}" type="slidenum">
              <a:rPr lang="en-US" altLang="en-US"/>
              <a:pPr/>
              <a:t>‹#›</a:t>
            </a:fld>
            <a:endParaRPr lang="en-US" altLang="en-US"/>
          </a:p>
        </p:txBody>
      </p:sp>
    </p:spTree>
    <p:extLst>
      <p:ext uri="{BB962C8B-B14F-4D97-AF65-F5344CB8AC3E}">
        <p14:creationId xmlns:p14="http://schemas.microsoft.com/office/powerpoint/2010/main" val="5303222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8BA7B-6B93-7B1B-3804-75A985C1D6BD}"/>
              </a:ext>
            </a:extLst>
          </p:cNvPr>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4F0FA0C-1D1B-463E-956A-0489246E2503}"/>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64F0CD3-FD25-BA3A-288D-C204E32E104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94EB0EC-EF43-15AD-26CE-CA8BE8FF7F2D}"/>
              </a:ext>
            </a:extLst>
          </p:cNvPr>
          <p:cNvSpPr>
            <a:spLocks noGrp="1"/>
          </p:cNvSpPr>
          <p:nvPr>
            <p:ph type="sldNum" sz="quarter" idx="12"/>
          </p:nvPr>
        </p:nvSpPr>
        <p:spPr>
          <a:xfrm>
            <a:off x="8737601" y="6245225"/>
            <a:ext cx="3052233" cy="476250"/>
          </a:xfrm>
        </p:spPr>
        <p:txBody>
          <a:bodyPr/>
          <a:lstStyle>
            <a:lvl1pPr>
              <a:defRPr/>
            </a:lvl1pPr>
          </a:lstStyle>
          <a:p>
            <a:fld id="{7E58FCA4-1F9B-4879-8603-F1F45BA77A32}" type="slidenum">
              <a:rPr lang="en-US" altLang="en-US"/>
              <a:pPr/>
              <a:t>‹#›</a:t>
            </a:fld>
            <a:endParaRPr lang="en-US" altLang="en-US"/>
          </a:p>
        </p:txBody>
      </p:sp>
    </p:spTree>
    <p:extLst>
      <p:ext uri="{BB962C8B-B14F-4D97-AF65-F5344CB8AC3E}">
        <p14:creationId xmlns:p14="http://schemas.microsoft.com/office/powerpoint/2010/main" val="28759484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EB4-04E6-370A-0565-297B7CA786D9}"/>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1E8E182-B3F4-6E76-8300-CE9BB661672A}"/>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E12B7F-AA59-A9DB-023A-E56C3CE5387C}"/>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A357C4C-B4E7-C9DF-20E5-FFD71AD8441B}"/>
              </a:ext>
            </a:extLst>
          </p:cNvPr>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9D8312C-E397-7F64-C30D-769983F803BB}"/>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194DDD5C-6B46-C5AF-A085-B549C7767D50}"/>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8D4900-E98F-005E-4CDF-FCF06DC83DAC}"/>
              </a:ext>
            </a:extLst>
          </p:cNvPr>
          <p:cNvSpPr>
            <a:spLocks noGrp="1"/>
          </p:cNvSpPr>
          <p:nvPr>
            <p:ph type="sldNum" sz="quarter" idx="12"/>
          </p:nvPr>
        </p:nvSpPr>
        <p:spPr>
          <a:xfrm>
            <a:off x="8737601" y="6245225"/>
            <a:ext cx="3052233" cy="476250"/>
          </a:xfrm>
        </p:spPr>
        <p:txBody>
          <a:bodyPr/>
          <a:lstStyle>
            <a:lvl1pPr>
              <a:defRPr/>
            </a:lvl1pPr>
          </a:lstStyle>
          <a:p>
            <a:fld id="{2B4AA20E-F4D8-4786-AEE8-BE9AAEDF5853}" type="slidenum">
              <a:rPr lang="en-US" altLang="en-US"/>
              <a:pPr/>
              <a:t>‹#›</a:t>
            </a:fld>
            <a:endParaRPr lang="en-US" altLang="en-US"/>
          </a:p>
        </p:txBody>
      </p:sp>
    </p:spTree>
    <p:extLst>
      <p:ext uri="{BB962C8B-B14F-4D97-AF65-F5344CB8AC3E}">
        <p14:creationId xmlns:p14="http://schemas.microsoft.com/office/powerpoint/2010/main" val="40347186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E840-7CAA-76CA-0711-2EAEA12F3EAD}"/>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DA9942E-1319-FD7F-C2CD-F3882739991E}"/>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9AE54-272C-A9A7-32DA-6622308D8E9C}"/>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45655-67D4-9AC6-EBA4-7F555A9B3C1F}"/>
              </a:ext>
            </a:extLst>
          </p:cNvPr>
          <p:cNvSpPr>
            <a:spLocks noGrp="1"/>
          </p:cNvSpPr>
          <p:nvPr>
            <p:ph type="body" sz="half" idx="3"/>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850873D-90AC-77CC-CA01-B8BF4496198A}"/>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ADA2CF1-CAE1-D435-F586-749F60857309}"/>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CC3F18F-D206-2A21-7A89-5B4F7CE58D39}"/>
              </a:ext>
            </a:extLst>
          </p:cNvPr>
          <p:cNvSpPr>
            <a:spLocks noGrp="1"/>
          </p:cNvSpPr>
          <p:nvPr>
            <p:ph type="sldNum" sz="quarter" idx="12"/>
          </p:nvPr>
        </p:nvSpPr>
        <p:spPr>
          <a:xfrm>
            <a:off x="8737601" y="6245225"/>
            <a:ext cx="3052233" cy="476250"/>
          </a:xfrm>
        </p:spPr>
        <p:txBody>
          <a:bodyPr/>
          <a:lstStyle>
            <a:lvl1pPr>
              <a:defRPr/>
            </a:lvl1pPr>
          </a:lstStyle>
          <a:p>
            <a:fld id="{F527D9B3-2FF8-4614-B0D6-C6000C22D7B0}" type="slidenum">
              <a:rPr lang="en-US" altLang="en-US"/>
              <a:pPr/>
              <a:t>‹#›</a:t>
            </a:fld>
            <a:endParaRPr lang="en-US" altLang="en-US"/>
          </a:p>
        </p:txBody>
      </p:sp>
    </p:spTree>
    <p:extLst>
      <p:ext uri="{BB962C8B-B14F-4D97-AF65-F5344CB8AC3E}">
        <p14:creationId xmlns:p14="http://schemas.microsoft.com/office/powerpoint/2010/main" val="4349528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5740-7B44-5884-1594-C0A733BDFD19}"/>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AC0F61-1974-427C-B6BB-BE907EECF2A4}"/>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F1F2F-4178-B869-EBAF-B09B12655557}"/>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F1F781-1489-0F26-B376-8C6078000DE1}"/>
              </a:ext>
            </a:extLst>
          </p:cNvPr>
          <p:cNvSpPr>
            <a:spLocks noGrp="1"/>
          </p:cNvSpPr>
          <p:nvPr>
            <p:ph type="body"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FFB3850-2D80-5FE2-DA45-00211D1013D1}"/>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C6D91D1-332A-C1B4-5F3F-4CE553E7E11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279D635E-5897-2A1A-6ED0-792AF55CEA51}"/>
              </a:ext>
            </a:extLst>
          </p:cNvPr>
          <p:cNvSpPr>
            <a:spLocks noGrp="1"/>
          </p:cNvSpPr>
          <p:nvPr>
            <p:ph type="sldNum" sz="quarter" idx="12"/>
          </p:nvPr>
        </p:nvSpPr>
        <p:spPr>
          <a:xfrm>
            <a:off x="8737601" y="6245225"/>
            <a:ext cx="3052233" cy="476250"/>
          </a:xfrm>
        </p:spPr>
        <p:txBody>
          <a:bodyPr/>
          <a:lstStyle>
            <a:lvl1pPr>
              <a:defRPr/>
            </a:lvl1pPr>
          </a:lstStyle>
          <a:p>
            <a:fld id="{9ED69A7F-DCFA-4EBF-ADC1-7DAA06A4877F}" type="slidenum">
              <a:rPr lang="en-US" altLang="en-US"/>
              <a:pPr/>
              <a:t>‹#›</a:t>
            </a:fld>
            <a:endParaRPr lang="en-US" altLang="en-US"/>
          </a:p>
        </p:txBody>
      </p:sp>
    </p:spTree>
    <p:extLst>
      <p:ext uri="{BB962C8B-B14F-4D97-AF65-F5344CB8AC3E}">
        <p14:creationId xmlns:p14="http://schemas.microsoft.com/office/powerpoint/2010/main" val="2093368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AFEE-8A80-38D9-26FF-F75763193F52}"/>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7FA667-E4AD-A16A-A9BA-F3B67F261033}"/>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FC5AA3-EB91-39FE-713C-F469515917ED}"/>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69044A9-22E8-2083-268E-6F18811F2623}"/>
              </a:ext>
            </a:extLst>
          </p:cNvPr>
          <p:cNvSpPr>
            <a:spLocks noGrp="1"/>
          </p:cNvSpPr>
          <p:nvPr>
            <p:ph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ACD87CB-93D8-91A2-53D6-2058F4A62D4E}"/>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F92B969-7BFE-2079-FC46-FA1D24084580}"/>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48D8027-EE3F-72F3-1786-FF41E1B4FB36}"/>
              </a:ext>
            </a:extLst>
          </p:cNvPr>
          <p:cNvSpPr>
            <a:spLocks noGrp="1"/>
          </p:cNvSpPr>
          <p:nvPr>
            <p:ph type="sldNum" sz="quarter" idx="12"/>
          </p:nvPr>
        </p:nvSpPr>
        <p:spPr>
          <a:xfrm>
            <a:off x="8737601" y="6245225"/>
            <a:ext cx="3052233" cy="476250"/>
          </a:xfrm>
        </p:spPr>
        <p:txBody>
          <a:bodyPr/>
          <a:lstStyle>
            <a:lvl1pPr>
              <a:defRPr/>
            </a:lvl1pPr>
          </a:lstStyle>
          <a:p>
            <a:fld id="{5BD41496-7E6A-413B-95C4-7E8A9F1B1CFA}" type="slidenum">
              <a:rPr lang="en-US" altLang="en-US"/>
              <a:pPr/>
              <a:t>‹#›</a:t>
            </a:fld>
            <a:endParaRPr lang="en-US" altLang="en-US"/>
          </a:p>
        </p:txBody>
      </p:sp>
    </p:spTree>
    <p:extLst>
      <p:ext uri="{BB962C8B-B14F-4D97-AF65-F5344CB8AC3E}">
        <p14:creationId xmlns:p14="http://schemas.microsoft.com/office/powerpoint/2010/main" val="2872415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1678BC4-3696-791A-313F-301FCC283B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59AC556-EAD8-7A98-45D8-6A0E9B9D90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56B1EF4-DF43-9E6D-188C-4FC4C0029685}"/>
              </a:ext>
            </a:extLst>
          </p:cNvPr>
          <p:cNvSpPr>
            <a:spLocks noGrp="1" noChangeArrowheads="1"/>
          </p:cNvSpPr>
          <p:nvPr>
            <p:ph type="sldNum" sz="quarter" idx="12"/>
          </p:nvPr>
        </p:nvSpPr>
        <p:spPr>
          <a:ln/>
        </p:spPr>
        <p:txBody>
          <a:bodyPr/>
          <a:lstStyle>
            <a:lvl1pPr>
              <a:defRPr/>
            </a:lvl1pPr>
          </a:lstStyle>
          <a:p>
            <a:fld id="{CA1E3AFB-8B47-4B2B-BBC3-CF2260B1E134}" type="slidenum">
              <a:rPr lang="en-US" altLang="en-US"/>
              <a:pPr/>
              <a:t>‹#›</a:t>
            </a:fld>
            <a:endParaRPr lang="en-US" altLang="en-US"/>
          </a:p>
        </p:txBody>
      </p:sp>
    </p:spTree>
    <p:extLst>
      <p:ext uri="{BB962C8B-B14F-4D97-AF65-F5344CB8AC3E}">
        <p14:creationId xmlns:p14="http://schemas.microsoft.com/office/powerpoint/2010/main" val="25996388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1454506-E2FB-5ED8-7BFA-A86C1ABC01BE}"/>
              </a:ext>
            </a:extLst>
          </p:cNvPr>
          <p:cNvGrpSpPr>
            <a:grpSpLocks/>
          </p:cNvGrpSpPr>
          <p:nvPr/>
        </p:nvGrpSpPr>
        <p:grpSpPr bwMode="auto">
          <a:xfrm>
            <a:off x="6288618" y="5345114"/>
            <a:ext cx="5903383" cy="1512887"/>
            <a:chOff x="2971" y="3367"/>
            <a:chExt cx="2789" cy="953"/>
          </a:xfrm>
        </p:grpSpPr>
        <p:sp>
          <p:nvSpPr>
            <p:cNvPr id="5" name="Freeform 3">
              <a:extLst>
                <a:ext uri="{FF2B5EF4-FFF2-40B4-BE49-F238E27FC236}">
                  <a16:creationId xmlns:a16="http://schemas.microsoft.com/office/drawing/2014/main" id="{9ACF4F99-E750-3A8C-9CCC-A31147438423}"/>
                </a:ext>
              </a:extLst>
            </p:cNvPr>
            <p:cNvSpPr>
              <a:spLocks/>
            </p:cNvSpPr>
            <p:nvPr/>
          </p:nvSpPr>
          <p:spPr bwMode="ltGray">
            <a:xfrm>
              <a:off x="2971" y="3367"/>
              <a:ext cx="2789" cy="953"/>
            </a:xfrm>
            <a:custGeom>
              <a:avLst/>
              <a:gdLst>
                <a:gd name="T0" fmla="*/ 2795 w 2780"/>
                <a:gd name="T1" fmla="*/ 18 h 953"/>
                <a:gd name="T2" fmla="*/ 2705 w 2780"/>
                <a:gd name="T3" fmla="*/ 24 h 953"/>
                <a:gd name="T4" fmla="*/ 2638 w 2780"/>
                <a:gd name="T5" fmla="*/ 102 h 953"/>
                <a:gd name="T6" fmla="*/ 2535 w 2780"/>
                <a:gd name="T7" fmla="*/ 156 h 953"/>
                <a:gd name="T8" fmla="*/ 2529 w 2780"/>
                <a:gd name="T9" fmla="*/ 222 h 953"/>
                <a:gd name="T10" fmla="*/ 2511 w 2780"/>
                <a:gd name="T11" fmla="*/ 246 h 953"/>
                <a:gd name="T12" fmla="*/ 2493 w 2780"/>
                <a:gd name="T13" fmla="*/ 252 h 953"/>
                <a:gd name="T14" fmla="*/ 2421 w 2780"/>
                <a:gd name="T15" fmla="*/ 210 h 953"/>
                <a:gd name="T16" fmla="*/ 2281 w 2780"/>
                <a:gd name="T17" fmla="*/ 192 h 953"/>
                <a:gd name="T18" fmla="*/ 2257 w 2780"/>
                <a:gd name="T19" fmla="*/ 186 h 953"/>
                <a:gd name="T20" fmla="*/ 2239 w 2780"/>
                <a:gd name="T21" fmla="*/ 192 h 953"/>
                <a:gd name="T22" fmla="*/ 2167 w 2780"/>
                <a:gd name="T23" fmla="*/ 228 h 953"/>
                <a:gd name="T24" fmla="*/ 2131 w 2780"/>
                <a:gd name="T25" fmla="*/ 240 h 953"/>
                <a:gd name="T26" fmla="*/ 2107 w 2780"/>
                <a:gd name="T27" fmla="*/ 246 h 953"/>
                <a:gd name="T28" fmla="*/ 2095 w 2780"/>
                <a:gd name="T29" fmla="*/ 258 h 953"/>
                <a:gd name="T30" fmla="*/ 2095 w 2780"/>
                <a:gd name="T31" fmla="*/ 276 h 953"/>
                <a:gd name="T32" fmla="*/ 2072 w 2780"/>
                <a:gd name="T33" fmla="*/ 300 h 953"/>
                <a:gd name="T34" fmla="*/ 2054 w 2780"/>
                <a:gd name="T35" fmla="*/ 312 h 953"/>
                <a:gd name="T36" fmla="*/ 2042 w 2780"/>
                <a:gd name="T37" fmla="*/ 324 h 953"/>
                <a:gd name="T38" fmla="*/ 2030 w 2780"/>
                <a:gd name="T39" fmla="*/ 336 h 953"/>
                <a:gd name="T40" fmla="*/ 1997 w 2780"/>
                <a:gd name="T41" fmla="*/ 342 h 953"/>
                <a:gd name="T42" fmla="*/ 1931 w 2780"/>
                <a:gd name="T43" fmla="*/ 336 h 953"/>
                <a:gd name="T44" fmla="*/ 1895 w 2780"/>
                <a:gd name="T45" fmla="*/ 330 h 953"/>
                <a:gd name="T46" fmla="*/ 1883 w 2780"/>
                <a:gd name="T47" fmla="*/ 342 h 953"/>
                <a:gd name="T48" fmla="*/ 1871 w 2780"/>
                <a:gd name="T49" fmla="*/ 354 h 953"/>
                <a:gd name="T50" fmla="*/ 1841 w 2780"/>
                <a:gd name="T51" fmla="*/ 360 h 953"/>
                <a:gd name="T52" fmla="*/ 1782 w 2780"/>
                <a:gd name="T53" fmla="*/ 342 h 953"/>
                <a:gd name="T54" fmla="*/ 1758 w 2780"/>
                <a:gd name="T55" fmla="*/ 342 h 953"/>
                <a:gd name="T56" fmla="*/ 1734 w 2780"/>
                <a:gd name="T57" fmla="*/ 354 h 953"/>
                <a:gd name="T58" fmla="*/ 1671 w 2780"/>
                <a:gd name="T59" fmla="*/ 425 h 953"/>
                <a:gd name="T60" fmla="*/ 1629 w 2780"/>
                <a:gd name="T61" fmla="*/ 569 h 953"/>
                <a:gd name="T62" fmla="*/ 1629 w 2780"/>
                <a:gd name="T63" fmla="*/ 593 h 953"/>
                <a:gd name="T64" fmla="*/ 1635 w 2780"/>
                <a:gd name="T65" fmla="*/ 641 h 953"/>
                <a:gd name="T66" fmla="*/ 1653 w 2780"/>
                <a:gd name="T67" fmla="*/ 659 h 953"/>
                <a:gd name="T68" fmla="*/ 1647 w 2780"/>
                <a:gd name="T69" fmla="*/ 671 h 953"/>
                <a:gd name="T70" fmla="*/ 1635 w 2780"/>
                <a:gd name="T71" fmla="*/ 683 h 953"/>
                <a:gd name="T72" fmla="*/ 1557 w 2780"/>
                <a:gd name="T73" fmla="*/ 689 h 953"/>
                <a:gd name="T74" fmla="*/ 1480 w 2780"/>
                <a:gd name="T75" fmla="*/ 629 h 953"/>
                <a:gd name="T76" fmla="*/ 1345 w 2780"/>
                <a:gd name="T77" fmla="*/ 587 h 953"/>
                <a:gd name="T78" fmla="*/ 1196 w 2780"/>
                <a:gd name="T79" fmla="*/ 671 h 953"/>
                <a:gd name="T80" fmla="*/ 1025 w 2780"/>
                <a:gd name="T81" fmla="*/ 731 h 953"/>
                <a:gd name="T82" fmla="*/ 822 w 2780"/>
                <a:gd name="T83" fmla="*/ 743 h 953"/>
                <a:gd name="T84" fmla="*/ 634 w 2780"/>
                <a:gd name="T85" fmla="*/ 701 h 953"/>
                <a:gd name="T86" fmla="*/ 574 w 2780"/>
                <a:gd name="T87" fmla="*/ 695 h 953"/>
                <a:gd name="T88" fmla="*/ 562 w 2780"/>
                <a:gd name="T89" fmla="*/ 701 h 953"/>
                <a:gd name="T90" fmla="*/ 526 w 2780"/>
                <a:gd name="T91" fmla="*/ 731 h 953"/>
                <a:gd name="T92" fmla="*/ 439 w 2780"/>
                <a:gd name="T93" fmla="*/ 809 h 953"/>
                <a:gd name="T94" fmla="*/ 409 w 2780"/>
                <a:gd name="T95" fmla="*/ 821 h 953"/>
                <a:gd name="T96" fmla="*/ 385 w 2780"/>
                <a:gd name="T97" fmla="*/ 821 h 953"/>
                <a:gd name="T98" fmla="*/ 338 w 2780"/>
                <a:gd name="T99" fmla="*/ 827 h 953"/>
                <a:gd name="T100" fmla="*/ 212 w 2780"/>
                <a:gd name="T101" fmla="*/ 851 h 953"/>
                <a:gd name="T102" fmla="*/ 17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0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0C3EBADA-EEDC-1E6D-45D9-112D1D3C4E73}"/>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7" name="Freeform 5">
              <a:extLst>
                <a:ext uri="{FF2B5EF4-FFF2-40B4-BE49-F238E27FC236}">
                  <a16:creationId xmlns:a16="http://schemas.microsoft.com/office/drawing/2014/main" id="{98CDB497-4220-F50B-5CD6-D62165D42ADF}"/>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8" name="Freeform 6">
              <a:extLst>
                <a:ext uri="{FF2B5EF4-FFF2-40B4-BE49-F238E27FC236}">
                  <a16:creationId xmlns:a16="http://schemas.microsoft.com/office/drawing/2014/main" id="{27363DB7-E75C-7B42-0D3E-3B7CC51BE37C}"/>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9" name="Freeform 7">
              <a:extLst>
                <a:ext uri="{FF2B5EF4-FFF2-40B4-BE49-F238E27FC236}">
                  <a16:creationId xmlns:a16="http://schemas.microsoft.com/office/drawing/2014/main" id="{0DA69DDF-58E0-8C0F-CD6C-1DDFCEE98CF3}"/>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0" name="Freeform 8">
              <a:extLst>
                <a:ext uri="{FF2B5EF4-FFF2-40B4-BE49-F238E27FC236}">
                  <a16:creationId xmlns:a16="http://schemas.microsoft.com/office/drawing/2014/main" id="{7359D98A-4090-0014-6F26-909BC8ECC306}"/>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1" name="Freeform 9">
              <a:extLst>
                <a:ext uri="{FF2B5EF4-FFF2-40B4-BE49-F238E27FC236}">
                  <a16:creationId xmlns:a16="http://schemas.microsoft.com/office/drawing/2014/main" id="{A6A90C5F-E712-DE8E-8657-C5C4BC7B7BBA}"/>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2" name="Freeform 10">
              <a:extLst>
                <a:ext uri="{FF2B5EF4-FFF2-40B4-BE49-F238E27FC236}">
                  <a16:creationId xmlns:a16="http://schemas.microsoft.com/office/drawing/2014/main" id="{B2F79D27-9AFD-58DB-461D-C28982891FB5}"/>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3" name="Freeform 11">
              <a:extLst>
                <a:ext uri="{FF2B5EF4-FFF2-40B4-BE49-F238E27FC236}">
                  <a16:creationId xmlns:a16="http://schemas.microsoft.com/office/drawing/2014/main" id="{FF4A3409-48A8-058B-4F64-DA3584089A3B}"/>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4" name="Freeform 12">
              <a:extLst>
                <a:ext uri="{FF2B5EF4-FFF2-40B4-BE49-F238E27FC236}">
                  <a16:creationId xmlns:a16="http://schemas.microsoft.com/office/drawing/2014/main" id="{3F06AD9E-691F-35BB-967D-9F79F8974C80}"/>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5" name="Freeform 13">
              <a:extLst>
                <a:ext uri="{FF2B5EF4-FFF2-40B4-BE49-F238E27FC236}">
                  <a16:creationId xmlns:a16="http://schemas.microsoft.com/office/drawing/2014/main" id="{BBF6D907-D90A-0AAA-FCDF-F24C86C868CE}"/>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6" name="Freeform 14">
              <a:extLst>
                <a:ext uri="{FF2B5EF4-FFF2-40B4-BE49-F238E27FC236}">
                  <a16:creationId xmlns:a16="http://schemas.microsoft.com/office/drawing/2014/main" id="{95F403EF-996B-C0BC-954C-DA74562DD327}"/>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7" name="Freeform 15">
              <a:extLst>
                <a:ext uri="{FF2B5EF4-FFF2-40B4-BE49-F238E27FC236}">
                  <a16:creationId xmlns:a16="http://schemas.microsoft.com/office/drawing/2014/main" id="{735BCCD0-62DA-7459-0300-3E4A09C60C2A}"/>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8" name="Freeform 16">
              <a:extLst>
                <a:ext uri="{FF2B5EF4-FFF2-40B4-BE49-F238E27FC236}">
                  <a16:creationId xmlns:a16="http://schemas.microsoft.com/office/drawing/2014/main" id="{AB99DA7A-5E2F-C3B8-6C3B-2F441B597021}"/>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9" name="Freeform 17">
              <a:extLst>
                <a:ext uri="{FF2B5EF4-FFF2-40B4-BE49-F238E27FC236}">
                  <a16:creationId xmlns:a16="http://schemas.microsoft.com/office/drawing/2014/main" id="{8F1E3747-D740-3BE4-229E-F266DACE5D05}"/>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425E1168-7163-4FB5-36BF-070413652DC4}"/>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B7CC0753-BA80-F95E-9A71-344F0E90FE7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FFF18B01-FD28-FA27-C891-10F43A2A5E8E}"/>
              </a:ext>
            </a:extLst>
          </p:cNvPr>
          <p:cNvSpPr>
            <a:spLocks noGrp="1" noChangeArrowheads="1"/>
          </p:cNvSpPr>
          <p:nvPr>
            <p:ph type="sldNum" sz="quarter" idx="12"/>
          </p:nvPr>
        </p:nvSpPr>
        <p:spPr/>
        <p:txBody>
          <a:bodyPr/>
          <a:lstStyle>
            <a:lvl1pPr>
              <a:defRPr/>
            </a:lvl1pPr>
          </a:lstStyle>
          <a:p>
            <a:pPr>
              <a:defRPr/>
            </a:pPr>
            <a:fld id="{DE5E2459-10C4-442C-9277-6FB0B8BC856F}" type="slidenum">
              <a:rPr lang="en-US" altLang="en-US"/>
              <a:pPr>
                <a:defRPr/>
              </a:pPr>
              <a:t>‹#›</a:t>
            </a:fld>
            <a:endParaRPr lang="en-US" altLang="en-US"/>
          </a:p>
        </p:txBody>
      </p:sp>
    </p:spTree>
    <p:extLst>
      <p:ext uri="{BB962C8B-B14F-4D97-AF65-F5344CB8AC3E}">
        <p14:creationId xmlns:p14="http://schemas.microsoft.com/office/powerpoint/2010/main" val="3029363684"/>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2085CA20-46C7-C190-F87C-F6346AD75E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697E390A-8AC4-DD6D-DDF6-5941F0A198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DE5E6EAF-7D25-2EAB-2D9B-C4BF40CD4DED}"/>
              </a:ext>
            </a:extLst>
          </p:cNvPr>
          <p:cNvSpPr>
            <a:spLocks noGrp="1" noChangeArrowheads="1"/>
          </p:cNvSpPr>
          <p:nvPr>
            <p:ph type="sldNum" sz="quarter" idx="12"/>
          </p:nvPr>
        </p:nvSpPr>
        <p:spPr>
          <a:ln/>
        </p:spPr>
        <p:txBody>
          <a:bodyPr/>
          <a:lstStyle>
            <a:lvl1pPr>
              <a:defRPr/>
            </a:lvl1pPr>
          </a:lstStyle>
          <a:p>
            <a:pPr>
              <a:defRPr/>
            </a:pPr>
            <a:fld id="{FACF846E-A649-4591-B7EB-99FA208A3202}" type="slidenum">
              <a:rPr lang="en-US" altLang="en-US"/>
              <a:pPr>
                <a:defRPr/>
              </a:pPr>
              <a:t>‹#›</a:t>
            </a:fld>
            <a:endParaRPr lang="en-US" altLang="en-US"/>
          </a:p>
        </p:txBody>
      </p:sp>
    </p:spTree>
    <p:extLst>
      <p:ext uri="{BB962C8B-B14F-4D97-AF65-F5344CB8AC3E}">
        <p14:creationId xmlns:p14="http://schemas.microsoft.com/office/powerpoint/2010/main" val="1336929020"/>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D1861C4B-9EEC-F55A-8D2D-C2397E1085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B0367F8F-E80C-50BD-CEAE-929751901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EDF53AFE-C3DC-DBAB-214E-606FB2FEE513}"/>
              </a:ext>
            </a:extLst>
          </p:cNvPr>
          <p:cNvSpPr>
            <a:spLocks noGrp="1" noChangeArrowheads="1"/>
          </p:cNvSpPr>
          <p:nvPr>
            <p:ph type="sldNum" sz="quarter" idx="12"/>
          </p:nvPr>
        </p:nvSpPr>
        <p:spPr>
          <a:ln/>
        </p:spPr>
        <p:txBody>
          <a:bodyPr/>
          <a:lstStyle>
            <a:lvl1pPr>
              <a:defRPr/>
            </a:lvl1pPr>
          </a:lstStyle>
          <a:p>
            <a:pPr>
              <a:defRPr/>
            </a:pPr>
            <a:fld id="{FAFF19B0-0CC7-4530-9462-339614A56417}" type="slidenum">
              <a:rPr lang="en-US" altLang="en-US"/>
              <a:pPr>
                <a:defRPr/>
              </a:pPr>
              <a:t>‹#›</a:t>
            </a:fld>
            <a:endParaRPr lang="en-US" altLang="en-US"/>
          </a:p>
        </p:txBody>
      </p:sp>
    </p:spTree>
    <p:extLst>
      <p:ext uri="{BB962C8B-B14F-4D97-AF65-F5344CB8AC3E}">
        <p14:creationId xmlns:p14="http://schemas.microsoft.com/office/powerpoint/2010/main" val="405119139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740645EB-66A6-6163-895D-C3360B0633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01724720-4FAF-CC19-A6A5-53361F5542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BB4FE55-6B64-889E-3577-51A2D60B764B}"/>
              </a:ext>
            </a:extLst>
          </p:cNvPr>
          <p:cNvSpPr>
            <a:spLocks noGrp="1" noChangeArrowheads="1"/>
          </p:cNvSpPr>
          <p:nvPr>
            <p:ph type="sldNum" sz="quarter" idx="12"/>
          </p:nvPr>
        </p:nvSpPr>
        <p:spPr>
          <a:ln/>
        </p:spPr>
        <p:txBody>
          <a:bodyPr/>
          <a:lstStyle>
            <a:lvl1pPr>
              <a:defRPr/>
            </a:lvl1pPr>
          </a:lstStyle>
          <a:p>
            <a:pPr>
              <a:defRPr/>
            </a:pPr>
            <a:fld id="{BE966AC7-1985-4E93-A73D-95BC77326DC4}" type="slidenum">
              <a:rPr lang="en-US" altLang="en-US"/>
              <a:pPr>
                <a:defRPr/>
              </a:pPr>
              <a:t>‹#›</a:t>
            </a:fld>
            <a:endParaRPr lang="en-US" altLang="en-US"/>
          </a:p>
        </p:txBody>
      </p:sp>
    </p:spTree>
    <p:extLst>
      <p:ext uri="{BB962C8B-B14F-4D97-AF65-F5344CB8AC3E}">
        <p14:creationId xmlns:p14="http://schemas.microsoft.com/office/powerpoint/2010/main" val="68798692"/>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FF846F72-44AC-D8D1-71E5-1219467CDB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2EA7B437-C736-0EEF-2E5A-2F8F237208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FBA98D5A-6784-07F6-8BE7-C48E92F3C6B0}"/>
              </a:ext>
            </a:extLst>
          </p:cNvPr>
          <p:cNvSpPr>
            <a:spLocks noGrp="1" noChangeArrowheads="1"/>
          </p:cNvSpPr>
          <p:nvPr>
            <p:ph type="sldNum" sz="quarter" idx="12"/>
          </p:nvPr>
        </p:nvSpPr>
        <p:spPr>
          <a:ln/>
        </p:spPr>
        <p:txBody>
          <a:bodyPr/>
          <a:lstStyle>
            <a:lvl1pPr>
              <a:defRPr/>
            </a:lvl1pPr>
          </a:lstStyle>
          <a:p>
            <a:pPr>
              <a:defRPr/>
            </a:pPr>
            <a:fld id="{6EE3E0BE-526F-48B8-9572-93FB0C784036}" type="slidenum">
              <a:rPr lang="en-US" altLang="en-US"/>
              <a:pPr>
                <a:defRPr/>
              </a:pPr>
              <a:t>‹#›</a:t>
            </a:fld>
            <a:endParaRPr lang="en-US" altLang="en-US"/>
          </a:p>
        </p:txBody>
      </p:sp>
    </p:spTree>
    <p:extLst>
      <p:ext uri="{BB962C8B-B14F-4D97-AF65-F5344CB8AC3E}">
        <p14:creationId xmlns:p14="http://schemas.microsoft.com/office/powerpoint/2010/main" val="1506476224"/>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727CE559-49F6-557C-F803-92E9214C0D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0926263C-A4CE-B6A7-AAEA-56C4E070ED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0F0DCF67-59C1-3D87-091F-8F1955ECB00E}"/>
              </a:ext>
            </a:extLst>
          </p:cNvPr>
          <p:cNvSpPr>
            <a:spLocks noGrp="1" noChangeArrowheads="1"/>
          </p:cNvSpPr>
          <p:nvPr>
            <p:ph type="sldNum" sz="quarter" idx="12"/>
          </p:nvPr>
        </p:nvSpPr>
        <p:spPr>
          <a:ln/>
        </p:spPr>
        <p:txBody>
          <a:bodyPr/>
          <a:lstStyle>
            <a:lvl1pPr>
              <a:defRPr/>
            </a:lvl1pPr>
          </a:lstStyle>
          <a:p>
            <a:pPr>
              <a:defRPr/>
            </a:pPr>
            <a:fld id="{0DAD6A3A-192F-4B0A-ACBD-02F37D5F6CDF}" type="slidenum">
              <a:rPr lang="en-US" altLang="en-US"/>
              <a:pPr>
                <a:defRPr/>
              </a:pPr>
              <a:t>‹#›</a:t>
            </a:fld>
            <a:endParaRPr lang="en-US" altLang="en-US"/>
          </a:p>
        </p:txBody>
      </p:sp>
    </p:spTree>
    <p:extLst>
      <p:ext uri="{BB962C8B-B14F-4D97-AF65-F5344CB8AC3E}">
        <p14:creationId xmlns:p14="http://schemas.microsoft.com/office/powerpoint/2010/main" val="1275793030"/>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357468E1-97E8-DC7D-644C-F4078F59C1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C308F5A7-54A0-7FA4-E31E-C7C532EA27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CE332678-7A27-357D-5DA9-DCB2B8339C13}"/>
              </a:ext>
            </a:extLst>
          </p:cNvPr>
          <p:cNvSpPr>
            <a:spLocks noGrp="1" noChangeArrowheads="1"/>
          </p:cNvSpPr>
          <p:nvPr>
            <p:ph type="sldNum" sz="quarter" idx="12"/>
          </p:nvPr>
        </p:nvSpPr>
        <p:spPr>
          <a:ln/>
        </p:spPr>
        <p:txBody>
          <a:bodyPr/>
          <a:lstStyle>
            <a:lvl1pPr>
              <a:defRPr/>
            </a:lvl1pPr>
          </a:lstStyle>
          <a:p>
            <a:pPr>
              <a:defRPr/>
            </a:pPr>
            <a:fld id="{CA21B91F-D20B-4CEC-8F38-E00C869DD09D}" type="slidenum">
              <a:rPr lang="en-US" altLang="en-US"/>
              <a:pPr>
                <a:defRPr/>
              </a:pPr>
              <a:t>‹#›</a:t>
            </a:fld>
            <a:endParaRPr lang="en-US" altLang="en-US"/>
          </a:p>
        </p:txBody>
      </p:sp>
    </p:spTree>
    <p:extLst>
      <p:ext uri="{BB962C8B-B14F-4D97-AF65-F5344CB8AC3E}">
        <p14:creationId xmlns:p14="http://schemas.microsoft.com/office/powerpoint/2010/main" val="3081878273"/>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6B8DE436-5F8E-1200-56F6-59212531FB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652D5BA6-BE84-458F-BD2F-3A3C29620E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25F92F56-C409-B973-1482-A4630AE6C06F}"/>
              </a:ext>
            </a:extLst>
          </p:cNvPr>
          <p:cNvSpPr>
            <a:spLocks noGrp="1" noChangeArrowheads="1"/>
          </p:cNvSpPr>
          <p:nvPr>
            <p:ph type="sldNum" sz="quarter" idx="12"/>
          </p:nvPr>
        </p:nvSpPr>
        <p:spPr>
          <a:ln/>
        </p:spPr>
        <p:txBody>
          <a:bodyPr/>
          <a:lstStyle>
            <a:lvl1pPr>
              <a:defRPr/>
            </a:lvl1pPr>
          </a:lstStyle>
          <a:p>
            <a:pPr>
              <a:defRPr/>
            </a:pPr>
            <a:fld id="{1CD6DC72-856D-430C-B613-5B1EB2CEDFEB}" type="slidenum">
              <a:rPr lang="en-US" altLang="en-US"/>
              <a:pPr>
                <a:defRPr/>
              </a:pPr>
              <a:t>‹#›</a:t>
            </a:fld>
            <a:endParaRPr lang="en-US" altLang="en-US"/>
          </a:p>
        </p:txBody>
      </p:sp>
    </p:spTree>
    <p:extLst>
      <p:ext uri="{BB962C8B-B14F-4D97-AF65-F5344CB8AC3E}">
        <p14:creationId xmlns:p14="http://schemas.microsoft.com/office/powerpoint/2010/main" val="2520211822"/>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A51C9900-2714-A38E-0A73-7AC2709BD7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334426FF-97D1-E8D3-6843-1051CD443D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ED5353AE-8FD3-61DC-4EF8-54381C887EA5}"/>
              </a:ext>
            </a:extLst>
          </p:cNvPr>
          <p:cNvSpPr>
            <a:spLocks noGrp="1" noChangeArrowheads="1"/>
          </p:cNvSpPr>
          <p:nvPr>
            <p:ph type="sldNum" sz="quarter" idx="12"/>
          </p:nvPr>
        </p:nvSpPr>
        <p:spPr>
          <a:ln/>
        </p:spPr>
        <p:txBody>
          <a:bodyPr/>
          <a:lstStyle>
            <a:lvl1pPr>
              <a:defRPr/>
            </a:lvl1pPr>
          </a:lstStyle>
          <a:p>
            <a:pPr>
              <a:defRPr/>
            </a:pPr>
            <a:fld id="{FF373274-CD90-4A9A-A669-5AA6F54E18AF}" type="slidenum">
              <a:rPr lang="en-US" altLang="en-US"/>
              <a:pPr>
                <a:defRPr/>
              </a:pPr>
              <a:t>‹#›</a:t>
            </a:fld>
            <a:endParaRPr lang="en-US" altLang="en-US"/>
          </a:p>
        </p:txBody>
      </p:sp>
    </p:spTree>
    <p:extLst>
      <p:ext uri="{BB962C8B-B14F-4D97-AF65-F5344CB8AC3E}">
        <p14:creationId xmlns:p14="http://schemas.microsoft.com/office/powerpoint/2010/main" val="1913028467"/>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3C195EC7-CE16-7CBB-DD2D-06FB3ED9D4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BA3273D9-124E-719B-AB67-06A8E5CFB6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87763975-E94C-8116-24DA-9DAC2DF04C40}"/>
              </a:ext>
            </a:extLst>
          </p:cNvPr>
          <p:cNvSpPr>
            <a:spLocks noGrp="1" noChangeArrowheads="1"/>
          </p:cNvSpPr>
          <p:nvPr>
            <p:ph type="sldNum" sz="quarter" idx="12"/>
          </p:nvPr>
        </p:nvSpPr>
        <p:spPr>
          <a:ln/>
        </p:spPr>
        <p:txBody>
          <a:bodyPr/>
          <a:lstStyle>
            <a:lvl1pPr>
              <a:defRPr/>
            </a:lvl1pPr>
          </a:lstStyle>
          <a:p>
            <a:pPr>
              <a:defRPr/>
            </a:pPr>
            <a:fld id="{6B1C82B8-316F-4DE1-B301-278E2309B800}" type="slidenum">
              <a:rPr lang="en-US" altLang="en-US"/>
              <a:pPr>
                <a:defRPr/>
              </a:pPr>
              <a:t>‹#›</a:t>
            </a:fld>
            <a:endParaRPr lang="en-US" altLang="en-US"/>
          </a:p>
        </p:txBody>
      </p:sp>
    </p:spTree>
    <p:extLst>
      <p:ext uri="{BB962C8B-B14F-4D97-AF65-F5344CB8AC3E}">
        <p14:creationId xmlns:p14="http://schemas.microsoft.com/office/powerpoint/2010/main" val="171904717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B87DBDA6-BAAD-125B-853B-449FB7183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56711EA-9297-EB10-94A7-37CBE8BE1A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77F3C7D-A247-D6E9-2753-026F48D58E21}"/>
              </a:ext>
            </a:extLst>
          </p:cNvPr>
          <p:cNvSpPr>
            <a:spLocks noGrp="1" noChangeArrowheads="1"/>
          </p:cNvSpPr>
          <p:nvPr>
            <p:ph type="sldNum" sz="quarter" idx="12"/>
          </p:nvPr>
        </p:nvSpPr>
        <p:spPr>
          <a:ln/>
        </p:spPr>
        <p:txBody>
          <a:bodyPr/>
          <a:lstStyle>
            <a:lvl1pPr>
              <a:defRPr/>
            </a:lvl1pPr>
          </a:lstStyle>
          <a:p>
            <a:fld id="{433CD7D9-005E-4A58-8063-96696B634609}" type="slidenum">
              <a:rPr lang="en-US" altLang="en-US"/>
              <a:pPr/>
              <a:t>‹#›</a:t>
            </a:fld>
            <a:endParaRPr lang="en-US" altLang="en-US"/>
          </a:p>
        </p:txBody>
      </p:sp>
    </p:spTree>
    <p:extLst>
      <p:ext uri="{BB962C8B-B14F-4D97-AF65-F5344CB8AC3E}">
        <p14:creationId xmlns:p14="http://schemas.microsoft.com/office/powerpoint/2010/main" val="14229644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EC2D20-F51F-8472-519B-BBAD294BFA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BA6096DC-407D-E94A-F6E7-662EEE7821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3DD1C4C7-AB60-2856-75F2-580F658A5035}"/>
              </a:ext>
            </a:extLst>
          </p:cNvPr>
          <p:cNvSpPr>
            <a:spLocks noGrp="1" noChangeArrowheads="1"/>
          </p:cNvSpPr>
          <p:nvPr>
            <p:ph type="sldNum" sz="quarter" idx="12"/>
          </p:nvPr>
        </p:nvSpPr>
        <p:spPr>
          <a:ln/>
        </p:spPr>
        <p:txBody>
          <a:bodyPr/>
          <a:lstStyle>
            <a:lvl1pPr>
              <a:defRPr/>
            </a:lvl1pPr>
          </a:lstStyle>
          <a:p>
            <a:pPr>
              <a:defRPr/>
            </a:pPr>
            <a:fld id="{E47F687D-3FEC-48BA-9CD3-DAD6641ADB20}" type="slidenum">
              <a:rPr lang="en-US" altLang="en-US"/>
              <a:pPr>
                <a:defRPr/>
              </a:pPr>
              <a:t>‹#›</a:t>
            </a:fld>
            <a:endParaRPr lang="en-US" altLang="en-US"/>
          </a:p>
        </p:txBody>
      </p:sp>
    </p:spTree>
    <p:extLst>
      <p:ext uri="{BB962C8B-B14F-4D97-AF65-F5344CB8AC3E}">
        <p14:creationId xmlns:p14="http://schemas.microsoft.com/office/powerpoint/2010/main" val="3115004265"/>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CBE7EDB5-154C-31B9-5EF3-7C4306A40A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1FF12D83-D6DE-A823-FD46-E80D83097C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441D63CB-2268-61BC-89EB-1D02409FEF72}"/>
              </a:ext>
            </a:extLst>
          </p:cNvPr>
          <p:cNvSpPr>
            <a:spLocks noGrp="1" noChangeArrowheads="1"/>
          </p:cNvSpPr>
          <p:nvPr>
            <p:ph type="sldNum" sz="quarter" idx="12"/>
          </p:nvPr>
        </p:nvSpPr>
        <p:spPr>
          <a:ln/>
        </p:spPr>
        <p:txBody>
          <a:bodyPr/>
          <a:lstStyle>
            <a:lvl1pPr>
              <a:defRPr/>
            </a:lvl1pPr>
          </a:lstStyle>
          <a:p>
            <a:pPr>
              <a:defRPr/>
            </a:pPr>
            <a:fld id="{16421120-2F81-46C2-8ADA-851780583EF8}" type="slidenum">
              <a:rPr lang="en-US" altLang="en-US"/>
              <a:pPr>
                <a:defRPr/>
              </a:pPr>
              <a:t>‹#›</a:t>
            </a:fld>
            <a:endParaRPr lang="en-US" altLang="en-US"/>
          </a:p>
        </p:txBody>
      </p:sp>
    </p:spTree>
    <p:extLst>
      <p:ext uri="{BB962C8B-B14F-4D97-AF65-F5344CB8AC3E}">
        <p14:creationId xmlns:p14="http://schemas.microsoft.com/office/powerpoint/2010/main" val="822860816"/>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6C25F513-DC0A-1C97-4B1F-B878B71A7E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F93BC953-8433-E4A3-4E0F-F472367FF8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BF534E8C-17F5-F6D7-461A-08CBEDD780FA}"/>
              </a:ext>
            </a:extLst>
          </p:cNvPr>
          <p:cNvSpPr>
            <a:spLocks noGrp="1" noChangeArrowheads="1"/>
          </p:cNvSpPr>
          <p:nvPr>
            <p:ph type="sldNum" sz="quarter" idx="12"/>
          </p:nvPr>
        </p:nvSpPr>
        <p:spPr>
          <a:ln/>
        </p:spPr>
        <p:txBody>
          <a:bodyPr/>
          <a:lstStyle>
            <a:lvl1pPr>
              <a:defRPr/>
            </a:lvl1pPr>
          </a:lstStyle>
          <a:p>
            <a:pPr>
              <a:defRPr/>
            </a:pPr>
            <a:fld id="{7589E6C2-7252-4D38-91B2-AA01707F80B5}" type="slidenum">
              <a:rPr lang="en-US" altLang="en-US"/>
              <a:pPr>
                <a:defRPr/>
              </a:pPr>
              <a:t>‹#›</a:t>
            </a:fld>
            <a:endParaRPr lang="en-US" altLang="en-US"/>
          </a:p>
        </p:txBody>
      </p:sp>
    </p:spTree>
    <p:extLst>
      <p:ext uri="{BB962C8B-B14F-4D97-AF65-F5344CB8AC3E}">
        <p14:creationId xmlns:p14="http://schemas.microsoft.com/office/powerpoint/2010/main" val="3596494886"/>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1E9C29D1-9F8F-DE96-DF70-59EABE22C0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3FE74BB4-E6F6-8C23-1919-F86A70553D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48E9C2C1-B97B-2787-DE11-132572BF10EE}"/>
              </a:ext>
            </a:extLst>
          </p:cNvPr>
          <p:cNvSpPr>
            <a:spLocks noGrp="1" noChangeArrowheads="1"/>
          </p:cNvSpPr>
          <p:nvPr>
            <p:ph type="sldNum" sz="quarter" idx="12"/>
          </p:nvPr>
        </p:nvSpPr>
        <p:spPr>
          <a:ln/>
        </p:spPr>
        <p:txBody>
          <a:bodyPr/>
          <a:lstStyle>
            <a:lvl1pPr>
              <a:defRPr/>
            </a:lvl1pPr>
          </a:lstStyle>
          <a:p>
            <a:pPr>
              <a:defRPr/>
            </a:pPr>
            <a:fld id="{CCB2DA49-1187-4AEA-9E80-22238F218E56}" type="slidenum">
              <a:rPr lang="en-US" altLang="en-US"/>
              <a:pPr>
                <a:defRPr/>
              </a:pPr>
              <a:t>‹#›</a:t>
            </a:fld>
            <a:endParaRPr lang="en-US" altLang="en-US"/>
          </a:p>
        </p:txBody>
      </p:sp>
    </p:spTree>
    <p:extLst>
      <p:ext uri="{BB962C8B-B14F-4D97-AF65-F5344CB8AC3E}">
        <p14:creationId xmlns:p14="http://schemas.microsoft.com/office/powerpoint/2010/main" val="898984654"/>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0378649B-36F5-2304-C88E-4A14DAC56D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A05D8F4A-64C7-2F3B-424E-6CCFD9360E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53776ED-2D3A-63BE-0BAA-ACD82ADD38B2}"/>
              </a:ext>
            </a:extLst>
          </p:cNvPr>
          <p:cNvSpPr>
            <a:spLocks noGrp="1" noChangeArrowheads="1"/>
          </p:cNvSpPr>
          <p:nvPr>
            <p:ph type="sldNum" sz="quarter" idx="12"/>
          </p:nvPr>
        </p:nvSpPr>
        <p:spPr>
          <a:ln/>
        </p:spPr>
        <p:txBody>
          <a:bodyPr/>
          <a:lstStyle>
            <a:lvl1pPr>
              <a:defRPr/>
            </a:lvl1pPr>
          </a:lstStyle>
          <a:p>
            <a:pPr>
              <a:defRPr/>
            </a:pPr>
            <a:fld id="{EA50B2C7-1236-4329-B10C-E7CB8AC8D5BC}" type="slidenum">
              <a:rPr lang="en-US" altLang="en-US"/>
              <a:pPr>
                <a:defRPr/>
              </a:pPr>
              <a:t>‹#›</a:t>
            </a:fld>
            <a:endParaRPr lang="en-US" altLang="en-US"/>
          </a:p>
        </p:txBody>
      </p:sp>
    </p:spTree>
    <p:extLst>
      <p:ext uri="{BB962C8B-B14F-4D97-AF65-F5344CB8AC3E}">
        <p14:creationId xmlns:p14="http://schemas.microsoft.com/office/powerpoint/2010/main" val="1517775909"/>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1B5ACA56-70A2-9C36-74E8-4D588B7ACF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CD812D7A-C0E0-CB6D-809F-FC24A82FB9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C029EA66-D945-F3E1-8EB3-A0A2DD9BFC5D}"/>
              </a:ext>
            </a:extLst>
          </p:cNvPr>
          <p:cNvSpPr>
            <a:spLocks noGrp="1" noChangeArrowheads="1"/>
          </p:cNvSpPr>
          <p:nvPr>
            <p:ph type="sldNum" sz="quarter" idx="12"/>
          </p:nvPr>
        </p:nvSpPr>
        <p:spPr>
          <a:ln/>
        </p:spPr>
        <p:txBody>
          <a:bodyPr/>
          <a:lstStyle>
            <a:lvl1pPr>
              <a:defRPr/>
            </a:lvl1pPr>
          </a:lstStyle>
          <a:p>
            <a:pPr>
              <a:defRPr/>
            </a:pPr>
            <a:fld id="{78C252E1-DC32-495E-B257-7FC6D9E33D36}" type="slidenum">
              <a:rPr lang="en-US" altLang="en-US"/>
              <a:pPr>
                <a:defRPr/>
              </a:pPr>
              <a:t>‹#›</a:t>
            </a:fld>
            <a:endParaRPr lang="en-US" altLang="en-US"/>
          </a:p>
        </p:txBody>
      </p:sp>
    </p:spTree>
    <p:extLst>
      <p:ext uri="{BB962C8B-B14F-4D97-AF65-F5344CB8AC3E}">
        <p14:creationId xmlns:p14="http://schemas.microsoft.com/office/powerpoint/2010/main" val="3852005469"/>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84776814-E6BE-ECAB-3A00-929CF66276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817676EE-35C5-BC98-4CC5-C0CE7C171A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C27FC000-3A9F-65F5-0FFB-C7641B49E0DD}"/>
              </a:ext>
            </a:extLst>
          </p:cNvPr>
          <p:cNvSpPr>
            <a:spLocks noGrp="1" noChangeArrowheads="1"/>
          </p:cNvSpPr>
          <p:nvPr>
            <p:ph type="sldNum" sz="quarter" idx="12"/>
          </p:nvPr>
        </p:nvSpPr>
        <p:spPr>
          <a:ln/>
        </p:spPr>
        <p:txBody>
          <a:bodyPr/>
          <a:lstStyle>
            <a:lvl1pPr>
              <a:defRPr/>
            </a:lvl1pPr>
          </a:lstStyle>
          <a:p>
            <a:pPr>
              <a:defRPr/>
            </a:pPr>
            <a:fld id="{03E110C9-E539-4321-8079-1F6DFF726C63}" type="slidenum">
              <a:rPr lang="en-US" altLang="en-US"/>
              <a:pPr>
                <a:defRPr/>
              </a:pPr>
              <a:t>‹#›</a:t>
            </a:fld>
            <a:endParaRPr lang="en-US" altLang="en-US"/>
          </a:p>
        </p:txBody>
      </p:sp>
    </p:spTree>
    <p:extLst>
      <p:ext uri="{BB962C8B-B14F-4D97-AF65-F5344CB8AC3E}">
        <p14:creationId xmlns:p14="http://schemas.microsoft.com/office/powerpoint/2010/main" val="382243386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EA642D75-E0DE-69DA-E734-5CE7C88B0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25F5E2-7348-E26A-8F04-7E9F793DFA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6B6F74-0B4C-DB11-C8C6-5DF2BCCBE5B5}"/>
              </a:ext>
            </a:extLst>
          </p:cNvPr>
          <p:cNvSpPr>
            <a:spLocks noGrp="1" noChangeArrowheads="1"/>
          </p:cNvSpPr>
          <p:nvPr>
            <p:ph type="sldNum" sz="quarter" idx="12"/>
          </p:nvPr>
        </p:nvSpPr>
        <p:spPr>
          <a:ln/>
        </p:spPr>
        <p:txBody>
          <a:bodyPr/>
          <a:lstStyle>
            <a:lvl1pPr>
              <a:defRPr/>
            </a:lvl1pPr>
          </a:lstStyle>
          <a:p>
            <a:fld id="{40578074-1A73-48EA-B09C-672CC0F4B85A}" type="slidenum">
              <a:rPr lang="en-US" altLang="en-US"/>
              <a:pPr/>
              <a:t>‹#›</a:t>
            </a:fld>
            <a:endParaRPr lang="en-US" altLang="en-US"/>
          </a:p>
        </p:txBody>
      </p:sp>
    </p:spTree>
    <p:extLst>
      <p:ext uri="{BB962C8B-B14F-4D97-AF65-F5344CB8AC3E}">
        <p14:creationId xmlns:p14="http://schemas.microsoft.com/office/powerpoint/2010/main" val="1914040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F2FC26-5660-2F45-FFD5-372E5FC2A0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A14FCB-638A-F463-32F3-6B12B3C66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1A52CF-F30A-4255-FD1A-B76F1E2CD397}"/>
              </a:ext>
            </a:extLst>
          </p:cNvPr>
          <p:cNvSpPr>
            <a:spLocks noGrp="1" noChangeArrowheads="1"/>
          </p:cNvSpPr>
          <p:nvPr>
            <p:ph type="sldNum" sz="quarter" idx="12"/>
          </p:nvPr>
        </p:nvSpPr>
        <p:spPr>
          <a:ln/>
        </p:spPr>
        <p:txBody>
          <a:bodyPr/>
          <a:lstStyle>
            <a:lvl1pPr>
              <a:defRPr/>
            </a:lvl1pPr>
          </a:lstStyle>
          <a:p>
            <a:fld id="{570A93FE-E06E-48E0-B38F-7105DC4AA467}" type="slidenum">
              <a:rPr lang="en-US" altLang="en-US"/>
              <a:pPr/>
              <a:t>‹#›</a:t>
            </a:fld>
            <a:endParaRPr lang="en-US" altLang="en-US"/>
          </a:p>
        </p:txBody>
      </p:sp>
    </p:spTree>
    <p:extLst>
      <p:ext uri="{BB962C8B-B14F-4D97-AF65-F5344CB8AC3E}">
        <p14:creationId xmlns:p14="http://schemas.microsoft.com/office/powerpoint/2010/main" val="1935318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5156AEE-2351-66A8-58E9-6F8A9C6526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CC0B40-CB9A-6E7D-03B6-8462437E2B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C7A510B-C58D-BE7B-C32D-939D14C15DFA}"/>
              </a:ext>
            </a:extLst>
          </p:cNvPr>
          <p:cNvSpPr>
            <a:spLocks noGrp="1" noChangeArrowheads="1"/>
          </p:cNvSpPr>
          <p:nvPr>
            <p:ph type="sldNum" sz="quarter" idx="12"/>
          </p:nvPr>
        </p:nvSpPr>
        <p:spPr>
          <a:ln/>
        </p:spPr>
        <p:txBody>
          <a:bodyPr/>
          <a:lstStyle>
            <a:lvl1pPr>
              <a:defRPr/>
            </a:lvl1pPr>
          </a:lstStyle>
          <a:p>
            <a:fld id="{60A2323B-32AA-4C04-B17D-02D49BBD1FDB}" type="slidenum">
              <a:rPr lang="en-US" altLang="en-US"/>
              <a:pPr/>
              <a:t>‹#›</a:t>
            </a:fld>
            <a:endParaRPr lang="en-US" altLang="en-US"/>
          </a:p>
        </p:txBody>
      </p:sp>
    </p:spTree>
    <p:extLst>
      <p:ext uri="{BB962C8B-B14F-4D97-AF65-F5344CB8AC3E}">
        <p14:creationId xmlns:p14="http://schemas.microsoft.com/office/powerpoint/2010/main" val="414342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1974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153E6D-658E-08BB-58AF-C07CFE808C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5494AA-E15D-188F-EDA8-9A6A60A27C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A8C602B-E73D-A298-CC0F-BA0218A166C3}"/>
              </a:ext>
            </a:extLst>
          </p:cNvPr>
          <p:cNvSpPr>
            <a:spLocks noGrp="1" noChangeArrowheads="1"/>
          </p:cNvSpPr>
          <p:nvPr>
            <p:ph type="sldNum" sz="quarter" idx="12"/>
          </p:nvPr>
        </p:nvSpPr>
        <p:spPr>
          <a:ln/>
        </p:spPr>
        <p:txBody>
          <a:bodyPr/>
          <a:lstStyle>
            <a:lvl1pPr>
              <a:defRPr/>
            </a:lvl1pPr>
          </a:lstStyle>
          <a:p>
            <a:fld id="{DE8027EC-3840-4C04-BE03-B72B740CECF1}" type="slidenum">
              <a:rPr lang="en-US" altLang="en-US"/>
              <a:pPr/>
              <a:t>‹#›</a:t>
            </a:fld>
            <a:endParaRPr lang="en-US" altLang="en-US"/>
          </a:p>
        </p:txBody>
      </p:sp>
    </p:spTree>
    <p:extLst>
      <p:ext uri="{BB962C8B-B14F-4D97-AF65-F5344CB8AC3E}">
        <p14:creationId xmlns:p14="http://schemas.microsoft.com/office/powerpoint/2010/main" val="2002354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CEE3EE-F747-C95D-A2B6-476385BD10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D4FD085-AC16-6342-9BC9-38FD1D61FB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3E8570A-90F2-49C7-A6B9-00AF112993BD}"/>
              </a:ext>
            </a:extLst>
          </p:cNvPr>
          <p:cNvSpPr>
            <a:spLocks noGrp="1" noChangeArrowheads="1"/>
          </p:cNvSpPr>
          <p:nvPr>
            <p:ph type="sldNum" sz="quarter" idx="12"/>
          </p:nvPr>
        </p:nvSpPr>
        <p:spPr>
          <a:ln/>
        </p:spPr>
        <p:txBody>
          <a:bodyPr/>
          <a:lstStyle>
            <a:lvl1pPr>
              <a:defRPr/>
            </a:lvl1pPr>
          </a:lstStyle>
          <a:p>
            <a:fld id="{E3BB8C34-F7B9-4E7E-93F0-F46289177592}" type="slidenum">
              <a:rPr lang="en-US" altLang="en-US"/>
              <a:pPr/>
              <a:t>‹#›</a:t>
            </a:fld>
            <a:endParaRPr lang="en-US" altLang="en-US"/>
          </a:p>
        </p:txBody>
      </p:sp>
    </p:spTree>
    <p:extLst>
      <p:ext uri="{BB962C8B-B14F-4D97-AF65-F5344CB8AC3E}">
        <p14:creationId xmlns:p14="http://schemas.microsoft.com/office/powerpoint/2010/main" val="1419187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BE8C95-2763-0ED8-6544-E247893B89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AF8580A-627B-2443-8A54-349708908A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57A54BA-5B91-6BF6-BD78-F0CA94EDBE97}"/>
              </a:ext>
            </a:extLst>
          </p:cNvPr>
          <p:cNvSpPr>
            <a:spLocks noGrp="1" noChangeArrowheads="1"/>
          </p:cNvSpPr>
          <p:nvPr>
            <p:ph type="sldNum" sz="quarter" idx="12"/>
          </p:nvPr>
        </p:nvSpPr>
        <p:spPr>
          <a:ln/>
        </p:spPr>
        <p:txBody>
          <a:bodyPr/>
          <a:lstStyle>
            <a:lvl1pPr>
              <a:defRPr/>
            </a:lvl1pPr>
          </a:lstStyle>
          <a:p>
            <a:fld id="{169D1AEE-9F65-4B91-882B-A7945273974D}" type="slidenum">
              <a:rPr lang="en-US" altLang="en-US"/>
              <a:pPr/>
              <a:t>‹#›</a:t>
            </a:fld>
            <a:endParaRPr lang="en-US" altLang="en-US"/>
          </a:p>
        </p:txBody>
      </p:sp>
    </p:spTree>
    <p:extLst>
      <p:ext uri="{BB962C8B-B14F-4D97-AF65-F5344CB8AC3E}">
        <p14:creationId xmlns:p14="http://schemas.microsoft.com/office/powerpoint/2010/main" val="2265836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EAE688-FF36-A3BB-59F7-6FF64E1C99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1AC9191-090E-6B63-6572-F14EE93CE8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8FCF3E0-CC65-20BB-A432-8F7D13E872C8}"/>
              </a:ext>
            </a:extLst>
          </p:cNvPr>
          <p:cNvSpPr>
            <a:spLocks noGrp="1" noChangeArrowheads="1"/>
          </p:cNvSpPr>
          <p:nvPr>
            <p:ph type="sldNum" sz="quarter" idx="12"/>
          </p:nvPr>
        </p:nvSpPr>
        <p:spPr>
          <a:ln/>
        </p:spPr>
        <p:txBody>
          <a:bodyPr/>
          <a:lstStyle>
            <a:lvl1pPr>
              <a:defRPr/>
            </a:lvl1pPr>
          </a:lstStyle>
          <a:p>
            <a:fld id="{8F67BBFB-BE50-4316-804C-36AC120F4FD3}" type="slidenum">
              <a:rPr lang="en-US" altLang="en-US"/>
              <a:pPr/>
              <a:t>‹#›</a:t>
            </a:fld>
            <a:endParaRPr lang="en-US" altLang="en-US"/>
          </a:p>
        </p:txBody>
      </p:sp>
    </p:spTree>
    <p:extLst>
      <p:ext uri="{BB962C8B-B14F-4D97-AF65-F5344CB8AC3E}">
        <p14:creationId xmlns:p14="http://schemas.microsoft.com/office/powerpoint/2010/main" val="870182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C97B16C-C7D4-1685-175D-DDB035940F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963EBD-C5A7-DBE5-518B-A8F1C39D76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482320-E593-B284-4971-4A773BED4F9D}"/>
              </a:ext>
            </a:extLst>
          </p:cNvPr>
          <p:cNvSpPr>
            <a:spLocks noGrp="1" noChangeArrowheads="1"/>
          </p:cNvSpPr>
          <p:nvPr>
            <p:ph type="sldNum" sz="quarter" idx="12"/>
          </p:nvPr>
        </p:nvSpPr>
        <p:spPr>
          <a:ln/>
        </p:spPr>
        <p:txBody>
          <a:bodyPr/>
          <a:lstStyle>
            <a:lvl1pPr>
              <a:defRPr/>
            </a:lvl1pPr>
          </a:lstStyle>
          <a:p>
            <a:fld id="{BD271E9B-E8E1-468D-A5D0-93D2F30A057D}" type="slidenum">
              <a:rPr lang="en-US" altLang="en-US"/>
              <a:pPr/>
              <a:t>‹#›</a:t>
            </a:fld>
            <a:endParaRPr lang="en-US" altLang="en-US"/>
          </a:p>
        </p:txBody>
      </p:sp>
    </p:spTree>
    <p:extLst>
      <p:ext uri="{BB962C8B-B14F-4D97-AF65-F5344CB8AC3E}">
        <p14:creationId xmlns:p14="http://schemas.microsoft.com/office/powerpoint/2010/main" val="3118922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DA1660C-C058-49CD-A828-CD86B11CFD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7D4DDF6-412C-8A51-1F5C-5D75B26191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E0CE4-C36D-DA66-F3F1-396330E176C5}"/>
              </a:ext>
            </a:extLst>
          </p:cNvPr>
          <p:cNvSpPr>
            <a:spLocks noGrp="1" noChangeArrowheads="1"/>
          </p:cNvSpPr>
          <p:nvPr>
            <p:ph type="sldNum" sz="quarter" idx="12"/>
          </p:nvPr>
        </p:nvSpPr>
        <p:spPr>
          <a:ln/>
        </p:spPr>
        <p:txBody>
          <a:bodyPr/>
          <a:lstStyle>
            <a:lvl1pPr>
              <a:defRPr/>
            </a:lvl1pPr>
          </a:lstStyle>
          <a:p>
            <a:fld id="{B9A8F0B6-62E0-46E6-AE54-C7D3406543DF}" type="slidenum">
              <a:rPr lang="en-US" altLang="en-US"/>
              <a:pPr/>
              <a:t>‹#›</a:t>
            </a:fld>
            <a:endParaRPr lang="en-US" altLang="en-US"/>
          </a:p>
        </p:txBody>
      </p:sp>
    </p:spTree>
    <p:extLst>
      <p:ext uri="{BB962C8B-B14F-4D97-AF65-F5344CB8AC3E}">
        <p14:creationId xmlns:p14="http://schemas.microsoft.com/office/powerpoint/2010/main" val="3894203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CC1C09-36A3-80A5-AA52-C5FF599B3D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08D1C2-700E-898A-4C52-DA2EDB3F55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4954CD-51D5-B2B0-CB0B-6270289313F2}"/>
              </a:ext>
            </a:extLst>
          </p:cNvPr>
          <p:cNvSpPr>
            <a:spLocks noGrp="1" noChangeArrowheads="1"/>
          </p:cNvSpPr>
          <p:nvPr>
            <p:ph type="sldNum" sz="quarter" idx="12"/>
          </p:nvPr>
        </p:nvSpPr>
        <p:spPr>
          <a:ln/>
        </p:spPr>
        <p:txBody>
          <a:bodyPr/>
          <a:lstStyle>
            <a:lvl1pPr>
              <a:defRPr/>
            </a:lvl1pPr>
          </a:lstStyle>
          <a:p>
            <a:fld id="{98C363A1-6998-4D3E-9B0C-0CE25BABBF30}" type="slidenum">
              <a:rPr lang="en-US" altLang="en-US"/>
              <a:pPr/>
              <a:t>‹#›</a:t>
            </a:fld>
            <a:endParaRPr lang="en-US" altLang="en-US"/>
          </a:p>
        </p:txBody>
      </p:sp>
    </p:spTree>
    <p:extLst>
      <p:ext uri="{BB962C8B-B14F-4D97-AF65-F5344CB8AC3E}">
        <p14:creationId xmlns:p14="http://schemas.microsoft.com/office/powerpoint/2010/main" val="263543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478A25-6D59-3A1B-F321-FBF9D7C9A7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E2ADDD-2A14-B2DB-4FBD-42F2A28390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670EB8F-020A-EF81-906C-F014B59D2213}"/>
              </a:ext>
            </a:extLst>
          </p:cNvPr>
          <p:cNvSpPr>
            <a:spLocks noGrp="1" noChangeArrowheads="1"/>
          </p:cNvSpPr>
          <p:nvPr>
            <p:ph type="sldNum" sz="quarter" idx="12"/>
          </p:nvPr>
        </p:nvSpPr>
        <p:spPr>
          <a:ln/>
        </p:spPr>
        <p:txBody>
          <a:bodyPr/>
          <a:lstStyle>
            <a:lvl1pPr>
              <a:defRPr/>
            </a:lvl1pPr>
          </a:lstStyle>
          <a:p>
            <a:fld id="{229B9917-F486-4B7D-A523-8DF7A9E010D8}" type="slidenum">
              <a:rPr lang="en-US" altLang="en-US"/>
              <a:pPr/>
              <a:t>‹#›</a:t>
            </a:fld>
            <a:endParaRPr lang="en-US" altLang="en-US"/>
          </a:p>
        </p:txBody>
      </p:sp>
    </p:spTree>
    <p:extLst>
      <p:ext uri="{BB962C8B-B14F-4D97-AF65-F5344CB8AC3E}">
        <p14:creationId xmlns:p14="http://schemas.microsoft.com/office/powerpoint/2010/main" val="721685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696314-281C-B29C-68BF-D405167B98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E966F0F-5CFD-2499-9A7D-27E40DFDDD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69DD711-C0DD-2852-B3FD-850EFF92CBE3}"/>
              </a:ext>
            </a:extLst>
          </p:cNvPr>
          <p:cNvSpPr>
            <a:spLocks noGrp="1" noChangeArrowheads="1"/>
          </p:cNvSpPr>
          <p:nvPr>
            <p:ph type="sldNum" sz="quarter" idx="12"/>
          </p:nvPr>
        </p:nvSpPr>
        <p:spPr>
          <a:ln/>
        </p:spPr>
        <p:txBody>
          <a:bodyPr/>
          <a:lstStyle>
            <a:lvl1pPr>
              <a:defRPr/>
            </a:lvl1pPr>
          </a:lstStyle>
          <a:p>
            <a:fld id="{88D12926-17F6-49FE-A680-BFCF50240BD9}" type="slidenum">
              <a:rPr lang="en-US" altLang="en-US"/>
              <a:pPr/>
              <a:t>‹#›</a:t>
            </a:fld>
            <a:endParaRPr lang="en-US" altLang="en-US"/>
          </a:p>
        </p:txBody>
      </p:sp>
    </p:spTree>
    <p:extLst>
      <p:ext uri="{BB962C8B-B14F-4D97-AF65-F5344CB8AC3E}">
        <p14:creationId xmlns:p14="http://schemas.microsoft.com/office/powerpoint/2010/main" val="2661825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EB17388-1384-3C13-F185-765D473F7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386635A-E1B2-B46A-48C9-55950C51C1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044356E-4138-70E4-AEA2-42953E7B1011}"/>
              </a:ext>
            </a:extLst>
          </p:cNvPr>
          <p:cNvSpPr>
            <a:spLocks noGrp="1" noChangeArrowheads="1"/>
          </p:cNvSpPr>
          <p:nvPr>
            <p:ph type="sldNum" sz="quarter" idx="12"/>
          </p:nvPr>
        </p:nvSpPr>
        <p:spPr>
          <a:ln/>
        </p:spPr>
        <p:txBody>
          <a:bodyPr/>
          <a:lstStyle>
            <a:lvl1pPr>
              <a:defRPr/>
            </a:lvl1pPr>
          </a:lstStyle>
          <a:p>
            <a:fld id="{FCFDA89D-2213-4CFF-ABAA-23431C3671FD}" type="slidenum">
              <a:rPr lang="en-US" altLang="en-US"/>
              <a:pPr/>
              <a:t>‹#›</a:t>
            </a:fld>
            <a:endParaRPr lang="en-US" altLang="en-US"/>
          </a:p>
        </p:txBody>
      </p:sp>
    </p:spTree>
    <p:extLst>
      <p:ext uri="{BB962C8B-B14F-4D97-AF65-F5344CB8AC3E}">
        <p14:creationId xmlns:p14="http://schemas.microsoft.com/office/powerpoint/2010/main" val="425097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94694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7B1A06-FE5E-7F99-6DC8-7BEC968C68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68D7D6-D25C-EA0D-1346-6B4C5503D8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0B2B901-0DC4-8A79-B028-537B137FA915}"/>
              </a:ext>
            </a:extLst>
          </p:cNvPr>
          <p:cNvSpPr>
            <a:spLocks noGrp="1" noChangeArrowheads="1"/>
          </p:cNvSpPr>
          <p:nvPr>
            <p:ph type="sldNum" sz="quarter" idx="12"/>
          </p:nvPr>
        </p:nvSpPr>
        <p:spPr>
          <a:ln/>
        </p:spPr>
        <p:txBody>
          <a:bodyPr/>
          <a:lstStyle>
            <a:lvl1pPr>
              <a:defRPr/>
            </a:lvl1pPr>
          </a:lstStyle>
          <a:p>
            <a:fld id="{5847BEF5-79A3-407A-AA10-78EE56D3EA3D}" type="slidenum">
              <a:rPr lang="en-US" altLang="en-US"/>
              <a:pPr/>
              <a:t>‹#›</a:t>
            </a:fld>
            <a:endParaRPr lang="en-US" altLang="en-US"/>
          </a:p>
        </p:txBody>
      </p:sp>
    </p:spTree>
    <p:extLst>
      <p:ext uri="{BB962C8B-B14F-4D97-AF65-F5344CB8AC3E}">
        <p14:creationId xmlns:p14="http://schemas.microsoft.com/office/powerpoint/2010/main" val="866320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5FB028-A940-330E-CD15-E6A15F2AB3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AB8674-80CC-27AE-0C02-27AB6CEA4F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94BE203-2BA2-0E03-DC3A-60EB1512BFFF}"/>
              </a:ext>
            </a:extLst>
          </p:cNvPr>
          <p:cNvSpPr>
            <a:spLocks noGrp="1" noChangeArrowheads="1"/>
          </p:cNvSpPr>
          <p:nvPr>
            <p:ph type="sldNum" sz="quarter" idx="12"/>
          </p:nvPr>
        </p:nvSpPr>
        <p:spPr>
          <a:ln/>
        </p:spPr>
        <p:txBody>
          <a:bodyPr/>
          <a:lstStyle>
            <a:lvl1pPr>
              <a:defRPr/>
            </a:lvl1pPr>
          </a:lstStyle>
          <a:p>
            <a:fld id="{07534DD6-06D2-492D-BF47-631A68AB0CCA}" type="slidenum">
              <a:rPr lang="en-US" altLang="en-US"/>
              <a:pPr/>
              <a:t>‹#›</a:t>
            </a:fld>
            <a:endParaRPr lang="en-US" altLang="en-US"/>
          </a:p>
        </p:txBody>
      </p:sp>
    </p:spTree>
    <p:extLst>
      <p:ext uri="{BB962C8B-B14F-4D97-AF65-F5344CB8AC3E}">
        <p14:creationId xmlns:p14="http://schemas.microsoft.com/office/powerpoint/2010/main" val="3108720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47DA3F1-BD94-E029-315E-CDB2D3ECD1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5C5A83C-A7D5-1802-5B13-ADD960F8A4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7155DE4-CDBF-02C8-DC5D-4B9CF00125A6}"/>
              </a:ext>
            </a:extLst>
          </p:cNvPr>
          <p:cNvSpPr>
            <a:spLocks noGrp="1" noChangeArrowheads="1"/>
          </p:cNvSpPr>
          <p:nvPr>
            <p:ph type="sldNum" sz="quarter" idx="12"/>
          </p:nvPr>
        </p:nvSpPr>
        <p:spPr>
          <a:ln/>
        </p:spPr>
        <p:txBody>
          <a:bodyPr/>
          <a:lstStyle>
            <a:lvl1pPr>
              <a:defRPr/>
            </a:lvl1pPr>
          </a:lstStyle>
          <a:p>
            <a:fld id="{11FCD241-70F0-4448-8D15-70B76A05D0D1}" type="slidenum">
              <a:rPr lang="en-US" altLang="en-US"/>
              <a:pPr/>
              <a:t>‹#›</a:t>
            </a:fld>
            <a:endParaRPr lang="en-US" altLang="en-US"/>
          </a:p>
        </p:txBody>
      </p:sp>
    </p:spTree>
    <p:extLst>
      <p:ext uri="{BB962C8B-B14F-4D97-AF65-F5344CB8AC3E}">
        <p14:creationId xmlns:p14="http://schemas.microsoft.com/office/powerpoint/2010/main" val="2635278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D0E8F3C-3807-52C2-240B-A2A4816DB3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5FD3E30-1275-688F-0DE1-5CDDED5B09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A86218-8508-DEF2-3B2B-80E2D888CE55}"/>
              </a:ext>
            </a:extLst>
          </p:cNvPr>
          <p:cNvSpPr>
            <a:spLocks noGrp="1" noChangeArrowheads="1"/>
          </p:cNvSpPr>
          <p:nvPr>
            <p:ph type="sldNum" sz="quarter" idx="12"/>
          </p:nvPr>
        </p:nvSpPr>
        <p:spPr>
          <a:ln/>
        </p:spPr>
        <p:txBody>
          <a:bodyPr/>
          <a:lstStyle>
            <a:lvl1pPr>
              <a:defRPr/>
            </a:lvl1pPr>
          </a:lstStyle>
          <a:p>
            <a:fld id="{56139175-1FB7-4DE3-9821-CB2ECCFE4BA0}" type="slidenum">
              <a:rPr lang="en-US" altLang="en-US"/>
              <a:pPr/>
              <a:t>‹#›</a:t>
            </a:fld>
            <a:endParaRPr lang="en-US" altLang="en-US"/>
          </a:p>
        </p:txBody>
      </p:sp>
    </p:spTree>
    <p:extLst>
      <p:ext uri="{BB962C8B-B14F-4D97-AF65-F5344CB8AC3E}">
        <p14:creationId xmlns:p14="http://schemas.microsoft.com/office/powerpoint/2010/main" val="1086232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644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935627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610912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09044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13121" cy="6858000"/>
          </a:xfrm>
          <a:prstGeom prst="rect">
            <a:avLst/>
          </a:prstGeom>
        </p:spPr>
      </p:pic>
    </p:spTree>
    <p:extLst>
      <p:ext uri="{BB962C8B-B14F-4D97-AF65-F5344CB8AC3E}">
        <p14:creationId xmlns:p14="http://schemas.microsoft.com/office/powerpoint/2010/main" val="1351497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13937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CA69E-243D-4004-9452-0510EEF7088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0125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809762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060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0575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89585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68307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2306523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3018121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a:defRPr/>
            </a:pPr>
            <a:fld id="{AFB92C6D-AD83-4CA9-974E-F29519E93786}" type="slidenum">
              <a:rPr lang="en-US" altLang="en-US"/>
              <a:pPr>
                <a:defRPr/>
              </a:pPr>
              <a:t>‹#›</a:t>
            </a:fld>
            <a:endParaRPr lang="en-US" altLang="en-US"/>
          </a:p>
        </p:txBody>
      </p:sp>
    </p:spTree>
    <p:extLst>
      <p:ext uri="{BB962C8B-B14F-4D97-AF65-F5344CB8AC3E}">
        <p14:creationId xmlns:p14="http://schemas.microsoft.com/office/powerpoint/2010/main" val="3928133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9F7FA831-C012-4ECE-A23F-A94A924C66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9394D6-B8D2-4DAF-984E-3586F7C00C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92302FA-69B9-47AC-B0D3-CFC65C3847E8}"/>
              </a:ext>
            </a:extLst>
          </p:cNvPr>
          <p:cNvSpPr>
            <a:spLocks noGrp="1" noChangeArrowheads="1"/>
          </p:cNvSpPr>
          <p:nvPr>
            <p:ph type="sldNum" sz="quarter" idx="12"/>
          </p:nvPr>
        </p:nvSpPr>
        <p:spPr>
          <a:ln/>
        </p:spPr>
        <p:txBody>
          <a:bodyPr/>
          <a:lstStyle>
            <a:lvl1pPr>
              <a:defRPr/>
            </a:lvl1pPr>
          </a:lstStyle>
          <a:p>
            <a:pPr>
              <a:defRPr/>
            </a:pPr>
            <a:fld id="{DBA643B3-DA93-4931-B22A-EACBECE3D230}" type="slidenum">
              <a:rPr lang="en-US" altLang="en-US"/>
              <a:pPr>
                <a:defRPr/>
              </a:pPr>
              <a:t>‹#›</a:t>
            </a:fld>
            <a:endParaRPr lang="en-US" altLang="en-US"/>
          </a:p>
        </p:txBody>
      </p:sp>
    </p:spTree>
    <p:extLst>
      <p:ext uri="{BB962C8B-B14F-4D97-AF65-F5344CB8AC3E}">
        <p14:creationId xmlns:p14="http://schemas.microsoft.com/office/powerpoint/2010/main" val="3933056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E0388-ADF8-43DF-B98E-A20655CB36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B26115-4BBC-4D3A-87B3-1D12CBEF3D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7F39BD-2F24-49BF-832B-BC8466DFA078}"/>
              </a:ext>
            </a:extLst>
          </p:cNvPr>
          <p:cNvSpPr>
            <a:spLocks noGrp="1" noChangeArrowheads="1"/>
          </p:cNvSpPr>
          <p:nvPr>
            <p:ph type="sldNum" sz="quarter" idx="12"/>
          </p:nvPr>
        </p:nvSpPr>
        <p:spPr>
          <a:ln/>
        </p:spPr>
        <p:txBody>
          <a:bodyPr/>
          <a:lstStyle>
            <a:lvl1pPr>
              <a:defRPr/>
            </a:lvl1pPr>
          </a:lstStyle>
          <a:p>
            <a:pPr>
              <a:defRPr/>
            </a:pPr>
            <a:fld id="{6B6026AB-A6D1-41AD-814B-B8DFB80B9E99}" type="slidenum">
              <a:rPr lang="en-US" altLang="en-US"/>
              <a:pPr>
                <a:defRPr/>
              </a:pPr>
              <a:t>‹#›</a:t>
            </a:fld>
            <a:endParaRPr lang="en-US" altLang="en-US"/>
          </a:p>
        </p:txBody>
      </p:sp>
    </p:spTree>
    <p:extLst>
      <p:ext uri="{BB962C8B-B14F-4D97-AF65-F5344CB8AC3E}">
        <p14:creationId xmlns:p14="http://schemas.microsoft.com/office/powerpoint/2010/main" val="213075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CA69E-243D-4004-9452-0510EEF7088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6027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96E9D0D-CC45-4F67-AC8F-F733B6FA3C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FC179AC-5406-4053-A4AA-3BD870A9F4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83A74B-9924-4843-AFBA-89506AD1F26A}"/>
              </a:ext>
            </a:extLst>
          </p:cNvPr>
          <p:cNvSpPr>
            <a:spLocks noGrp="1" noChangeArrowheads="1"/>
          </p:cNvSpPr>
          <p:nvPr>
            <p:ph type="sldNum" sz="quarter" idx="12"/>
          </p:nvPr>
        </p:nvSpPr>
        <p:spPr>
          <a:ln/>
        </p:spPr>
        <p:txBody>
          <a:bodyPr/>
          <a:lstStyle>
            <a:lvl1pPr>
              <a:defRPr/>
            </a:lvl1pPr>
          </a:lstStyle>
          <a:p>
            <a:pPr>
              <a:defRPr/>
            </a:pPr>
            <a:fld id="{799BC87A-888E-4C8B-9111-D8A502FEA83B}" type="slidenum">
              <a:rPr lang="en-US" altLang="en-US"/>
              <a:pPr>
                <a:defRPr/>
              </a:pPr>
              <a:t>‹#›</a:t>
            </a:fld>
            <a:endParaRPr lang="en-US" altLang="en-US"/>
          </a:p>
        </p:txBody>
      </p:sp>
    </p:spTree>
    <p:extLst>
      <p:ext uri="{BB962C8B-B14F-4D97-AF65-F5344CB8AC3E}">
        <p14:creationId xmlns:p14="http://schemas.microsoft.com/office/powerpoint/2010/main" val="959836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99FB24-CD8C-49BC-A861-4D1E3537EA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3BAA86-21D6-4036-ABEE-B3258673C7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20291C7-60F8-499D-A964-BCCCD76A8359}"/>
              </a:ext>
            </a:extLst>
          </p:cNvPr>
          <p:cNvSpPr>
            <a:spLocks noGrp="1" noChangeArrowheads="1"/>
          </p:cNvSpPr>
          <p:nvPr>
            <p:ph type="sldNum" sz="quarter" idx="12"/>
          </p:nvPr>
        </p:nvSpPr>
        <p:spPr>
          <a:ln/>
        </p:spPr>
        <p:txBody>
          <a:bodyPr/>
          <a:lstStyle>
            <a:lvl1pPr>
              <a:defRPr/>
            </a:lvl1pPr>
          </a:lstStyle>
          <a:p>
            <a:pPr>
              <a:defRPr/>
            </a:pPr>
            <a:fld id="{6978B9DD-7823-42FA-A304-9FAD90ECA612}" type="slidenum">
              <a:rPr lang="en-US" altLang="en-US"/>
              <a:pPr>
                <a:defRPr/>
              </a:pPr>
              <a:t>‹#›</a:t>
            </a:fld>
            <a:endParaRPr lang="en-US" altLang="en-US"/>
          </a:p>
        </p:txBody>
      </p:sp>
    </p:spTree>
    <p:extLst>
      <p:ext uri="{BB962C8B-B14F-4D97-AF65-F5344CB8AC3E}">
        <p14:creationId xmlns:p14="http://schemas.microsoft.com/office/powerpoint/2010/main" val="1025161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D008A6-6954-4362-9248-01CC404C67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5960BCF-1179-4420-9D91-28B29DD834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29532FB-262B-4A12-B66F-0DB1E72902ED}"/>
              </a:ext>
            </a:extLst>
          </p:cNvPr>
          <p:cNvSpPr>
            <a:spLocks noGrp="1" noChangeArrowheads="1"/>
          </p:cNvSpPr>
          <p:nvPr>
            <p:ph type="sldNum" sz="quarter" idx="12"/>
          </p:nvPr>
        </p:nvSpPr>
        <p:spPr>
          <a:ln/>
        </p:spPr>
        <p:txBody>
          <a:bodyPr/>
          <a:lstStyle>
            <a:lvl1pPr>
              <a:defRPr/>
            </a:lvl1pPr>
          </a:lstStyle>
          <a:p>
            <a:pPr>
              <a:defRPr/>
            </a:pPr>
            <a:fld id="{EB71EA3D-3D34-4D11-812E-B669A8D56AFB}" type="slidenum">
              <a:rPr lang="en-US" altLang="en-US"/>
              <a:pPr>
                <a:defRPr/>
              </a:pPr>
              <a:t>‹#›</a:t>
            </a:fld>
            <a:endParaRPr lang="en-US" altLang="en-US"/>
          </a:p>
        </p:txBody>
      </p:sp>
    </p:spTree>
    <p:extLst>
      <p:ext uri="{BB962C8B-B14F-4D97-AF65-F5344CB8AC3E}">
        <p14:creationId xmlns:p14="http://schemas.microsoft.com/office/powerpoint/2010/main" val="3952511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1663BA-16B8-4792-843C-18D620CD5B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FB31690-A3B6-4327-8F15-F0D39F60D0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B73D82-BB5C-4B31-BB6F-B6B75A99104A}"/>
              </a:ext>
            </a:extLst>
          </p:cNvPr>
          <p:cNvSpPr>
            <a:spLocks noGrp="1" noChangeArrowheads="1"/>
          </p:cNvSpPr>
          <p:nvPr>
            <p:ph type="sldNum" sz="quarter" idx="12"/>
          </p:nvPr>
        </p:nvSpPr>
        <p:spPr>
          <a:ln/>
        </p:spPr>
        <p:txBody>
          <a:bodyPr/>
          <a:lstStyle>
            <a:lvl1pPr>
              <a:defRPr/>
            </a:lvl1pPr>
          </a:lstStyle>
          <a:p>
            <a:pPr>
              <a:defRPr/>
            </a:pPr>
            <a:fld id="{76793392-4481-4F88-A582-DB2C74D727BE}" type="slidenum">
              <a:rPr lang="en-US" altLang="en-US"/>
              <a:pPr>
                <a:defRPr/>
              </a:pPr>
              <a:t>‹#›</a:t>
            </a:fld>
            <a:endParaRPr lang="en-US" altLang="en-US"/>
          </a:p>
        </p:txBody>
      </p:sp>
    </p:spTree>
    <p:extLst>
      <p:ext uri="{BB962C8B-B14F-4D97-AF65-F5344CB8AC3E}">
        <p14:creationId xmlns:p14="http://schemas.microsoft.com/office/powerpoint/2010/main" val="2053019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14F1ED-41E3-412F-9648-7759065374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6B7C573-0227-4CC8-8DFA-B7FCBDFB65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3BEB0FB-BA2F-4F9D-BB60-C47AF5A47B5D}"/>
              </a:ext>
            </a:extLst>
          </p:cNvPr>
          <p:cNvSpPr>
            <a:spLocks noGrp="1" noChangeArrowheads="1"/>
          </p:cNvSpPr>
          <p:nvPr>
            <p:ph type="sldNum" sz="quarter" idx="12"/>
          </p:nvPr>
        </p:nvSpPr>
        <p:spPr>
          <a:ln/>
        </p:spPr>
        <p:txBody>
          <a:bodyPr/>
          <a:lstStyle>
            <a:lvl1pPr>
              <a:defRPr/>
            </a:lvl1pPr>
          </a:lstStyle>
          <a:p>
            <a:pPr>
              <a:defRPr/>
            </a:pPr>
            <a:fld id="{1F900923-FB60-4D80-AB2C-F72EF485CCD4}" type="slidenum">
              <a:rPr lang="en-US" altLang="en-US"/>
              <a:pPr>
                <a:defRPr/>
              </a:pPr>
              <a:t>‹#›</a:t>
            </a:fld>
            <a:endParaRPr lang="en-US" altLang="en-US"/>
          </a:p>
        </p:txBody>
      </p:sp>
    </p:spTree>
    <p:extLst>
      <p:ext uri="{BB962C8B-B14F-4D97-AF65-F5344CB8AC3E}">
        <p14:creationId xmlns:p14="http://schemas.microsoft.com/office/powerpoint/2010/main" val="411584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1E425F1-BD89-48F0-B893-4FEB0FA6A4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BB8211D-6E7A-4B2E-AEB4-5A32A1A22A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001D544-CBA8-4FA5-AFBA-9F5426E765C3}"/>
              </a:ext>
            </a:extLst>
          </p:cNvPr>
          <p:cNvSpPr>
            <a:spLocks noGrp="1" noChangeArrowheads="1"/>
          </p:cNvSpPr>
          <p:nvPr>
            <p:ph type="sldNum" sz="quarter" idx="12"/>
          </p:nvPr>
        </p:nvSpPr>
        <p:spPr>
          <a:ln/>
        </p:spPr>
        <p:txBody>
          <a:bodyPr/>
          <a:lstStyle>
            <a:lvl1pPr>
              <a:defRPr/>
            </a:lvl1pPr>
          </a:lstStyle>
          <a:p>
            <a:pPr>
              <a:defRPr/>
            </a:pPr>
            <a:fld id="{D456AB55-367B-45CA-A60A-5908697EC7A2}" type="slidenum">
              <a:rPr lang="en-US" altLang="en-US"/>
              <a:pPr>
                <a:defRPr/>
              </a:pPr>
              <a:t>‹#›</a:t>
            </a:fld>
            <a:endParaRPr lang="en-US" altLang="en-US"/>
          </a:p>
        </p:txBody>
      </p:sp>
    </p:spTree>
    <p:extLst>
      <p:ext uri="{BB962C8B-B14F-4D97-AF65-F5344CB8AC3E}">
        <p14:creationId xmlns:p14="http://schemas.microsoft.com/office/powerpoint/2010/main" val="3301569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0DAA681-9E54-4BE1-A0A7-0FEE351739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85DD39-3067-4CBE-820B-3EBFA7A5AD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AEA527A-5F4D-45A1-832A-F847024E7379}"/>
              </a:ext>
            </a:extLst>
          </p:cNvPr>
          <p:cNvSpPr>
            <a:spLocks noGrp="1" noChangeArrowheads="1"/>
          </p:cNvSpPr>
          <p:nvPr>
            <p:ph type="sldNum" sz="quarter" idx="12"/>
          </p:nvPr>
        </p:nvSpPr>
        <p:spPr>
          <a:ln/>
        </p:spPr>
        <p:txBody>
          <a:bodyPr/>
          <a:lstStyle>
            <a:lvl1pPr>
              <a:defRPr/>
            </a:lvl1pPr>
          </a:lstStyle>
          <a:p>
            <a:pPr>
              <a:defRPr/>
            </a:pPr>
            <a:fld id="{5BD9791F-BBDA-4278-8675-04A0D0EDC4F5}" type="slidenum">
              <a:rPr lang="en-US" altLang="en-US"/>
              <a:pPr>
                <a:defRPr/>
              </a:pPr>
              <a:t>‹#›</a:t>
            </a:fld>
            <a:endParaRPr lang="en-US" altLang="en-US"/>
          </a:p>
        </p:txBody>
      </p:sp>
    </p:spTree>
    <p:extLst>
      <p:ext uri="{BB962C8B-B14F-4D97-AF65-F5344CB8AC3E}">
        <p14:creationId xmlns:p14="http://schemas.microsoft.com/office/powerpoint/2010/main" val="499060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7368B8-4275-44AE-89BA-2AEE8D4885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0EB629-2D62-42CD-8E7A-A3151C26BC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D81577-894F-4B3C-8B2F-059FAB19461A}"/>
              </a:ext>
            </a:extLst>
          </p:cNvPr>
          <p:cNvSpPr>
            <a:spLocks noGrp="1" noChangeArrowheads="1"/>
          </p:cNvSpPr>
          <p:nvPr>
            <p:ph type="sldNum" sz="quarter" idx="12"/>
          </p:nvPr>
        </p:nvSpPr>
        <p:spPr>
          <a:ln/>
        </p:spPr>
        <p:txBody>
          <a:bodyPr/>
          <a:lstStyle>
            <a:lvl1pPr>
              <a:defRPr/>
            </a:lvl1pPr>
          </a:lstStyle>
          <a:p>
            <a:pPr>
              <a:defRPr/>
            </a:pPr>
            <a:fld id="{BAB5603B-10F3-40BF-93E1-F329B006F335}" type="slidenum">
              <a:rPr lang="en-US" altLang="en-US"/>
              <a:pPr>
                <a:defRPr/>
              </a:pPr>
              <a:t>‹#›</a:t>
            </a:fld>
            <a:endParaRPr lang="en-US" altLang="en-US"/>
          </a:p>
        </p:txBody>
      </p:sp>
    </p:spTree>
    <p:extLst>
      <p:ext uri="{BB962C8B-B14F-4D97-AF65-F5344CB8AC3E}">
        <p14:creationId xmlns:p14="http://schemas.microsoft.com/office/powerpoint/2010/main" val="1158833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C67690-A5FA-4700-B551-01DD494298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D8D99F8-F9F6-4A98-A006-7AFDEFA993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05BC19A-62E2-4731-9F15-DEE3D9EDD147}"/>
              </a:ext>
            </a:extLst>
          </p:cNvPr>
          <p:cNvSpPr>
            <a:spLocks noGrp="1" noChangeArrowheads="1"/>
          </p:cNvSpPr>
          <p:nvPr>
            <p:ph type="sldNum" sz="quarter" idx="12"/>
          </p:nvPr>
        </p:nvSpPr>
        <p:spPr>
          <a:ln/>
        </p:spPr>
        <p:txBody>
          <a:bodyPr/>
          <a:lstStyle>
            <a:lvl1pPr>
              <a:defRPr/>
            </a:lvl1pPr>
          </a:lstStyle>
          <a:p>
            <a:pPr>
              <a:defRPr/>
            </a:pPr>
            <a:fld id="{614C2170-4499-4642-9DB2-D67269A179A3}" type="slidenum">
              <a:rPr lang="en-US" altLang="en-US"/>
              <a:pPr>
                <a:defRPr/>
              </a:pPr>
              <a:t>‹#›</a:t>
            </a:fld>
            <a:endParaRPr lang="en-US" altLang="en-US"/>
          </a:p>
        </p:txBody>
      </p:sp>
    </p:spTree>
    <p:extLst>
      <p:ext uri="{BB962C8B-B14F-4D97-AF65-F5344CB8AC3E}">
        <p14:creationId xmlns:p14="http://schemas.microsoft.com/office/powerpoint/2010/main" val="41438282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AB42F5-9A98-4DDF-A0F2-87363557C2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FEED683-D6BB-4C47-9AEA-9F271D2F2F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F161583-50A8-4676-BB95-E397CCDDC178}"/>
              </a:ext>
            </a:extLst>
          </p:cNvPr>
          <p:cNvSpPr>
            <a:spLocks noGrp="1" noChangeArrowheads="1"/>
          </p:cNvSpPr>
          <p:nvPr>
            <p:ph type="sldNum" sz="quarter" idx="12"/>
          </p:nvPr>
        </p:nvSpPr>
        <p:spPr>
          <a:ln/>
        </p:spPr>
        <p:txBody>
          <a:bodyPr/>
          <a:lstStyle>
            <a:lvl1pPr>
              <a:defRPr/>
            </a:lvl1pPr>
          </a:lstStyle>
          <a:p>
            <a:pPr>
              <a:defRPr/>
            </a:pPr>
            <a:fld id="{BF1A7D07-9550-4CC7-9349-DFF6B042F047}" type="slidenum">
              <a:rPr lang="en-US" altLang="en-US"/>
              <a:pPr>
                <a:defRPr/>
              </a:pPr>
              <a:t>‹#›</a:t>
            </a:fld>
            <a:endParaRPr lang="en-US" altLang="en-US"/>
          </a:p>
        </p:txBody>
      </p:sp>
    </p:spTree>
    <p:extLst>
      <p:ext uri="{BB962C8B-B14F-4D97-AF65-F5344CB8AC3E}">
        <p14:creationId xmlns:p14="http://schemas.microsoft.com/office/powerpoint/2010/main" val="2929077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DCA69E-243D-4004-9452-0510EEF70885}" type="slidenum">
              <a:rPr lang="en-US" smtClean="0"/>
              <a:t>‹#›</a:t>
            </a:fld>
            <a:endParaRPr lang="en-US"/>
          </a:p>
        </p:txBody>
      </p:sp>
    </p:spTree>
    <p:extLst>
      <p:ext uri="{BB962C8B-B14F-4D97-AF65-F5344CB8AC3E}">
        <p14:creationId xmlns:p14="http://schemas.microsoft.com/office/powerpoint/2010/main" val="4153163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96DA412-EF6D-4073-8EB1-C7977B2ADA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88A6116-29D9-4A20-B64B-C61D96858A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A740FB6-AACD-40BB-9D29-4B2D22A9CA35}"/>
              </a:ext>
            </a:extLst>
          </p:cNvPr>
          <p:cNvSpPr>
            <a:spLocks noGrp="1" noChangeArrowheads="1"/>
          </p:cNvSpPr>
          <p:nvPr>
            <p:ph type="sldNum" sz="quarter" idx="12"/>
          </p:nvPr>
        </p:nvSpPr>
        <p:spPr>
          <a:ln/>
        </p:spPr>
        <p:txBody>
          <a:bodyPr/>
          <a:lstStyle>
            <a:lvl1pPr>
              <a:defRPr/>
            </a:lvl1pPr>
          </a:lstStyle>
          <a:p>
            <a:pPr>
              <a:defRPr/>
            </a:pPr>
            <a:fld id="{A0D7C6D1-4ECE-439D-818A-9F3BA39C5B48}" type="slidenum">
              <a:rPr lang="en-US" altLang="en-US"/>
              <a:pPr>
                <a:defRPr/>
              </a:pPr>
              <a:t>‹#›</a:t>
            </a:fld>
            <a:endParaRPr lang="en-US" altLang="en-US"/>
          </a:p>
        </p:txBody>
      </p:sp>
    </p:spTree>
    <p:extLst>
      <p:ext uri="{BB962C8B-B14F-4D97-AF65-F5344CB8AC3E}">
        <p14:creationId xmlns:p14="http://schemas.microsoft.com/office/powerpoint/2010/main" val="2584278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869E6A-15EB-4BCD-90DC-16D752FBF6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F5F2019-06A3-489B-A41C-56DD97805F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79B2B7-6962-47B5-8AA2-959DADC558DC}"/>
              </a:ext>
            </a:extLst>
          </p:cNvPr>
          <p:cNvSpPr>
            <a:spLocks noGrp="1" noChangeArrowheads="1"/>
          </p:cNvSpPr>
          <p:nvPr>
            <p:ph type="sldNum" sz="quarter" idx="12"/>
          </p:nvPr>
        </p:nvSpPr>
        <p:spPr>
          <a:ln/>
        </p:spPr>
        <p:txBody>
          <a:bodyPr/>
          <a:lstStyle>
            <a:lvl1pPr>
              <a:defRPr/>
            </a:lvl1pPr>
          </a:lstStyle>
          <a:p>
            <a:pPr>
              <a:defRPr/>
            </a:pPr>
            <a:fld id="{93EE1E6E-CF2C-4B48-936A-BAEA301FDD6A}" type="slidenum">
              <a:rPr lang="en-US" altLang="en-US"/>
              <a:pPr>
                <a:defRPr/>
              </a:pPr>
              <a:t>‹#›</a:t>
            </a:fld>
            <a:endParaRPr lang="en-US" altLang="en-US"/>
          </a:p>
        </p:txBody>
      </p:sp>
    </p:spTree>
    <p:extLst>
      <p:ext uri="{BB962C8B-B14F-4D97-AF65-F5344CB8AC3E}">
        <p14:creationId xmlns:p14="http://schemas.microsoft.com/office/powerpoint/2010/main" val="3333338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6F7F5EA-D727-4105-AD3F-4E15CAA6E7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397675E-6314-4D61-9395-C60FEA8153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174806C-DD83-49BE-BE76-C04D1B1CEB88}"/>
              </a:ext>
            </a:extLst>
          </p:cNvPr>
          <p:cNvSpPr>
            <a:spLocks noGrp="1" noChangeArrowheads="1"/>
          </p:cNvSpPr>
          <p:nvPr>
            <p:ph type="sldNum" sz="quarter" idx="12"/>
          </p:nvPr>
        </p:nvSpPr>
        <p:spPr>
          <a:ln/>
        </p:spPr>
        <p:txBody>
          <a:bodyPr/>
          <a:lstStyle>
            <a:lvl1pPr>
              <a:defRPr/>
            </a:lvl1pPr>
          </a:lstStyle>
          <a:p>
            <a:pPr>
              <a:defRPr/>
            </a:pPr>
            <a:fld id="{CF2633F9-9404-4A3A-BD7F-4BAEDA0D2D04}" type="slidenum">
              <a:rPr lang="en-US" altLang="en-US"/>
              <a:pPr>
                <a:defRPr/>
              </a:pPr>
              <a:t>‹#›</a:t>
            </a:fld>
            <a:endParaRPr lang="en-US" altLang="en-US"/>
          </a:p>
        </p:txBody>
      </p:sp>
    </p:spTree>
    <p:extLst>
      <p:ext uri="{BB962C8B-B14F-4D97-AF65-F5344CB8AC3E}">
        <p14:creationId xmlns:p14="http://schemas.microsoft.com/office/powerpoint/2010/main" val="23962110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F778D78-7C15-48C4-891C-360DBBC459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D850DBE-261D-4FD8-9F65-1A3B59D880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3D74A69-9FEE-45B2-8B46-106D3BEB95D0}"/>
              </a:ext>
            </a:extLst>
          </p:cNvPr>
          <p:cNvSpPr>
            <a:spLocks noGrp="1" noChangeArrowheads="1"/>
          </p:cNvSpPr>
          <p:nvPr>
            <p:ph type="sldNum" sz="quarter" idx="12"/>
          </p:nvPr>
        </p:nvSpPr>
        <p:spPr>
          <a:ln/>
        </p:spPr>
        <p:txBody>
          <a:bodyPr/>
          <a:lstStyle>
            <a:lvl1pPr>
              <a:defRPr/>
            </a:lvl1pPr>
          </a:lstStyle>
          <a:p>
            <a:pPr>
              <a:defRPr/>
            </a:pPr>
            <a:fld id="{5588BEF3-0B9F-4377-805D-041F06EA2607}" type="slidenum">
              <a:rPr lang="en-US" altLang="en-US"/>
              <a:pPr>
                <a:defRPr/>
              </a:pPr>
              <a:t>‹#›</a:t>
            </a:fld>
            <a:endParaRPr lang="en-US" altLang="en-US"/>
          </a:p>
        </p:txBody>
      </p:sp>
    </p:spTree>
    <p:extLst>
      <p:ext uri="{BB962C8B-B14F-4D97-AF65-F5344CB8AC3E}">
        <p14:creationId xmlns:p14="http://schemas.microsoft.com/office/powerpoint/2010/main" val="2163369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5921906-344E-4786-9B77-F0B3930197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23FC7AC-F85D-4BB5-B56D-E86FD54128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9B124E-7B68-4DDD-9A50-C76B28AE66E4}"/>
              </a:ext>
            </a:extLst>
          </p:cNvPr>
          <p:cNvSpPr>
            <a:spLocks noGrp="1" noChangeArrowheads="1"/>
          </p:cNvSpPr>
          <p:nvPr>
            <p:ph type="sldNum" sz="quarter" idx="12"/>
          </p:nvPr>
        </p:nvSpPr>
        <p:spPr>
          <a:ln/>
        </p:spPr>
        <p:txBody>
          <a:bodyPr/>
          <a:lstStyle>
            <a:lvl1pPr>
              <a:defRPr/>
            </a:lvl1pPr>
          </a:lstStyle>
          <a:p>
            <a:pPr>
              <a:defRPr/>
            </a:pPr>
            <a:fld id="{4DCAC292-0334-4FEF-BCD7-57AA49C80123}" type="slidenum">
              <a:rPr lang="en-US" altLang="en-US"/>
              <a:pPr>
                <a:defRPr/>
              </a:pPr>
              <a:t>‹#›</a:t>
            </a:fld>
            <a:endParaRPr lang="en-US" altLang="en-US"/>
          </a:p>
        </p:txBody>
      </p:sp>
    </p:spTree>
    <p:extLst>
      <p:ext uri="{BB962C8B-B14F-4D97-AF65-F5344CB8AC3E}">
        <p14:creationId xmlns:p14="http://schemas.microsoft.com/office/powerpoint/2010/main" val="28594081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F0C8B32-DAE2-689C-0DDE-30D6240FA5FC}"/>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31FC1A01-C6E1-4153-867F-1EA20807A32C}"/>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380D1462-89B6-6B17-DA68-9AE46EC67AF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36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536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AAB4DDEB-66C3-63A5-7F71-4C7EB8BBF39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91226AB2-1DEA-1D1A-F9A1-E3DCF15BAF8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D3EB8E75-2A72-4A91-7B8B-0E1F1E0C8201}"/>
              </a:ext>
            </a:extLst>
          </p:cNvPr>
          <p:cNvSpPr>
            <a:spLocks noGrp="1" noChangeArrowheads="1"/>
          </p:cNvSpPr>
          <p:nvPr>
            <p:ph type="sldNum" sz="quarter" idx="12"/>
          </p:nvPr>
        </p:nvSpPr>
        <p:spPr/>
        <p:txBody>
          <a:bodyPr/>
          <a:lstStyle>
            <a:lvl1pPr>
              <a:defRPr/>
            </a:lvl1pPr>
          </a:lstStyle>
          <a:p>
            <a:fld id="{7B9C961C-F101-4683-8956-5B6AEACBD892}" type="slidenum">
              <a:rPr lang="en-US" altLang="en-US"/>
              <a:pPr/>
              <a:t>‹#›</a:t>
            </a:fld>
            <a:endParaRPr lang="en-US" altLang="en-US"/>
          </a:p>
        </p:txBody>
      </p:sp>
    </p:spTree>
    <p:extLst>
      <p:ext uri="{BB962C8B-B14F-4D97-AF65-F5344CB8AC3E}">
        <p14:creationId xmlns:p14="http://schemas.microsoft.com/office/powerpoint/2010/main" val="2735944382"/>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2D186-9036-5253-D2C2-34A226064BC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A7D57B9-81E5-C29B-01E8-342D8CBE5CE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2D8D622-2B96-2B81-542B-88F1DDE592E6}"/>
              </a:ext>
            </a:extLst>
          </p:cNvPr>
          <p:cNvSpPr>
            <a:spLocks noGrp="1"/>
          </p:cNvSpPr>
          <p:nvPr>
            <p:ph type="sldNum" sz="quarter" idx="12"/>
          </p:nvPr>
        </p:nvSpPr>
        <p:spPr/>
        <p:txBody>
          <a:bodyPr/>
          <a:lstStyle>
            <a:lvl1pPr>
              <a:defRPr/>
            </a:lvl1pPr>
          </a:lstStyle>
          <a:p>
            <a:fld id="{2ED508BE-703A-46D1-8E8C-283BE38CDF9E}" type="slidenum">
              <a:rPr lang="en-US" altLang="en-US"/>
              <a:pPr/>
              <a:t>‹#›</a:t>
            </a:fld>
            <a:endParaRPr lang="en-US" altLang="en-US"/>
          </a:p>
        </p:txBody>
      </p:sp>
    </p:spTree>
    <p:extLst>
      <p:ext uri="{BB962C8B-B14F-4D97-AF65-F5344CB8AC3E}">
        <p14:creationId xmlns:p14="http://schemas.microsoft.com/office/powerpoint/2010/main" val="788750329"/>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FEEE3DC5-FEBE-E895-D4C8-4E4454C96DD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2BB8490-8B78-7FE6-A2DB-7226DCB2ACA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8D29A9B-3DFC-F5C1-600B-AC136558382F}"/>
              </a:ext>
            </a:extLst>
          </p:cNvPr>
          <p:cNvSpPr>
            <a:spLocks noGrp="1"/>
          </p:cNvSpPr>
          <p:nvPr>
            <p:ph type="sldNum" sz="quarter" idx="12"/>
          </p:nvPr>
        </p:nvSpPr>
        <p:spPr/>
        <p:txBody>
          <a:bodyPr/>
          <a:lstStyle>
            <a:lvl1pPr>
              <a:defRPr/>
            </a:lvl1pPr>
          </a:lstStyle>
          <a:p>
            <a:fld id="{4D6DBFBD-BE47-4919-A7AF-F00D56373645}" type="slidenum">
              <a:rPr lang="en-US" altLang="en-US"/>
              <a:pPr/>
              <a:t>‹#›</a:t>
            </a:fld>
            <a:endParaRPr lang="en-US" altLang="en-US"/>
          </a:p>
        </p:txBody>
      </p:sp>
    </p:spTree>
    <p:extLst>
      <p:ext uri="{BB962C8B-B14F-4D97-AF65-F5344CB8AC3E}">
        <p14:creationId xmlns:p14="http://schemas.microsoft.com/office/powerpoint/2010/main" val="2316714173"/>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B3D534-268E-F890-7C1D-62068D4E12A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2B5437C-1C9E-59D7-8E4F-DED495ECAF9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928A82E-DC42-1BAF-F59B-35EC34D3A066}"/>
              </a:ext>
            </a:extLst>
          </p:cNvPr>
          <p:cNvSpPr>
            <a:spLocks noGrp="1"/>
          </p:cNvSpPr>
          <p:nvPr>
            <p:ph type="sldNum" sz="quarter" idx="12"/>
          </p:nvPr>
        </p:nvSpPr>
        <p:spPr/>
        <p:txBody>
          <a:bodyPr/>
          <a:lstStyle>
            <a:lvl1pPr>
              <a:defRPr/>
            </a:lvl1pPr>
          </a:lstStyle>
          <a:p>
            <a:fld id="{242DA90E-B8AF-4E93-AEC9-9D6E20B21FB1}" type="slidenum">
              <a:rPr lang="en-US" altLang="en-US"/>
              <a:pPr/>
              <a:t>‹#›</a:t>
            </a:fld>
            <a:endParaRPr lang="en-US" altLang="en-US"/>
          </a:p>
        </p:txBody>
      </p:sp>
    </p:spTree>
    <p:extLst>
      <p:ext uri="{BB962C8B-B14F-4D97-AF65-F5344CB8AC3E}">
        <p14:creationId xmlns:p14="http://schemas.microsoft.com/office/powerpoint/2010/main" val="3037325093"/>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F6F9A-95BB-AEBC-0883-F578C1699359}"/>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A4DE3CAF-BE43-CFF6-FC5D-3BDB8E9099F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12C96DB9-EA25-91E8-CB10-9E302FE5EF59}"/>
              </a:ext>
            </a:extLst>
          </p:cNvPr>
          <p:cNvSpPr>
            <a:spLocks noGrp="1"/>
          </p:cNvSpPr>
          <p:nvPr>
            <p:ph type="sldNum" sz="quarter" idx="12"/>
          </p:nvPr>
        </p:nvSpPr>
        <p:spPr/>
        <p:txBody>
          <a:bodyPr/>
          <a:lstStyle>
            <a:lvl1pPr>
              <a:defRPr/>
            </a:lvl1pPr>
          </a:lstStyle>
          <a:p>
            <a:fld id="{CB2DBB66-5A01-4ACF-8CE6-F027A42949D6}" type="slidenum">
              <a:rPr lang="en-US" altLang="en-US"/>
              <a:pPr/>
              <a:t>‹#›</a:t>
            </a:fld>
            <a:endParaRPr lang="en-US" altLang="en-US"/>
          </a:p>
        </p:txBody>
      </p:sp>
    </p:spTree>
    <p:extLst>
      <p:ext uri="{BB962C8B-B14F-4D97-AF65-F5344CB8AC3E}">
        <p14:creationId xmlns:p14="http://schemas.microsoft.com/office/powerpoint/2010/main" val="141033835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61029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12C606-D66D-5BC7-8EAD-50E16A66663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ADC210CE-9945-45E3-5BAD-36DA36FA118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9DB53396-B821-6A81-CB6A-5FD1DD84B168}"/>
              </a:ext>
            </a:extLst>
          </p:cNvPr>
          <p:cNvSpPr>
            <a:spLocks noGrp="1"/>
          </p:cNvSpPr>
          <p:nvPr>
            <p:ph type="sldNum" sz="quarter" idx="12"/>
          </p:nvPr>
        </p:nvSpPr>
        <p:spPr/>
        <p:txBody>
          <a:bodyPr/>
          <a:lstStyle>
            <a:lvl1pPr>
              <a:defRPr/>
            </a:lvl1pPr>
          </a:lstStyle>
          <a:p>
            <a:fld id="{21A6D598-32B3-4F89-B19F-90F82AAD5456}" type="slidenum">
              <a:rPr lang="en-US" altLang="en-US"/>
              <a:pPr/>
              <a:t>‹#›</a:t>
            </a:fld>
            <a:endParaRPr lang="en-US" altLang="en-US"/>
          </a:p>
        </p:txBody>
      </p:sp>
    </p:spTree>
    <p:extLst>
      <p:ext uri="{BB962C8B-B14F-4D97-AF65-F5344CB8AC3E}">
        <p14:creationId xmlns:p14="http://schemas.microsoft.com/office/powerpoint/2010/main" val="378569675"/>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F4F9F-A0E6-C926-9207-D021B64F8B3A}"/>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B630A9AF-96B1-78CD-4AF0-E0D6CCBB1DAE}"/>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C6268BCD-B0CA-172E-3876-43369B8D1923}"/>
              </a:ext>
            </a:extLst>
          </p:cNvPr>
          <p:cNvSpPr>
            <a:spLocks noGrp="1"/>
          </p:cNvSpPr>
          <p:nvPr>
            <p:ph type="sldNum" sz="quarter" idx="12"/>
          </p:nvPr>
        </p:nvSpPr>
        <p:spPr/>
        <p:txBody>
          <a:bodyPr/>
          <a:lstStyle>
            <a:lvl1pPr>
              <a:defRPr/>
            </a:lvl1pPr>
          </a:lstStyle>
          <a:p>
            <a:fld id="{F794835A-0425-4234-8D9A-654EA59028EF}" type="slidenum">
              <a:rPr lang="en-US" altLang="en-US"/>
              <a:pPr/>
              <a:t>‹#›</a:t>
            </a:fld>
            <a:endParaRPr lang="en-US" altLang="en-US"/>
          </a:p>
        </p:txBody>
      </p:sp>
    </p:spTree>
    <p:extLst>
      <p:ext uri="{BB962C8B-B14F-4D97-AF65-F5344CB8AC3E}">
        <p14:creationId xmlns:p14="http://schemas.microsoft.com/office/powerpoint/2010/main" val="4177843036"/>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8F8A9E-23C2-1388-F9FE-7CFCAD644A9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E09122CB-9FD3-F0C2-2511-2FE700F428C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1E0AA04-F03D-4578-30D1-56099D590BCD}"/>
              </a:ext>
            </a:extLst>
          </p:cNvPr>
          <p:cNvSpPr>
            <a:spLocks noGrp="1"/>
          </p:cNvSpPr>
          <p:nvPr>
            <p:ph type="sldNum" sz="quarter" idx="12"/>
          </p:nvPr>
        </p:nvSpPr>
        <p:spPr/>
        <p:txBody>
          <a:bodyPr/>
          <a:lstStyle>
            <a:lvl1pPr>
              <a:defRPr/>
            </a:lvl1pPr>
          </a:lstStyle>
          <a:p>
            <a:fld id="{D6C4B61E-566F-4635-BB4A-FC50727EDD29}" type="slidenum">
              <a:rPr lang="en-US" altLang="en-US"/>
              <a:pPr/>
              <a:t>‹#›</a:t>
            </a:fld>
            <a:endParaRPr lang="en-US" altLang="en-US"/>
          </a:p>
        </p:txBody>
      </p:sp>
    </p:spTree>
    <p:extLst>
      <p:ext uri="{BB962C8B-B14F-4D97-AF65-F5344CB8AC3E}">
        <p14:creationId xmlns:p14="http://schemas.microsoft.com/office/powerpoint/2010/main" val="543330582"/>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58796D-FA81-B543-2BCB-8993EA9E09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676DCFA-5DCF-4F41-DAA4-335FD325EB3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CB1EB6A-DF6E-5DC5-844D-0F44997C0E82}"/>
              </a:ext>
            </a:extLst>
          </p:cNvPr>
          <p:cNvSpPr>
            <a:spLocks noGrp="1"/>
          </p:cNvSpPr>
          <p:nvPr>
            <p:ph type="sldNum" sz="quarter" idx="12"/>
          </p:nvPr>
        </p:nvSpPr>
        <p:spPr/>
        <p:txBody>
          <a:bodyPr/>
          <a:lstStyle>
            <a:lvl1pPr>
              <a:defRPr/>
            </a:lvl1pPr>
          </a:lstStyle>
          <a:p>
            <a:fld id="{C703BA36-EABE-4629-80CD-2730A3FCCD1D}" type="slidenum">
              <a:rPr lang="en-US" altLang="en-US"/>
              <a:pPr/>
              <a:t>‹#›</a:t>
            </a:fld>
            <a:endParaRPr lang="en-US" altLang="en-US"/>
          </a:p>
        </p:txBody>
      </p:sp>
    </p:spTree>
    <p:extLst>
      <p:ext uri="{BB962C8B-B14F-4D97-AF65-F5344CB8AC3E}">
        <p14:creationId xmlns:p14="http://schemas.microsoft.com/office/powerpoint/2010/main" val="2181963408"/>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64429-7C34-DC1B-1D20-1E4B2349647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B33949D-C5B3-B645-51DC-5CDFC56DB19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9FDBFC4-0D4C-421C-DFEE-E8527CCECE9E}"/>
              </a:ext>
            </a:extLst>
          </p:cNvPr>
          <p:cNvSpPr>
            <a:spLocks noGrp="1"/>
          </p:cNvSpPr>
          <p:nvPr>
            <p:ph type="sldNum" sz="quarter" idx="12"/>
          </p:nvPr>
        </p:nvSpPr>
        <p:spPr/>
        <p:txBody>
          <a:bodyPr/>
          <a:lstStyle>
            <a:lvl1pPr>
              <a:defRPr/>
            </a:lvl1pPr>
          </a:lstStyle>
          <a:p>
            <a:fld id="{2EEF7383-B8A7-4E69-AF00-D0E26B746A44}" type="slidenum">
              <a:rPr lang="en-US" altLang="en-US"/>
              <a:pPr/>
              <a:t>‹#›</a:t>
            </a:fld>
            <a:endParaRPr lang="en-US" altLang="en-US"/>
          </a:p>
        </p:txBody>
      </p:sp>
    </p:spTree>
    <p:extLst>
      <p:ext uri="{BB962C8B-B14F-4D97-AF65-F5344CB8AC3E}">
        <p14:creationId xmlns:p14="http://schemas.microsoft.com/office/powerpoint/2010/main" val="393741273"/>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118F9-6084-0B39-DA90-F6879F8BBE7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1D494A4-4677-4C81-D576-43C7400CC9A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EBC2251-4E97-F707-73F3-2878D11637DF}"/>
              </a:ext>
            </a:extLst>
          </p:cNvPr>
          <p:cNvSpPr>
            <a:spLocks noGrp="1"/>
          </p:cNvSpPr>
          <p:nvPr>
            <p:ph type="sldNum" sz="quarter" idx="12"/>
          </p:nvPr>
        </p:nvSpPr>
        <p:spPr/>
        <p:txBody>
          <a:bodyPr/>
          <a:lstStyle>
            <a:lvl1pPr>
              <a:defRPr/>
            </a:lvl1pPr>
          </a:lstStyle>
          <a:p>
            <a:fld id="{998BA8BF-905B-4BC2-921C-7E77C713DE46}" type="slidenum">
              <a:rPr lang="en-US" altLang="en-US"/>
              <a:pPr/>
              <a:t>‹#›</a:t>
            </a:fld>
            <a:endParaRPr lang="en-US" altLang="en-US"/>
          </a:p>
        </p:txBody>
      </p:sp>
    </p:spTree>
    <p:extLst>
      <p:ext uri="{BB962C8B-B14F-4D97-AF65-F5344CB8AC3E}">
        <p14:creationId xmlns:p14="http://schemas.microsoft.com/office/powerpoint/2010/main" val="1181929893"/>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A9F7D8B-B402-5DA3-1EE8-BEEEC08769BE}"/>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77B5F10-4FDA-9793-012A-624F0758C98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DF1E6B52-3E31-D9C4-E070-24193DBB0ACF}"/>
              </a:ext>
            </a:extLst>
          </p:cNvPr>
          <p:cNvSpPr>
            <a:spLocks noGrp="1"/>
          </p:cNvSpPr>
          <p:nvPr>
            <p:ph type="sldNum" sz="quarter" idx="12"/>
          </p:nvPr>
        </p:nvSpPr>
        <p:spPr/>
        <p:txBody>
          <a:bodyPr/>
          <a:lstStyle>
            <a:lvl1pPr>
              <a:defRPr/>
            </a:lvl1pPr>
          </a:lstStyle>
          <a:p>
            <a:fld id="{735BCD08-BA9C-46BC-B1B1-969C8CB91EC9}" type="slidenum">
              <a:rPr lang="en-US" altLang="en-US"/>
              <a:pPr/>
              <a:t>‹#›</a:t>
            </a:fld>
            <a:endParaRPr lang="en-US" altLang="en-US"/>
          </a:p>
        </p:txBody>
      </p:sp>
    </p:spTree>
    <p:extLst>
      <p:ext uri="{BB962C8B-B14F-4D97-AF65-F5344CB8AC3E}">
        <p14:creationId xmlns:p14="http://schemas.microsoft.com/office/powerpoint/2010/main" val="3527538143"/>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4A54F0F-D6FB-355C-533C-505D89FBE278}"/>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868313B7-59E0-1DC5-7215-39F83478B603}"/>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FDDCFEA1-1581-E24E-6B2E-8C0D749159CE}"/>
              </a:ext>
            </a:extLst>
          </p:cNvPr>
          <p:cNvSpPr>
            <a:spLocks noGrp="1"/>
          </p:cNvSpPr>
          <p:nvPr>
            <p:ph type="sldNum" sz="quarter" idx="12"/>
          </p:nvPr>
        </p:nvSpPr>
        <p:spPr/>
        <p:txBody>
          <a:bodyPr/>
          <a:lstStyle>
            <a:lvl1pPr>
              <a:defRPr/>
            </a:lvl1pPr>
          </a:lstStyle>
          <a:p>
            <a:fld id="{622873D8-79DF-4D54-B92E-FF1883484BAA}" type="slidenum">
              <a:rPr lang="en-US" altLang="en-US"/>
              <a:pPr/>
              <a:t>‹#›</a:t>
            </a:fld>
            <a:endParaRPr lang="en-US" altLang="en-US"/>
          </a:p>
        </p:txBody>
      </p:sp>
    </p:spTree>
    <p:extLst>
      <p:ext uri="{BB962C8B-B14F-4D97-AF65-F5344CB8AC3E}">
        <p14:creationId xmlns:p14="http://schemas.microsoft.com/office/powerpoint/2010/main" val="2563352970"/>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32D7F-875F-C8D3-54DA-E38FD877694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BA9EBF2A-CABC-2F35-C902-A03F69F4A88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C8322B44-0CD4-D898-E01E-78EBB0A4C215}"/>
              </a:ext>
            </a:extLst>
          </p:cNvPr>
          <p:cNvSpPr>
            <a:spLocks noGrp="1"/>
          </p:cNvSpPr>
          <p:nvPr>
            <p:ph type="sldNum" sz="quarter" idx="12"/>
          </p:nvPr>
        </p:nvSpPr>
        <p:spPr/>
        <p:txBody>
          <a:bodyPr/>
          <a:lstStyle>
            <a:lvl1pPr>
              <a:defRPr/>
            </a:lvl1pPr>
          </a:lstStyle>
          <a:p>
            <a:fld id="{AB0929C1-6B9E-401C-912D-314C2D5C66B8}" type="slidenum">
              <a:rPr lang="en-US" altLang="en-US"/>
              <a:pPr/>
              <a:t>‹#›</a:t>
            </a:fld>
            <a:endParaRPr lang="en-US" altLang="en-US"/>
          </a:p>
        </p:txBody>
      </p:sp>
    </p:spTree>
    <p:extLst>
      <p:ext uri="{BB962C8B-B14F-4D97-AF65-F5344CB8AC3E}">
        <p14:creationId xmlns:p14="http://schemas.microsoft.com/office/powerpoint/2010/main" val="1134860244"/>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D89605-E227-F639-1CDE-3DADD91E984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4AB7692D-A045-21EB-1F4F-1AF4158724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85D07159-F247-9888-2BEE-D77E43BF9490}"/>
              </a:ext>
            </a:extLst>
          </p:cNvPr>
          <p:cNvSpPr>
            <a:spLocks noGrp="1"/>
          </p:cNvSpPr>
          <p:nvPr>
            <p:ph type="sldNum" sz="quarter" idx="12"/>
          </p:nvPr>
        </p:nvSpPr>
        <p:spPr/>
        <p:txBody>
          <a:bodyPr/>
          <a:lstStyle>
            <a:lvl1pPr>
              <a:defRPr/>
            </a:lvl1pPr>
          </a:lstStyle>
          <a:p>
            <a:fld id="{E62A92A8-3E69-4B62-8AB0-F4FA5EDB15CA}" type="slidenum">
              <a:rPr lang="en-US" altLang="en-US"/>
              <a:pPr/>
              <a:t>‹#›</a:t>
            </a:fld>
            <a:endParaRPr lang="en-US" altLang="en-US"/>
          </a:p>
        </p:txBody>
      </p:sp>
    </p:spTree>
    <p:extLst>
      <p:ext uri="{BB962C8B-B14F-4D97-AF65-F5344CB8AC3E}">
        <p14:creationId xmlns:p14="http://schemas.microsoft.com/office/powerpoint/2010/main" val="306494751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8236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1F0E724-6AF0-47AE-E956-5284382CBA16}"/>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7EAC873C-8F93-847A-C8F7-F8FAA0E4E946}"/>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25A9D92D-4B53-5811-81B2-3E885606319A}"/>
              </a:ext>
            </a:extLst>
          </p:cNvPr>
          <p:cNvSpPr>
            <a:spLocks noGrp="1"/>
          </p:cNvSpPr>
          <p:nvPr>
            <p:ph type="sldNum" sz="quarter" idx="12"/>
          </p:nvPr>
        </p:nvSpPr>
        <p:spPr/>
        <p:txBody>
          <a:bodyPr/>
          <a:lstStyle>
            <a:lvl1pPr>
              <a:defRPr/>
            </a:lvl1pPr>
          </a:lstStyle>
          <a:p>
            <a:fld id="{9E161829-D503-4461-BC4A-16ED1D096541}" type="slidenum">
              <a:rPr lang="en-US" altLang="en-US"/>
              <a:pPr/>
              <a:t>‹#›</a:t>
            </a:fld>
            <a:endParaRPr lang="en-US" altLang="en-US"/>
          </a:p>
        </p:txBody>
      </p:sp>
    </p:spTree>
    <p:extLst>
      <p:ext uri="{BB962C8B-B14F-4D97-AF65-F5344CB8AC3E}">
        <p14:creationId xmlns:p14="http://schemas.microsoft.com/office/powerpoint/2010/main" val="1408781055"/>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6CF3FE-167B-BB4D-EF98-116623FD4ED1}"/>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E021EC27-BA37-2F63-4767-70D19F2D1560}"/>
              </a:ext>
            </a:extLst>
          </p:cNvPr>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CC3598F0-DE65-985F-A97E-7D52161B5916}"/>
              </a:ext>
            </a:extLst>
          </p:cNvPr>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a:extLst>
              <a:ext uri="{FF2B5EF4-FFF2-40B4-BE49-F238E27FC236}">
                <a16:creationId xmlns:a16="http://schemas.microsoft.com/office/drawing/2014/main" id="{CB7F78E8-B377-932F-34BC-39C97F0A6343}"/>
              </a:ext>
            </a:extLst>
          </p:cNvPr>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712028C1-D1B6-32DC-2FB7-3CCDA1877C07}"/>
              </a:ext>
            </a:extLst>
          </p:cNvPr>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47B03778-F15C-1916-40DA-BD1CC1F4FF47}"/>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4A954ABE-D6A6-0087-B480-39FCD0355E0B}"/>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A00494FC-6E38-ED0A-ECE8-5EA6657D2699}"/>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B146CE51-7157-FD02-7719-A61F3D560FD6}"/>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a:extLst>
              <a:ext uri="{FF2B5EF4-FFF2-40B4-BE49-F238E27FC236}">
                <a16:creationId xmlns:a16="http://schemas.microsoft.com/office/drawing/2014/main" id="{6D317110-2736-67F8-BC6A-512D4BA5123C}"/>
              </a:ext>
            </a:extLst>
          </p:cNvPr>
          <p:cNvSpPr>
            <a:spLocks noGrp="1"/>
          </p:cNvSpPr>
          <p:nvPr>
            <p:ph type="dt" sz="half" idx="10"/>
          </p:nvPr>
        </p:nvSpPr>
        <p:spPr/>
        <p:txBody>
          <a:bodyPr/>
          <a:lstStyle>
            <a:lvl1pPr>
              <a:defRPr smtClean="0"/>
            </a:lvl1pPr>
            <a:extLst/>
          </a:lstStyle>
          <a:p>
            <a:pPr>
              <a:defRPr/>
            </a:pPr>
            <a:endParaRPr lang="en-US"/>
          </a:p>
        </p:txBody>
      </p:sp>
      <p:sp>
        <p:nvSpPr>
          <p:cNvPr id="16" name="Footer Placeholder 16">
            <a:extLst>
              <a:ext uri="{FF2B5EF4-FFF2-40B4-BE49-F238E27FC236}">
                <a16:creationId xmlns:a16="http://schemas.microsoft.com/office/drawing/2014/main" id="{0C975B04-7D67-A2D2-EF68-28A3D9988ACC}"/>
              </a:ext>
            </a:extLst>
          </p:cNvPr>
          <p:cNvSpPr>
            <a:spLocks noGrp="1"/>
          </p:cNvSpPr>
          <p:nvPr>
            <p:ph type="ftr" sz="quarter" idx="11"/>
          </p:nvPr>
        </p:nvSpPr>
        <p:spPr/>
        <p:txBody>
          <a:bodyPr/>
          <a:lstStyle>
            <a:lvl1pPr>
              <a:defRPr/>
            </a:lvl1pPr>
            <a:extLst/>
          </a:lstStyle>
          <a:p>
            <a:pPr>
              <a:defRPr/>
            </a:pPr>
            <a:endParaRPr lang="en-US"/>
          </a:p>
        </p:txBody>
      </p:sp>
      <p:sp>
        <p:nvSpPr>
          <p:cNvPr id="17" name="Slide Number Placeholder 28">
            <a:extLst>
              <a:ext uri="{FF2B5EF4-FFF2-40B4-BE49-F238E27FC236}">
                <a16:creationId xmlns:a16="http://schemas.microsoft.com/office/drawing/2014/main" id="{0EAD248A-9313-CAFC-D818-1EACE75A3B36}"/>
              </a:ext>
            </a:extLst>
          </p:cNvPr>
          <p:cNvSpPr>
            <a:spLocks noGrp="1"/>
          </p:cNvSpPr>
          <p:nvPr>
            <p:ph type="sldNum" sz="quarter" idx="12"/>
          </p:nvPr>
        </p:nvSpPr>
        <p:spPr/>
        <p:txBody>
          <a:bodyPr/>
          <a:lstStyle>
            <a:lvl1pPr>
              <a:defRPr/>
            </a:lvl1pPr>
          </a:lstStyle>
          <a:p>
            <a:fld id="{40B11BC1-2C18-4504-A7E4-149655BA23D7}" type="slidenum">
              <a:rPr lang="en-US" altLang="en-US"/>
              <a:pPr/>
              <a:t>‹#›</a:t>
            </a:fld>
            <a:endParaRPr lang="en-US" altLang="en-US"/>
          </a:p>
        </p:txBody>
      </p:sp>
    </p:spTree>
    <p:extLst>
      <p:ext uri="{BB962C8B-B14F-4D97-AF65-F5344CB8AC3E}">
        <p14:creationId xmlns:p14="http://schemas.microsoft.com/office/powerpoint/2010/main" val="318681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66F1B13-8790-1141-03DD-A1F96BEE83C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65E5C7ED-46CA-430C-E0B6-A7C2973018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152BD5A9-BE91-03CE-01B5-26D1FCF3412F}"/>
              </a:ext>
            </a:extLst>
          </p:cNvPr>
          <p:cNvSpPr>
            <a:spLocks noGrp="1"/>
          </p:cNvSpPr>
          <p:nvPr>
            <p:ph type="sldNum" sz="quarter" idx="12"/>
          </p:nvPr>
        </p:nvSpPr>
        <p:spPr/>
        <p:txBody>
          <a:bodyPr/>
          <a:lstStyle>
            <a:lvl1pPr>
              <a:defRPr/>
            </a:lvl1pPr>
          </a:lstStyle>
          <a:p>
            <a:fld id="{41C86E69-6394-422A-9108-4868EFFE2CB8}" type="slidenum">
              <a:rPr lang="en-US" altLang="en-US"/>
              <a:pPr/>
              <a:t>‹#›</a:t>
            </a:fld>
            <a:endParaRPr lang="en-US" altLang="en-US"/>
          </a:p>
        </p:txBody>
      </p:sp>
    </p:spTree>
    <p:extLst>
      <p:ext uri="{BB962C8B-B14F-4D97-AF65-F5344CB8AC3E}">
        <p14:creationId xmlns:p14="http://schemas.microsoft.com/office/powerpoint/2010/main" val="24377730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1DAF8F1F-F0AC-85DD-C8DA-2A6E56C115CC}"/>
              </a:ext>
            </a:extLst>
          </p:cNvPr>
          <p:cNvSpPr>
            <a:spLocks/>
          </p:cNvSpPr>
          <p:nvPr/>
        </p:nvSpPr>
        <p:spPr bwMode="auto">
          <a:xfrm>
            <a:off x="6438901" y="1073150"/>
            <a:ext cx="5761567"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5" name="Freeform 18">
            <a:extLst>
              <a:ext uri="{FF2B5EF4-FFF2-40B4-BE49-F238E27FC236}">
                <a16:creationId xmlns:a16="http://schemas.microsoft.com/office/drawing/2014/main" id="{0572D647-9C6D-BE3D-4CA3-E6EB3264737C}"/>
              </a:ext>
            </a:extLst>
          </p:cNvPr>
          <p:cNvSpPr>
            <a:spLocks/>
          </p:cNvSpPr>
          <p:nvPr/>
        </p:nvSpPr>
        <p:spPr bwMode="auto">
          <a:xfrm>
            <a:off x="499533" y="1"/>
            <a:ext cx="7351184"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 name="Freeform 19">
            <a:extLst>
              <a:ext uri="{FF2B5EF4-FFF2-40B4-BE49-F238E27FC236}">
                <a16:creationId xmlns:a16="http://schemas.microsoft.com/office/drawing/2014/main" id="{64C228F8-6A9A-E7AA-E559-1C5F042597B5}"/>
              </a:ext>
            </a:extLst>
          </p:cNvPr>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7" name="Freeform 20">
            <a:extLst>
              <a:ext uri="{FF2B5EF4-FFF2-40B4-BE49-F238E27FC236}">
                <a16:creationId xmlns:a16="http://schemas.microsoft.com/office/drawing/2014/main" id="{A402331C-C8A9-1BCB-8666-AB12244A4B13}"/>
              </a:ext>
            </a:extLst>
          </p:cNvPr>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reeform 23">
            <a:extLst>
              <a:ext uri="{FF2B5EF4-FFF2-40B4-BE49-F238E27FC236}">
                <a16:creationId xmlns:a16="http://schemas.microsoft.com/office/drawing/2014/main" id="{CF6E4743-8623-B78F-F4EE-9D5609055E01}"/>
              </a:ext>
            </a:extLst>
          </p:cNvPr>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9" name="Freeform 24">
            <a:extLst>
              <a:ext uri="{FF2B5EF4-FFF2-40B4-BE49-F238E27FC236}">
                <a16:creationId xmlns:a16="http://schemas.microsoft.com/office/drawing/2014/main" id="{28DAB8A1-B980-D788-85BD-D61DF3952D6D}"/>
              </a:ext>
            </a:extLst>
          </p:cNvPr>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0" name="Freeform 25">
            <a:extLst>
              <a:ext uri="{FF2B5EF4-FFF2-40B4-BE49-F238E27FC236}">
                <a16:creationId xmlns:a16="http://schemas.microsoft.com/office/drawing/2014/main" id="{D0C1C894-A45D-02DD-23AF-533A0D5D1E35}"/>
              </a:ext>
            </a:extLst>
          </p:cNvPr>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1" name="Freeform 26">
            <a:extLst>
              <a:ext uri="{FF2B5EF4-FFF2-40B4-BE49-F238E27FC236}">
                <a16:creationId xmlns:a16="http://schemas.microsoft.com/office/drawing/2014/main" id="{995099FD-9237-F088-3025-CFDA117420FC}"/>
              </a:ext>
            </a:extLst>
          </p:cNvPr>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2" name="Freeform 27">
            <a:extLst>
              <a:ext uri="{FF2B5EF4-FFF2-40B4-BE49-F238E27FC236}">
                <a16:creationId xmlns:a16="http://schemas.microsoft.com/office/drawing/2014/main" id="{8D2124A2-4596-C5A2-4834-54DC506A06A1}"/>
              </a:ext>
            </a:extLst>
          </p:cNvPr>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3" name="Freeform 28">
            <a:extLst>
              <a:ext uri="{FF2B5EF4-FFF2-40B4-BE49-F238E27FC236}">
                <a16:creationId xmlns:a16="http://schemas.microsoft.com/office/drawing/2014/main" id="{85CA7C1E-571D-29D3-C48B-C1321EB6E120}"/>
              </a:ext>
            </a:extLst>
          </p:cNvPr>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4" name="Freeform 29">
            <a:extLst>
              <a:ext uri="{FF2B5EF4-FFF2-40B4-BE49-F238E27FC236}">
                <a16:creationId xmlns:a16="http://schemas.microsoft.com/office/drawing/2014/main" id="{725BBAC2-0BB6-AF0B-1FBB-C4249DB18709}"/>
              </a:ext>
            </a:extLst>
          </p:cNvPr>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5" name="Freeform 30">
            <a:extLst>
              <a:ext uri="{FF2B5EF4-FFF2-40B4-BE49-F238E27FC236}">
                <a16:creationId xmlns:a16="http://schemas.microsoft.com/office/drawing/2014/main" id="{4B47D16B-61ED-6548-CC0A-A0A1ED6D85B8}"/>
              </a:ext>
            </a:extLst>
          </p:cNvPr>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6" name="Freeform 31">
            <a:extLst>
              <a:ext uri="{FF2B5EF4-FFF2-40B4-BE49-F238E27FC236}">
                <a16:creationId xmlns:a16="http://schemas.microsoft.com/office/drawing/2014/main" id="{3ED24FE2-FAB5-2693-C9DC-1B3BD97B39A8}"/>
              </a:ext>
            </a:extLst>
          </p:cNvPr>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7" name="Freeform 32">
            <a:extLst>
              <a:ext uri="{FF2B5EF4-FFF2-40B4-BE49-F238E27FC236}">
                <a16:creationId xmlns:a16="http://schemas.microsoft.com/office/drawing/2014/main" id="{69554F4F-972D-2AF7-98F7-999F1E005C59}"/>
              </a:ext>
            </a:extLst>
          </p:cNvPr>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8" name="Freeform 33">
            <a:extLst>
              <a:ext uri="{FF2B5EF4-FFF2-40B4-BE49-F238E27FC236}">
                <a16:creationId xmlns:a16="http://schemas.microsoft.com/office/drawing/2014/main" id="{7344366F-160E-E4F6-81C4-D31E4927AE78}"/>
              </a:ext>
            </a:extLst>
          </p:cNvPr>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9" name="Rectangle 18">
            <a:extLst>
              <a:ext uri="{FF2B5EF4-FFF2-40B4-BE49-F238E27FC236}">
                <a16:creationId xmlns:a16="http://schemas.microsoft.com/office/drawing/2014/main" id="{6B7E3CED-66B2-BB9F-037D-7AE0BA414955}"/>
              </a:ext>
            </a:extLst>
          </p:cNvPr>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Rectangle 19">
            <a:extLst>
              <a:ext uri="{FF2B5EF4-FFF2-40B4-BE49-F238E27FC236}">
                <a16:creationId xmlns:a16="http://schemas.microsoft.com/office/drawing/2014/main" id="{E96B670E-818B-4AF4-2C16-3438D6E31937}"/>
              </a:ext>
            </a:extLst>
          </p:cNvPr>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1" name="Rectangle 20">
            <a:extLst>
              <a:ext uri="{FF2B5EF4-FFF2-40B4-BE49-F238E27FC236}">
                <a16:creationId xmlns:a16="http://schemas.microsoft.com/office/drawing/2014/main" id="{10A3E134-681E-4432-23DC-00D1D84A0439}"/>
              </a:ext>
            </a:extLst>
          </p:cNvPr>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Rectangle 21">
            <a:extLst>
              <a:ext uri="{FF2B5EF4-FFF2-40B4-BE49-F238E27FC236}">
                <a16:creationId xmlns:a16="http://schemas.microsoft.com/office/drawing/2014/main" id="{A66AEEB2-82DF-F7A9-2EA3-6AA3A35140AB}"/>
              </a:ext>
            </a:extLst>
          </p:cNvPr>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3" name="Rectangle 22">
            <a:extLst>
              <a:ext uri="{FF2B5EF4-FFF2-40B4-BE49-F238E27FC236}">
                <a16:creationId xmlns:a16="http://schemas.microsoft.com/office/drawing/2014/main" id="{90BCEC9A-D6E7-F2B6-2C04-C9101B1A5E06}"/>
              </a:ext>
            </a:extLst>
          </p:cNvPr>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4" name="Rectangle 23">
            <a:extLst>
              <a:ext uri="{FF2B5EF4-FFF2-40B4-BE49-F238E27FC236}">
                <a16:creationId xmlns:a16="http://schemas.microsoft.com/office/drawing/2014/main" id="{14078EC0-02D1-EDEF-E99D-4B86ECF762FE}"/>
              </a:ext>
            </a:extLst>
          </p:cNvPr>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31A22DFE-9CEB-94E6-50ED-43E6A69D0AAA}"/>
              </a:ext>
            </a:extLst>
          </p:cNvPr>
          <p:cNvSpPr>
            <a:spLocks noGrp="1"/>
          </p:cNvSpPr>
          <p:nvPr>
            <p:ph type="dt" sz="half" idx="10"/>
          </p:nvPr>
        </p:nvSpPr>
        <p:spPr/>
        <p:txBody>
          <a:bodyPr/>
          <a:lstStyle>
            <a:lvl1pPr>
              <a:defRPr smtClean="0"/>
            </a:lvl1pPr>
            <a:extLst/>
          </a:lstStyle>
          <a:p>
            <a:pPr>
              <a:defRPr/>
            </a:pPr>
            <a:endParaRPr lang="en-US"/>
          </a:p>
        </p:txBody>
      </p:sp>
      <p:sp>
        <p:nvSpPr>
          <p:cNvPr id="26" name="Footer Placeholder 4">
            <a:extLst>
              <a:ext uri="{FF2B5EF4-FFF2-40B4-BE49-F238E27FC236}">
                <a16:creationId xmlns:a16="http://schemas.microsoft.com/office/drawing/2014/main" id="{CBE51DF9-5492-4C5D-34E9-0731C6638FA7}"/>
              </a:ext>
            </a:extLst>
          </p:cNvPr>
          <p:cNvSpPr>
            <a:spLocks noGrp="1"/>
          </p:cNvSpPr>
          <p:nvPr>
            <p:ph type="ftr" sz="quarter" idx="11"/>
          </p:nvPr>
        </p:nvSpPr>
        <p:spPr/>
        <p:txBody>
          <a:bodyPr/>
          <a:lstStyle>
            <a:lvl1pPr>
              <a:defRPr/>
            </a:lvl1pPr>
            <a:extLst/>
          </a:lstStyle>
          <a:p>
            <a:pPr>
              <a:defRPr/>
            </a:pPr>
            <a:endParaRPr lang="en-US"/>
          </a:p>
        </p:txBody>
      </p:sp>
      <p:sp>
        <p:nvSpPr>
          <p:cNvPr id="27" name="Slide Number Placeholder 5">
            <a:extLst>
              <a:ext uri="{FF2B5EF4-FFF2-40B4-BE49-F238E27FC236}">
                <a16:creationId xmlns:a16="http://schemas.microsoft.com/office/drawing/2014/main" id="{07A1CC0D-35CF-E559-8AB8-A6AF84A1F264}"/>
              </a:ext>
            </a:extLst>
          </p:cNvPr>
          <p:cNvSpPr>
            <a:spLocks noGrp="1"/>
          </p:cNvSpPr>
          <p:nvPr>
            <p:ph type="sldNum" sz="quarter" idx="12"/>
          </p:nvPr>
        </p:nvSpPr>
        <p:spPr/>
        <p:txBody>
          <a:bodyPr/>
          <a:lstStyle>
            <a:lvl1pPr>
              <a:defRPr/>
            </a:lvl1pPr>
          </a:lstStyle>
          <a:p>
            <a:fld id="{E1066EC1-B9F5-4177-AD88-CBA2BE558BA9}" type="slidenum">
              <a:rPr lang="en-US" altLang="en-US"/>
              <a:pPr/>
              <a:t>‹#›</a:t>
            </a:fld>
            <a:endParaRPr lang="en-US" altLang="en-US"/>
          </a:p>
        </p:txBody>
      </p:sp>
    </p:spTree>
    <p:extLst>
      <p:ext uri="{BB962C8B-B14F-4D97-AF65-F5344CB8AC3E}">
        <p14:creationId xmlns:p14="http://schemas.microsoft.com/office/powerpoint/2010/main" val="22667602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5F404-78F7-8E41-064D-FE099820AE96}"/>
              </a:ext>
            </a:extLst>
          </p:cNvPr>
          <p:cNvSpPr>
            <a:spLocks noGrp="1"/>
          </p:cNvSpPr>
          <p:nvPr>
            <p:ph type="dt" sz="half" idx="10"/>
          </p:nvPr>
        </p:nvSpPr>
        <p:spPr/>
        <p:txBody>
          <a:bodyPr/>
          <a:lstStyle>
            <a:lvl1pPr>
              <a:defRPr smtClean="0"/>
            </a:lvl1pPr>
            <a:extLst/>
          </a:lstStyle>
          <a:p>
            <a:pPr>
              <a:defRPr/>
            </a:pPr>
            <a:endParaRPr lang="en-US"/>
          </a:p>
        </p:txBody>
      </p:sp>
      <p:sp>
        <p:nvSpPr>
          <p:cNvPr id="6" name="Footer Placeholder 5">
            <a:extLst>
              <a:ext uri="{FF2B5EF4-FFF2-40B4-BE49-F238E27FC236}">
                <a16:creationId xmlns:a16="http://schemas.microsoft.com/office/drawing/2014/main" id="{5B2AAD9F-2236-5FC7-45E7-67074A200CF5}"/>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2BAD7CA4-6E7F-FEFA-6E80-B5E0DE9162A9}"/>
              </a:ext>
            </a:extLst>
          </p:cNvPr>
          <p:cNvSpPr>
            <a:spLocks noGrp="1"/>
          </p:cNvSpPr>
          <p:nvPr>
            <p:ph type="sldNum" sz="quarter" idx="12"/>
          </p:nvPr>
        </p:nvSpPr>
        <p:spPr/>
        <p:txBody>
          <a:bodyPr/>
          <a:lstStyle>
            <a:lvl1pPr>
              <a:defRPr/>
            </a:lvl1pPr>
          </a:lstStyle>
          <a:p>
            <a:fld id="{064CBFF1-7533-427A-B37C-85275D5B27AF}" type="slidenum">
              <a:rPr lang="en-US" altLang="en-US"/>
              <a:pPr/>
              <a:t>‹#›</a:t>
            </a:fld>
            <a:endParaRPr lang="en-US" altLang="en-US"/>
          </a:p>
        </p:txBody>
      </p:sp>
    </p:spTree>
    <p:extLst>
      <p:ext uri="{BB962C8B-B14F-4D97-AF65-F5344CB8AC3E}">
        <p14:creationId xmlns:p14="http://schemas.microsoft.com/office/powerpoint/2010/main" val="2357831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4805A1-7420-DBBE-2F2E-C84E79409408}"/>
              </a:ext>
            </a:extLst>
          </p:cNvPr>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CAAF4809-0368-6FCB-AAC2-D03C542B61DA}"/>
              </a:ext>
            </a:extLst>
          </p:cNvPr>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Rectangle 8">
            <a:extLst>
              <a:ext uri="{FF2B5EF4-FFF2-40B4-BE49-F238E27FC236}">
                <a16:creationId xmlns:a16="http://schemas.microsoft.com/office/drawing/2014/main" id="{097267A2-B8E5-6C88-A2E4-A195DC9A57B4}"/>
              </a:ext>
            </a:extLst>
          </p:cNvPr>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Rectangle 9">
            <a:extLst>
              <a:ext uri="{FF2B5EF4-FFF2-40B4-BE49-F238E27FC236}">
                <a16:creationId xmlns:a16="http://schemas.microsoft.com/office/drawing/2014/main" id="{1CD469DE-D8F9-0643-37B6-E10079656F59}"/>
              </a:ext>
            </a:extLst>
          </p:cNvPr>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C985DF7A-3FB8-A704-E34F-30F1BCAB433B}"/>
              </a:ext>
            </a:extLst>
          </p:cNvPr>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664EFC18-95AA-389E-736C-E76ABE00E21C}"/>
              </a:ext>
            </a:extLst>
          </p:cNvPr>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ectangle 12">
            <a:extLst>
              <a:ext uri="{FF2B5EF4-FFF2-40B4-BE49-F238E27FC236}">
                <a16:creationId xmlns:a16="http://schemas.microsoft.com/office/drawing/2014/main" id="{83EBE9CE-89ED-A873-1980-BE9E52A383AE}"/>
              </a:ext>
            </a:extLst>
          </p:cNvPr>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Rectangle 13">
            <a:extLst>
              <a:ext uri="{FF2B5EF4-FFF2-40B4-BE49-F238E27FC236}">
                <a16:creationId xmlns:a16="http://schemas.microsoft.com/office/drawing/2014/main" id="{B38E344E-CEC7-92F2-CF91-3A39D9D74B0D}"/>
              </a:ext>
            </a:extLst>
          </p:cNvPr>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C78FAE76-81D5-0B92-F684-56A18E76E81D}"/>
              </a:ext>
            </a:extLst>
          </p:cNvPr>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D446D635-7CD1-5904-DD21-4457800F3701}"/>
              </a:ext>
            </a:extLst>
          </p:cNvPr>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9800FAD3-3CEC-32CA-A069-FCE1245C8CC9}"/>
              </a:ext>
            </a:extLst>
          </p:cNvPr>
          <p:cNvSpPr>
            <a:spLocks noGrp="1"/>
          </p:cNvSpPr>
          <p:nvPr>
            <p:ph type="dt" sz="half" idx="10"/>
          </p:nvPr>
        </p:nvSpPr>
        <p:spPr/>
        <p:txBody>
          <a:bodyPr/>
          <a:lstStyle>
            <a:lvl1pPr>
              <a:defRPr smtClean="0"/>
            </a:lvl1pPr>
            <a:extLst/>
          </a:lstStyle>
          <a:p>
            <a:pPr>
              <a:defRPr/>
            </a:pPr>
            <a:endParaRPr lang="en-US"/>
          </a:p>
        </p:txBody>
      </p:sp>
      <p:sp>
        <p:nvSpPr>
          <p:cNvPr id="18" name="Footer Placeholder 7">
            <a:extLst>
              <a:ext uri="{FF2B5EF4-FFF2-40B4-BE49-F238E27FC236}">
                <a16:creationId xmlns:a16="http://schemas.microsoft.com/office/drawing/2014/main" id="{C8903B92-5C49-FE21-684F-9F373F99A1CD}"/>
              </a:ext>
            </a:extLst>
          </p:cNvPr>
          <p:cNvSpPr>
            <a:spLocks noGrp="1"/>
          </p:cNvSpPr>
          <p:nvPr>
            <p:ph type="ftr" sz="quarter" idx="11"/>
          </p:nvPr>
        </p:nvSpPr>
        <p:spPr/>
        <p:txBody>
          <a:bodyPr/>
          <a:lstStyle>
            <a:lvl1pPr>
              <a:defRPr/>
            </a:lvl1pPr>
            <a:extLst/>
          </a:lstStyle>
          <a:p>
            <a:pPr>
              <a:defRPr/>
            </a:pPr>
            <a:endParaRPr lang="en-US"/>
          </a:p>
        </p:txBody>
      </p:sp>
      <p:sp>
        <p:nvSpPr>
          <p:cNvPr id="19" name="Slide Number Placeholder 8">
            <a:extLst>
              <a:ext uri="{FF2B5EF4-FFF2-40B4-BE49-F238E27FC236}">
                <a16:creationId xmlns:a16="http://schemas.microsoft.com/office/drawing/2014/main" id="{08EA08D0-316C-ECEF-0699-ADEAA9C5192D}"/>
              </a:ext>
            </a:extLst>
          </p:cNvPr>
          <p:cNvSpPr>
            <a:spLocks noGrp="1"/>
          </p:cNvSpPr>
          <p:nvPr>
            <p:ph type="sldNum" sz="quarter" idx="12"/>
          </p:nvPr>
        </p:nvSpPr>
        <p:spPr/>
        <p:txBody>
          <a:bodyPr/>
          <a:lstStyle>
            <a:lvl1pPr>
              <a:defRPr/>
            </a:lvl1pPr>
          </a:lstStyle>
          <a:p>
            <a:fld id="{9365D3CC-2A3E-453A-A315-DA431B2B0BCB}" type="slidenum">
              <a:rPr lang="en-US" altLang="en-US"/>
              <a:pPr/>
              <a:t>‹#›</a:t>
            </a:fld>
            <a:endParaRPr lang="en-US" altLang="en-US"/>
          </a:p>
        </p:txBody>
      </p:sp>
    </p:spTree>
    <p:extLst>
      <p:ext uri="{BB962C8B-B14F-4D97-AF65-F5344CB8AC3E}">
        <p14:creationId xmlns:p14="http://schemas.microsoft.com/office/powerpoint/2010/main" val="748530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C3FE8308-0087-2660-79F4-CD36ACC5469E}"/>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FD0B3237-3472-6B1F-9BDD-F4F65A4CD5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211F8843-FB4E-9A4C-DB68-B7BF646B9819}"/>
              </a:ext>
            </a:extLst>
          </p:cNvPr>
          <p:cNvSpPr>
            <a:spLocks noGrp="1"/>
          </p:cNvSpPr>
          <p:nvPr>
            <p:ph type="sldNum" sz="quarter" idx="12"/>
          </p:nvPr>
        </p:nvSpPr>
        <p:spPr/>
        <p:txBody>
          <a:bodyPr/>
          <a:lstStyle>
            <a:lvl1pPr>
              <a:defRPr/>
            </a:lvl1pPr>
          </a:lstStyle>
          <a:p>
            <a:fld id="{7C5AF79B-3691-44A5-B43E-610109332C03}" type="slidenum">
              <a:rPr lang="en-US" altLang="en-US"/>
              <a:pPr/>
              <a:t>‹#›</a:t>
            </a:fld>
            <a:endParaRPr lang="en-US" altLang="en-US"/>
          </a:p>
        </p:txBody>
      </p:sp>
    </p:spTree>
    <p:extLst>
      <p:ext uri="{BB962C8B-B14F-4D97-AF65-F5344CB8AC3E}">
        <p14:creationId xmlns:p14="http://schemas.microsoft.com/office/powerpoint/2010/main" val="183688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DF00F-93AB-972C-9E75-FCB23C8311E9}"/>
              </a:ext>
            </a:extLst>
          </p:cNvPr>
          <p:cNvSpPr>
            <a:spLocks noGrp="1"/>
          </p:cNvSpPr>
          <p:nvPr>
            <p:ph type="dt" sz="half" idx="10"/>
          </p:nvPr>
        </p:nvSpPr>
        <p:spPr/>
        <p:txBody>
          <a:bodyPr/>
          <a:lstStyle>
            <a:lvl1pPr>
              <a:defRPr smtClean="0"/>
            </a:lvl1pPr>
            <a:extLst/>
          </a:lstStyle>
          <a:p>
            <a:pPr>
              <a:defRPr/>
            </a:pPr>
            <a:endParaRPr lang="en-US"/>
          </a:p>
        </p:txBody>
      </p:sp>
      <p:sp>
        <p:nvSpPr>
          <p:cNvPr id="3" name="Footer Placeholder 2">
            <a:extLst>
              <a:ext uri="{FF2B5EF4-FFF2-40B4-BE49-F238E27FC236}">
                <a16:creationId xmlns:a16="http://schemas.microsoft.com/office/drawing/2014/main" id="{6E9079DF-8CCE-0095-3E6E-431210D5AC92}"/>
              </a:ext>
            </a:extLst>
          </p:cNvPr>
          <p:cNvSpPr>
            <a:spLocks noGrp="1"/>
          </p:cNvSpPr>
          <p:nvPr>
            <p:ph type="ftr" sz="quarter" idx="11"/>
          </p:nvPr>
        </p:nvSpPr>
        <p:spPr/>
        <p:txBody>
          <a:bodyPr/>
          <a:lstStyle>
            <a:lvl1pPr>
              <a:defRPr/>
            </a:lvl1pPr>
            <a:extLst/>
          </a:lstStyle>
          <a:p>
            <a:pPr>
              <a:defRPr/>
            </a:pPr>
            <a:endParaRPr lang="en-US"/>
          </a:p>
        </p:txBody>
      </p:sp>
      <p:sp>
        <p:nvSpPr>
          <p:cNvPr id="4" name="Slide Number Placeholder 3">
            <a:extLst>
              <a:ext uri="{FF2B5EF4-FFF2-40B4-BE49-F238E27FC236}">
                <a16:creationId xmlns:a16="http://schemas.microsoft.com/office/drawing/2014/main" id="{52AA4FE7-ACEE-5826-55B8-515BEA408C71}"/>
              </a:ext>
            </a:extLst>
          </p:cNvPr>
          <p:cNvSpPr>
            <a:spLocks noGrp="1"/>
          </p:cNvSpPr>
          <p:nvPr>
            <p:ph type="sldNum" sz="quarter" idx="12"/>
          </p:nvPr>
        </p:nvSpPr>
        <p:spPr/>
        <p:txBody>
          <a:bodyPr/>
          <a:lstStyle>
            <a:lvl1pPr>
              <a:defRPr/>
            </a:lvl1pPr>
          </a:lstStyle>
          <a:p>
            <a:fld id="{318D8A7A-86F1-4C5E-9F00-060A2E11C0DC}" type="slidenum">
              <a:rPr lang="en-US" altLang="en-US"/>
              <a:pPr/>
              <a:t>‹#›</a:t>
            </a:fld>
            <a:endParaRPr lang="en-US" altLang="en-US"/>
          </a:p>
        </p:txBody>
      </p:sp>
    </p:spTree>
    <p:extLst>
      <p:ext uri="{BB962C8B-B14F-4D97-AF65-F5344CB8AC3E}">
        <p14:creationId xmlns:p14="http://schemas.microsoft.com/office/powerpoint/2010/main" val="27577951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C31F1E2-0AF8-3D78-0258-DC138841E391}"/>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CDB771D7-087D-D599-E74F-C0B32B2580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F076086D-8814-6D7D-9420-E25E26EA18B4}"/>
              </a:ext>
            </a:extLst>
          </p:cNvPr>
          <p:cNvSpPr>
            <a:spLocks noGrp="1"/>
          </p:cNvSpPr>
          <p:nvPr>
            <p:ph type="sldNum" sz="quarter" idx="12"/>
          </p:nvPr>
        </p:nvSpPr>
        <p:spPr/>
        <p:txBody>
          <a:bodyPr/>
          <a:lstStyle>
            <a:lvl1pPr>
              <a:defRPr/>
            </a:lvl1pPr>
          </a:lstStyle>
          <a:p>
            <a:fld id="{AB355F18-A4EF-4B9F-9893-F296BD4E0D7B}" type="slidenum">
              <a:rPr lang="en-US" altLang="en-US"/>
              <a:pPr/>
              <a:t>‹#›</a:t>
            </a:fld>
            <a:endParaRPr lang="en-US" altLang="en-US"/>
          </a:p>
        </p:txBody>
      </p:sp>
    </p:spTree>
    <p:extLst>
      <p:ext uri="{BB962C8B-B14F-4D97-AF65-F5344CB8AC3E}">
        <p14:creationId xmlns:p14="http://schemas.microsoft.com/office/powerpoint/2010/main" val="39125013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00E034-FBAA-D450-1149-31DA4CFF268E}"/>
              </a:ext>
            </a:extLst>
          </p:cNvPr>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6" name="Straight Connector 5">
            <a:extLst>
              <a:ext uri="{FF2B5EF4-FFF2-40B4-BE49-F238E27FC236}">
                <a16:creationId xmlns:a16="http://schemas.microsoft.com/office/drawing/2014/main" id="{14C5EC15-7F26-284E-0C64-416048933D1A}"/>
              </a:ext>
            </a:extLst>
          </p:cNvPr>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B31551FB-8DBA-EBAC-67D9-9F8D18C171A5}"/>
              </a:ext>
            </a:extLst>
          </p:cNvPr>
          <p:cNvGrpSpPr>
            <a:grpSpLocks/>
          </p:cNvGrpSpPr>
          <p:nvPr/>
        </p:nvGrpSpPr>
        <p:grpSpPr bwMode="auto">
          <a:xfrm rot="5400000">
            <a:off x="11375762" y="1197770"/>
            <a:ext cx="131762" cy="171449"/>
            <a:chOff x="6668087" y="1297746"/>
            <a:chExt cx="161840" cy="156602"/>
          </a:xfrm>
        </p:grpSpPr>
        <p:cxnSp>
          <p:nvCxnSpPr>
            <p:cNvPr id="8" name="Straight Connector 7">
              <a:extLst>
                <a:ext uri="{FF2B5EF4-FFF2-40B4-BE49-F238E27FC236}">
                  <a16:creationId xmlns:a16="http://schemas.microsoft.com/office/drawing/2014/main" id="{9B10E34D-D63C-8CC5-79AB-F59A4A53138C}"/>
                </a:ext>
              </a:extLst>
            </p:cNvPr>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F75E685-D404-60CF-22F4-8B878CDAF554}"/>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239CFC2-980D-3139-C9EF-02FD3059936B}"/>
                </a:ext>
              </a:extLst>
            </p:cNvPr>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87162EE2-D69C-C636-16F6-900101B430F9}"/>
              </a:ext>
            </a:extLst>
          </p:cNvPr>
          <p:cNvGrpSpPr>
            <a:grpSpLocks/>
          </p:cNvGrpSpPr>
          <p:nvPr/>
        </p:nvGrpSpPr>
        <p:grpSpPr bwMode="auto">
          <a:xfrm rot="5400000">
            <a:off x="11578962" y="1350170"/>
            <a:ext cx="131762" cy="171449"/>
            <a:chOff x="6668087" y="1297746"/>
            <a:chExt cx="161840" cy="156602"/>
          </a:xfrm>
        </p:grpSpPr>
        <p:cxnSp>
          <p:nvCxnSpPr>
            <p:cNvPr id="12" name="Straight Connector 11">
              <a:extLst>
                <a:ext uri="{FF2B5EF4-FFF2-40B4-BE49-F238E27FC236}">
                  <a16:creationId xmlns:a16="http://schemas.microsoft.com/office/drawing/2014/main" id="{41C3F65A-E360-F53C-C30C-DB2B38C2DB2B}"/>
                </a:ext>
              </a:extLst>
            </p:cNvPr>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1B1B913-4FB4-6342-4FE4-D4064F37F5BF}"/>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B3C6E86-7F5C-041F-680A-BEB224452FAE}"/>
                </a:ext>
              </a:extLst>
            </p:cNvPr>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F1D1AD33-93D2-D6DD-18CA-46C697D85E0A}"/>
              </a:ext>
            </a:extLst>
          </p:cNvPr>
          <p:cNvGrpSpPr>
            <a:grpSpLocks/>
          </p:cNvGrpSpPr>
          <p:nvPr/>
        </p:nvGrpSpPr>
        <p:grpSpPr bwMode="auto">
          <a:xfrm rot="5400000">
            <a:off x="11115411" y="1453357"/>
            <a:ext cx="131763" cy="171451"/>
            <a:chOff x="6668087" y="1297746"/>
            <a:chExt cx="161840" cy="156602"/>
          </a:xfrm>
        </p:grpSpPr>
        <p:cxnSp>
          <p:nvCxnSpPr>
            <p:cNvPr id="16" name="Straight Connector 15">
              <a:extLst>
                <a:ext uri="{FF2B5EF4-FFF2-40B4-BE49-F238E27FC236}">
                  <a16:creationId xmlns:a16="http://schemas.microsoft.com/office/drawing/2014/main" id="{8A70A31C-B14B-D53B-9612-73072FBF7A9B}"/>
                </a:ext>
              </a:extLst>
            </p:cNvPr>
            <p:cNvCxnSpPr/>
            <p:nvPr/>
          </p:nvCxnSpPr>
          <p:spPr>
            <a:xfrm rot="16200000">
              <a:off x="6663592" y="12887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45942E0-4601-BC0F-88F1-B0BC6220EDCB}"/>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8F85C40-5B2D-F5A6-6266-B89BE209005B}"/>
                </a:ext>
              </a:extLst>
            </p:cNvPr>
            <p:cNvCxnSpPr/>
            <p:nvPr/>
          </p:nvCxnSpPr>
          <p:spPr>
            <a:xfrm rot="5400000" flipH="1">
              <a:off x="6744512" y="12877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2871F280-CB39-6A51-6810-67B1FDE922A7}"/>
              </a:ext>
            </a:extLst>
          </p:cNvPr>
          <p:cNvSpPr>
            <a:spLocks noGrp="1"/>
          </p:cNvSpPr>
          <p:nvPr>
            <p:ph type="dt" sz="half" idx="10"/>
          </p:nvPr>
        </p:nvSpPr>
        <p:spPr>
          <a:xfrm>
            <a:off x="8636000" y="55563"/>
            <a:ext cx="2844800" cy="365125"/>
          </a:xfrm>
        </p:spPr>
        <p:txBody>
          <a:bodyPr/>
          <a:lstStyle>
            <a:lvl1pPr>
              <a:defRPr smtClean="0"/>
            </a:lvl1pPr>
            <a:extLst/>
          </a:lstStyle>
          <a:p>
            <a:pPr>
              <a:defRPr/>
            </a:pPr>
            <a:endParaRPr lang="en-US"/>
          </a:p>
        </p:txBody>
      </p:sp>
      <p:sp>
        <p:nvSpPr>
          <p:cNvPr id="20" name="Footer Placeholder 5">
            <a:extLst>
              <a:ext uri="{FF2B5EF4-FFF2-40B4-BE49-F238E27FC236}">
                <a16:creationId xmlns:a16="http://schemas.microsoft.com/office/drawing/2014/main" id="{C908A990-E61F-FC7D-D130-4D1811A20DBB}"/>
              </a:ext>
            </a:extLst>
          </p:cNvPr>
          <p:cNvSpPr>
            <a:spLocks noGrp="1"/>
          </p:cNvSpPr>
          <p:nvPr>
            <p:ph type="ftr" sz="quarter" idx="11"/>
          </p:nvPr>
        </p:nvSpPr>
        <p:spPr>
          <a:xfrm>
            <a:off x="1219200" y="55563"/>
            <a:ext cx="7416800" cy="365125"/>
          </a:xfrm>
        </p:spPr>
        <p:txBody>
          <a:bodyPr/>
          <a:lstStyle>
            <a:lvl1pPr>
              <a:defRPr/>
            </a:lvl1pPr>
            <a:extLst/>
          </a:lstStyle>
          <a:p>
            <a:pPr>
              <a:defRPr/>
            </a:pPr>
            <a:endParaRPr lang="en-US"/>
          </a:p>
        </p:txBody>
      </p:sp>
      <p:sp>
        <p:nvSpPr>
          <p:cNvPr id="21" name="Slide Number Placeholder 6">
            <a:extLst>
              <a:ext uri="{FF2B5EF4-FFF2-40B4-BE49-F238E27FC236}">
                <a16:creationId xmlns:a16="http://schemas.microsoft.com/office/drawing/2014/main" id="{F966CB84-5DA0-2569-FC66-F60A56805BED}"/>
              </a:ext>
            </a:extLst>
          </p:cNvPr>
          <p:cNvSpPr>
            <a:spLocks noGrp="1"/>
          </p:cNvSpPr>
          <p:nvPr>
            <p:ph type="sldNum" sz="quarter" idx="12"/>
          </p:nvPr>
        </p:nvSpPr>
        <p:spPr>
          <a:xfrm>
            <a:off x="11480800" y="55563"/>
            <a:ext cx="609600" cy="365125"/>
          </a:xfrm>
        </p:spPr>
        <p:txBody>
          <a:bodyPr/>
          <a:lstStyle>
            <a:lvl1pPr>
              <a:defRPr/>
            </a:lvl1pPr>
          </a:lstStyle>
          <a:p>
            <a:fld id="{63DED138-6453-4BCA-B6DF-DC25B4D88790}" type="slidenum">
              <a:rPr lang="en-US" altLang="en-US"/>
              <a:pPr/>
              <a:t>‹#›</a:t>
            </a:fld>
            <a:endParaRPr lang="en-US" altLang="en-US"/>
          </a:p>
        </p:txBody>
      </p:sp>
    </p:spTree>
    <p:extLst>
      <p:ext uri="{BB962C8B-B14F-4D97-AF65-F5344CB8AC3E}">
        <p14:creationId xmlns:p14="http://schemas.microsoft.com/office/powerpoint/2010/main" val="189718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6" Type="http://schemas.openxmlformats.org/officeDocument/2006/relationships/theme" Target="../theme/theme1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6" Type="http://schemas.openxmlformats.org/officeDocument/2006/relationships/theme" Target="../theme/theme11.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theme" Target="../theme/theme13.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6" Type="http://schemas.openxmlformats.org/officeDocument/2006/relationships/theme" Target="../theme/theme14.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theme" Target="../theme/theme15.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10" Type="http://schemas.openxmlformats.org/officeDocument/2006/relationships/slideLayout" Target="../slideLayouts/slideLayout241.xml"/><Relationship Id="rId19" Type="http://schemas.openxmlformats.org/officeDocument/2006/relationships/theme" Target="../theme/theme16.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theme" Target="../theme/theme1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2.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microsoft.com/office/2007/relationships/hdphoto" Target="../media/hdphoto1.wdp"/><Relationship Id="rId2" Type="http://schemas.openxmlformats.org/officeDocument/2006/relationships/slideLayout" Target="../slideLayouts/slideLayout45.xml"/><Relationship Id="rId16"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jpe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6.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theme" Target="../theme/theme8.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6" Type="http://schemas.openxmlformats.org/officeDocument/2006/relationships/theme" Target="../theme/theme9.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EDCA69E-243D-4004-9452-0510EEF7088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51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EA392A5-32B8-A447-454B-E6F69C022DC5}"/>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C551E073-19CD-40DE-AF63-06DC768A85B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F023CEA9-A51D-45DE-9F88-F03F37F03F6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1153055D-CF6F-4274-9B4E-6C7700F680E4}"/>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7B6FFFE6-CAB2-48C5-9CC0-AA7B3058BEC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187B0239-3384-4F08-8F17-40CFD5A5B864}"/>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45902704-9084-480F-8697-7067EA1FD2D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0AF8D93F-C014-4B12-B2BD-A8D314DA178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68FB771C-97AC-4D71-9F81-A342D0FFEB2B}"/>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75506B2A-9EED-4BB8-BD4D-8E968377906B}"/>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81D9A3DD-3A18-4F40-81D8-A9D3B2339DA4}"/>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13C6271A-175E-45F1-817C-C57DCA79988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B2395D4A-7A42-4D03-BA7A-4C980856EAC7}"/>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8B56557F-0439-4933-A270-CB8A452D22A1}" type="slidenum">
              <a:rPr lang="en-US" altLang="en-US"/>
              <a:pPr/>
              <a:t>‹#›</a:t>
            </a:fld>
            <a:endParaRPr lang="en-US" altLang="en-US"/>
          </a:p>
        </p:txBody>
      </p:sp>
    </p:spTree>
    <p:extLst>
      <p:ext uri="{BB962C8B-B14F-4D97-AF65-F5344CB8AC3E}">
        <p14:creationId xmlns:p14="http://schemas.microsoft.com/office/powerpoint/2010/main" val="1088840850"/>
      </p:ext>
    </p:extLst>
  </p:cSld>
  <p:clrMap bg1="dk2" tx1="lt1" bg2="dk1"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7A14C72-998C-DB82-3101-A639C78137BA}"/>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2D23DE0A-054C-DA61-C377-211E453F14D5}"/>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11A46299-1627-488B-0C2D-DDDEDC1701E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156A2AED-71E5-0BB1-1B5A-A12624F01C7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EB7A1230-0F01-CF8B-928C-C640DDB9711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41D32D27-8F33-4B0C-2E9D-01713AA7F0C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ED6E0B86-C0FB-9AD5-91B1-AC4241DBF315}"/>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DBEB5493-F64F-9463-C6F8-8BFD1690F0B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7A0C02B2-1259-437A-178E-8A491BF03E45}"/>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1DCC3960-548E-84A7-4C3E-AF674E25319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29F6EE53-8DDD-DA20-364A-15F1829282C5}"/>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06D7B84D-0CD6-19F9-6582-77561F1E2C9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75C9A2A5-A7F1-98C7-52BE-F37988AD139C}"/>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CB46297D-4C89-4190-94A4-908BA9BC18F6}" type="slidenum">
              <a:rPr lang="en-US" altLang="en-US"/>
              <a:pPr/>
              <a:t>‹#›</a:t>
            </a:fld>
            <a:endParaRPr lang="en-US" altLang="en-US"/>
          </a:p>
        </p:txBody>
      </p:sp>
    </p:spTree>
    <p:extLst>
      <p:ext uri="{BB962C8B-B14F-4D97-AF65-F5344CB8AC3E}">
        <p14:creationId xmlns:p14="http://schemas.microsoft.com/office/powerpoint/2010/main" val="2174922159"/>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CB98C"/>
            </a:gs>
            <a:gs pos="36000">
              <a:srgbClr val="848153"/>
            </a:gs>
            <a:gs pos="64000">
              <a:srgbClr val="848153"/>
            </a:gs>
            <a:gs pos="100000">
              <a:srgbClr val="BCB98C"/>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A24235F-E944-BCC2-9205-CA61FDBD981C}"/>
              </a:ext>
            </a:extLst>
          </p:cNvPr>
          <p:cNvGrpSpPr>
            <a:grpSpLocks/>
          </p:cNvGrpSpPr>
          <p:nvPr/>
        </p:nvGrpSpPr>
        <p:grpSpPr bwMode="auto">
          <a:xfrm>
            <a:off x="5067300" y="1789114"/>
            <a:ext cx="7120467" cy="5056187"/>
            <a:chOff x="2394" y="1127"/>
            <a:chExt cx="3364" cy="3185"/>
          </a:xfrm>
        </p:grpSpPr>
        <p:sp>
          <p:nvSpPr>
            <p:cNvPr id="76803" name="Rectangle 3">
              <a:extLst>
                <a:ext uri="{FF2B5EF4-FFF2-40B4-BE49-F238E27FC236}">
                  <a16:creationId xmlns:a16="http://schemas.microsoft.com/office/drawing/2014/main" id="{DFB4BF14-A7DA-9717-3A12-DEBAF04FCCD5}"/>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04" name="Oval 4">
              <a:extLst>
                <a:ext uri="{FF2B5EF4-FFF2-40B4-BE49-F238E27FC236}">
                  <a16:creationId xmlns:a16="http://schemas.microsoft.com/office/drawing/2014/main" id="{A3CB9981-395B-8795-0F32-2AF85168B9FC}"/>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05" name="Rectangle 5">
              <a:extLst>
                <a:ext uri="{FF2B5EF4-FFF2-40B4-BE49-F238E27FC236}">
                  <a16:creationId xmlns:a16="http://schemas.microsoft.com/office/drawing/2014/main" id="{BA1C4E9F-3DC8-5D2C-8002-597D7EB4F8BE}"/>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04D09C93-AAEE-1B0C-1998-A2B7802D7837}"/>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07" name="Rectangle 7">
              <a:extLst>
                <a:ext uri="{FF2B5EF4-FFF2-40B4-BE49-F238E27FC236}">
                  <a16:creationId xmlns:a16="http://schemas.microsoft.com/office/drawing/2014/main" id="{4F2453B8-EEC6-69EC-6DEB-1BBB0C4F662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08" name="Rectangle 8">
              <a:extLst>
                <a:ext uri="{FF2B5EF4-FFF2-40B4-BE49-F238E27FC236}">
                  <a16:creationId xmlns:a16="http://schemas.microsoft.com/office/drawing/2014/main" id="{69FFA5B1-40DB-CACD-4118-CD7E728051D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09" name="Rectangle 9">
              <a:extLst>
                <a:ext uri="{FF2B5EF4-FFF2-40B4-BE49-F238E27FC236}">
                  <a16:creationId xmlns:a16="http://schemas.microsoft.com/office/drawing/2014/main" id="{C9F5F428-C8D7-FF06-C07F-C019BB9E4E1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10" name="Rectangle 10">
              <a:extLst>
                <a:ext uri="{FF2B5EF4-FFF2-40B4-BE49-F238E27FC236}">
                  <a16:creationId xmlns:a16="http://schemas.microsoft.com/office/drawing/2014/main" id="{00CAB408-FFAD-A45F-8B8A-AF689514FE23}"/>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11" name="Rectangle 11">
              <a:extLst>
                <a:ext uri="{FF2B5EF4-FFF2-40B4-BE49-F238E27FC236}">
                  <a16:creationId xmlns:a16="http://schemas.microsoft.com/office/drawing/2014/main" id="{60ACB829-54DB-C589-3240-ACD900FAA550}"/>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12" name="Freeform 12">
              <a:extLst>
                <a:ext uri="{FF2B5EF4-FFF2-40B4-BE49-F238E27FC236}">
                  <a16:creationId xmlns:a16="http://schemas.microsoft.com/office/drawing/2014/main" id="{23BCB6BF-8AE0-C9CE-9D17-059E7E851D6C}"/>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13" name="Freeform 13">
              <a:extLst>
                <a:ext uri="{FF2B5EF4-FFF2-40B4-BE49-F238E27FC236}">
                  <a16:creationId xmlns:a16="http://schemas.microsoft.com/office/drawing/2014/main" id="{4868A07F-6E09-297F-ABE2-7DEE0A13F342}"/>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14" name="Freeform 14">
              <a:extLst>
                <a:ext uri="{FF2B5EF4-FFF2-40B4-BE49-F238E27FC236}">
                  <a16:creationId xmlns:a16="http://schemas.microsoft.com/office/drawing/2014/main" id="{55C22C73-D746-AC63-C334-4203CBBEE69B}"/>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76815" name="Freeform 15">
              <a:extLst>
                <a:ext uri="{FF2B5EF4-FFF2-40B4-BE49-F238E27FC236}">
                  <a16:creationId xmlns:a16="http://schemas.microsoft.com/office/drawing/2014/main" id="{C348AEC2-4F6D-55D1-BEFF-52BA14F979B0}"/>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76816" name="Freeform 16">
              <a:extLst>
                <a:ext uri="{FF2B5EF4-FFF2-40B4-BE49-F238E27FC236}">
                  <a16:creationId xmlns:a16="http://schemas.microsoft.com/office/drawing/2014/main" id="{29791622-89E2-4B26-F67C-D31E610246F2}"/>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17" name="Freeform 17">
              <a:extLst>
                <a:ext uri="{FF2B5EF4-FFF2-40B4-BE49-F238E27FC236}">
                  <a16:creationId xmlns:a16="http://schemas.microsoft.com/office/drawing/2014/main" id="{CDEFBD6B-999A-498D-A885-E89E1058CECE}"/>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18" name="Freeform 18">
              <a:extLst>
                <a:ext uri="{FF2B5EF4-FFF2-40B4-BE49-F238E27FC236}">
                  <a16:creationId xmlns:a16="http://schemas.microsoft.com/office/drawing/2014/main" id="{DDB4B379-BF50-C69F-7028-F96AF4006378}"/>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19" name="Freeform 19">
              <a:extLst>
                <a:ext uri="{FF2B5EF4-FFF2-40B4-BE49-F238E27FC236}">
                  <a16:creationId xmlns:a16="http://schemas.microsoft.com/office/drawing/2014/main" id="{8BBBF759-C824-2898-366B-462DB865409B}"/>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20" name="Freeform 20">
              <a:extLst>
                <a:ext uri="{FF2B5EF4-FFF2-40B4-BE49-F238E27FC236}">
                  <a16:creationId xmlns:a16="http://schemas.microsoft.com/office/drawing/2014/main" id="{012B1238-8733-EDC6-031E-4ECEABD4CEF5}"/>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21" name="Freeform 21">
              <a:extLst>
                <a:ext uri="{FF2B5EF4-FFF2-40B4-BE49-F238E27FC236}">
                  <a16:creationId xmlns:a16="http://schemas.microsoft.com/office/drawing/2014/main" id="{916E7284-DEA5-C25C-417C-DA55D5C04319}"/>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22" name="Freeform 22">
              <a:extLst>
                <a:ext uri="{FF2B5EF4-FFF2-40B4-BE49-F238E27FC236}">
                  <a16:creationId xmlns:a16="http://schemas.microsoft.com/office/drawing/2014/main" id="{9D240FE8-FBE8-BC4C-30CA-6C14A44DDE4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23" name="Freeform 23">
              <a:extLst>
                <a:ext uri="{FF2B5EF4-FFF2-40B4-BE49-F238E27FC236}">
                  <a16:creationId xmlns:a16="http://schemas.microsoft.com/office/drawing/2014/main" id="{C491DD90-F999-5469-80D1-18E33D200BA9}"/>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76824" name="Freeform 24">
              <a:extLst>
                <a:ext uri="{FF2B5EF4-FFF2-40B4-BE49-F238E27FC236}">
                  <a16:creationId xmlns:a16="http://schemas.microsoft.com/office/drawing/2014/main" id="{B3EE5DDB-1700-F74C-102A-B2009761AB0B}"/>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25" name="Freeform 25">
              <a:extLst>
                <a:ext uri="{FF2B5EF4-FFF2-40B4-BE49-F238E27FC236}">
                  <a16:creationId xmlns:a16="http://schemas.microsoft.com/office/drawing/2014/main" id="{F7C94CFE-ED06-F27D-1F41-A24133B9C824}"/>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26" name="Freeform 26">
              <a:extLst>
                <a:ext uri="{FF2B5EF4-FFF2-40B4-BE49-F238E27FC236}">
                  <a16:creationId xmlns:a16="http://schemas.microsoft.com/office/drawing/2014/main" id="{A8E7E3C3-2530-24C4-105B-6EC91CBCA0D6}"/>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27" name="Oval 27">
              <a:extLst>
                <a:ext uri="{FF2B5EF4-FFF2-40B4-BE49-F238E27FC236}">
                  <a16:creationId xmlns:a16="http://schemas.microsoft.com/office/drawing/2014/main" id="{C692DE72-8ED5-AF1B-790E-A6CD735B9FAF}"/>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76828" name="Oval 28">
              <a:extLst>
                <a:ext uri="{FF2B5EF4-FFF2-40B4-BE49-F238E27FC236}">
                  <a16:creationId xmlns:a16="http://schemas.microsoft.com/office/drawing/2014/main" id="{81891589-DAB9-2CE1-A2FC-FDA34ECA67A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29" name="Oval 29">
              <a:extLst>
                <a:ext uri="{FF2B5EF4-FFF2-40B4-BE49-F238E27FC236}">
                  <a16:creationId xmlns:a16="http://schemas.microsoft.com/office/drawing/2014/main" id="{8DEFF8EA-B418-6A88-A735-F059CAF28AE6}"/>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76830" name="Freeform 30">
              <a:extLst>
                <a:ext uri="{FF2B5EF4-FFF2-40B4-BE49-F238E27FC236}">
                  <a16:creationId xmlns:a16="http://schemas.microsoft.com/office/drawing/2014/main" id="{67758A11-C912-6180-05FA-DD2B2BCAAA70}"/>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31" name="Freeform 31">
              <a:extLst>
                <a:ext uri="{FF2B5EF4-FFF2-40B4-BE49-F238E27FC236}">
                  <a16:creationId xmlns:a16="http://schemas.microsoft.com/office/drawing/2014/main" id="{B8EB1DE0-3E96-5FC7-AE8B-C767A59BE247}"/>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6832" name="Rectangle 32">
              <a:extLst>
                <a:ext uri="{FF2B5EF4-FFF2-40B4-BE49-F238E27FC236}">
                  <a16:creationId xmlns:a16="http://schemas.microsoft.com/office/drawing/2014/main" id="{F941D22B-74F1-AD82-A15D-6B93793FD835}"/>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76833" name="Rectangle 33">
              <a:extLst>
                <a:ext uri="{FF2B5EF4-FFF2-40B4-BE49-F238E27FC236}">
                  <a16:creationId xmlns:a16="http://schemas.microsoft.com/office/drawing/2014/main" id="{50794096-4FDE-0DA2-B5D6-BA9E7A3FDB78}"/>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34" name="AutoShape 34">
              <a:extLst>
                <a:ext uri="{FF2B5EF4-FFF2-40B4-BE49-F238E27FC236}">
                  <a16:creationId xmlns:a16="http://schemas.microsoft.com/office/drawing/2014/main" id="{F33E9A1A-CCA3-E880-C554-A72321A70083}"/>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6835" name="Freeform 35">
              <a:extLst>
                <a:ext uri="{FF2B5EF4-FFF2-40B4-BE49-F238E27FC236}">
                  <a16:creationId xmlns:a16="http://schemas.microsoft.com/office/drawing/2014/main" id="{81A2364D-EC8D-891D-5E16-78F4BACF775F}"/>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76836" name="Freeform 36">
              <a:extLst>
                <a:ext uri="{FF2B5EF4-FFF2-40B4-BE49-F238E27FC236}">
                  <a16:creationId xmlns:a16="http://schemas.microsoft.com/office/drawing/2014/main" id="{E87272C3-57B5-FF8C-1956-B7495342EFA6}"/>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76837" name="Rectangle 37">
            <a:extLst>
              <a:ext uri="{FF2B5EF4-FFF2-40B4-BE49-F238E27FC236}">
                <a16:creationId xmlns:a16="http://schemas.microsoft.com/office/drawing/2014/main" id="{BD998B15-4EF8-7CED-FA48-52F4DE6CF2C5}"/>
              </a:ext>
            </a:extLst>
          </p:cNvPr>
          <p:cNvSpPr>
            <a:spLocks noGrp="1" noChangeArrowheads="1"/>
          </p:cNvSpPr>
          <p:nvPr>
            <p:ph type="title"/>
          </p:nvPr>
        </p:nvSpPr>
        <p:spPr bwMode="auto">
          <a:xfrm>
            <a:off x="609600" y="277813"/>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38" name="Rectangle 38">
            <a:extLst>
              <a:ext uri="{FF2B5EF4-FFF2-40B4-BE49-F238E27FC236}">
                <a16:creationId xmlns:a16="http://schemas.microsoft.com/office/drawing/2014/main" id="{CFC19633-D47C-4FDD-FD28-B38CC7DC6566}"/>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39" name="Rectangle 39">
            <a:extLst>
              <a:ext uri="{FF2B5EF4-FFF2-40B4-BE49-F238E27FC236}">
                <a16:creationId xmlns:a16="http://schemas.microsoft.com/office/drawing/2014/main" id="{A488947F-5A78-14A4-09F4-4CE669C7AA2C}"/>
              </a:ext>
            </a:extLst>
          </p:cNvPr>
          <p:cNvSpPr>
            <a:spLocks noGrp="1" noChangeArrowheads="1"/>
          </p:cNvSpPr>
          <p:nvPr>
            <p:ph type="dt" sz="half" idx="2"/>
          </p:nvPr>
        </p:nvSpPr>
        <p:spPr bwMode="auto">
          <a:xfrm>
            <a:off x="609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76840" name="Rectangle 40">
            <a:extLst>
              <a:ext uri="{FF2B5EF4-FFF2-40B4-BE49-F238E27FC236}">
                <a16:creationId xmlns:a16="http://schemas.microsoft.com/office/drawing/2014/main" id="{90476F72-D8E6-D0B8-B0AB-6AB355DCA46D}"/>
              </a:ext>
            </a:extLst>
          </p:cNvPr>
          <p:cNvSpPr>
            <a:spLocks noGrp="1" noChangeArrowheads="1"/>
          </p:cNvSpPr>
          <p:nvPr>
            <p:ph type="ftr" sz="quarter" idx="3"/>
          </p:nvPr>
        </p:nvSpPr>
        <p:spPr bwMode="auto">
          <a:xfrm>
            <a:off x="4165600" y="6278563"/>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76841" name="Rectangle 41">
            <a:extLst>
              <a:ext uri="{FF2B5EF4-FFF2-40B4-BE49-F238E27FC236}">
                <a16:creationId xmlns:a16="http://schemas.microsoft.com/office/drawing/2014/main" id="{5ADAC921-A5ED-0FAE-14B2-46CEE90B3732}"/>
              </a:ext>
            </a:extLst>
          </p:cNvPr>
          <p:cNvSpPr>
            <a:spLocks noGrp="1" noChangeArrowheads="1"/>
          </p:cNvSpPr>
          <p:nvPr>
            <p:ph type="sldNum" sz="quarter" idx="4"/>
          </p:nvPr>
        </p:nvSpPr>
        <p:spPr bwMode="auto">
          <a:xfrm>
            <a:off x="8737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B09C066-37D1-402A-96DC-8CBF0C207AA4}" type="slidenum">
              <a:rPr lang="en-US" altLang="en-US"/>
              <a:pPr>
                <a:defRPr/>
              </a:pPr>
              <a:t>‹#›</a:t>
            </a:fld>
            <a:endParaRPr lang="en-US" altLang="en-US"/>
          </a:p>
        </p:txBody>
      </p:sp>
    </p:spTree>
    <p:extLst>
      <p:ext uri="{BB962C8B-B14F-4D97-AF65-F5344CB8AC3E}">
        <p14:creationId xmlns:p14="http://schemas.microsoft.com/office/powerpoint/2010/main" val="3610362346"/>
      </p:ext>
    </p:extLst>
  </p:cSld>
  <p:clrMap bg1="dk2" tx1="lt1" bg2="dk1"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9FEE44A8-DD38-018B-638C-938E5635C170}"/>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FF982780-DEC4-20A0-0443-8805F4D25DF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4D97F9E-9AE6-C04D-7191-AE78B91C9B5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5BE2249A-F452-4AEF-151F-2ACD73C436B6}"/>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D458EFCF-859D-DBD2-5AE8-BD9431B03F96}"/>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AE681B56-ED2A-D665-7673-B0328913992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1B8FD33B-00CC-228D-F3D9-BC7E55314507}"/>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A6DF15D4-6936-8EB9-BC4F-C3424C93E84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6CA90132-DA63-2AB8-8130-03E8A9D03CEC}"/>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F1E8DE84-7096-01F0-5D9F-571D7E8545EA}"/>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BC0C1D6-49E2-D146-F9A0-DF4345C51866}"/>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71BB516A-0DCF-33D7-8FC6-441E85DA246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D89313A9-E3CC-ABB5-8759-2D45396390B6}"/>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FB2AE1B8-469B-4F65-9181-B18936D2D969}" type="slidenum">
              <a:rPr lang="en-US" altLang="en-US"/>
              <a:pPr/>
              <a:t>‹#›</a:t>
            </a:fld>
            <a:endParaRPr lang="en-US" altLang="en-US"/>
          </a:p>
        </p:txBody>
      </p:sp>
    </p:spTree>
    <p:extLst>
      <p:ext uri="{BB962C8B-B14F-4D97-AF65-F5344CB8AC3E}">
        <p14:creationId xmlns:p14="http://schemas.microsoft.com/office/powerpoint/2010/main" val="2535118645"/>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E53EC7B-527A-0C48-FC7C-9AA6CF0DC8DF}"/>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56AE0184-A4C9-36CD-F7E8-93DDD7AEB74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2F619802-F0B4-44D8-5108-D6A98EEAE48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719BE521-DF57-C5C1-9DB2-0F5C2C6AEC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019868AD-AFA5-27D9-D644-40043E4D8DD8}"/>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6C41AE78-BD90-DAC1-3D2C-7D9D70C9FB3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AFF6CE1C-ABDD-6371-F4D5-426EF0F5F3D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FE6842E2-0EA5-68D4-5EDB-E0F3D5F03FA3}"/>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1D27373B-3A62-8DDF-6383-FD2181451DB4}"/>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63C6F546-DBC9-2786-A3A5-0C4CCA9A3BBF}"/>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16EB821A-12D5-D5ED-2D14-AEE0F4972473}"/>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E0EE3F46-9790-4FD2-1E93-DFE6C839BB4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2777A279-8876-E6F1-24C2-91F8306B5D32}"/>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7CA585A2-047D-4F1B-B8FA-84AF1A565AE3}" type="slidenum">
              <a:rPr lang="en-US" altLang="en-US"/>
              <a:pPr/>
              <a:t>‹#›</a:t>
            </a:fld>
            <a:endParaRPr lang="en-US" altLang="en-US"/>
          </a:p>
        </p:txBody>
      </p:sp>
    </p:spTree>
    <p:extLst>
      <p:ext uri="{BB962C8B-B14F-4D97-AF65-F5344CB8AC3E}">
        <p14:creationId xmlns:p14="http://schemas.microsoft.com/office/powerpoint/2010/main" val="634659668"/>
      </p:ext>
    </p:extLst>
  </p:cSld>
  <p:clrMap bg1="dk2" tx1="lt1" bg2="dk1"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003D9BD-E00C-7525-F85A-E8363C77DC2B}"/>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E8BDBE51-EE3B-4BE6-B964-BC220910B76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F20805EB-3250-B2BA-1921-C7576BE1C1F9}"/>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5CB41B85-3FAE-46F1-A18B-FA30A93D70D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906F0B89-81A4-415C-8624-833DF6E69F1D}"/>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C63E1EC7-AE4A-4CA7-835C-7D73149EB0F7}"/>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37893A2B-439D-4B1C-9CD9-AB3CA67C33F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5B1FEA28-F1C1-4119-A8CD-C9325ABCE2A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4AC8A16-4ABF-4C03-A045-578F1DC8F56C}" type="slidenum">
              <a:rPr lang="en-US" altLang="en-US"/>
              <a:pPr/>
              <a:t>‹#›</a:t>
            </a:fld>
            <a:endParaRPr lang="en-US" altLang="en-US"/>
          </a:p>
        </p:txBody>
      </p:sp>
    </p:spTree>
    <p:extLst>
      <p:ext uri="{BB962C8B-B14F-4D97-AF65-F5344CB8AC3E}">
        <p14:creationId xmlns:p14="http://schemas.microsoft.com/office/powerpoint/2010/main" val="2812846923"/>
      </p:ext>
    </p:extLst>
  </p:cSld>
  <p:clrMap bg1="dk2" tx1="lt1" bg2="dk1"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8EA96">
                <a:gamma/>
                <a:shade val="83137"/>
                <a:invGamma/>
              </a:srgbClr>
            </a:gs>
            <a:gs pos="100000">
              <a:srgbClr val="D8EA96"/>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CF475DAB-D96C-B6FE-6518-05B9352164A3}"/>
              </a:ext>
            </a:extLst>
          </p:cNvPr>
          <p:cNvGrpSpPr>
            <a:grpSpLocks/>
          </p:cNvGrpSpPr>
          <p:nvPr/>
        </p:nvGrpSpPr>
        <p:grpSpPr bwMode="auto">
          <a:xfrm>
            <a:off x="1" y="1422400"/>
            <a:ext cx="12196233" cy="5435600"/>
            <a:chOff x="0" y="896"/>
            <a:chExt cx="5762" cy="3424"/>
          </a:xfrm>
        </p:grpSpPr>
        <p:grpSp>
          <p:nvGrpSpPr>
            <p:cNvPr id="14339" name="Group 3">
              <a:extLst>
                <a:ext uri="{FF2B5EF4-FFF2-40B4-BE49-F238E27FC236}">
                  <a16:creationId xmlns:a16="http://schemas.microsoft.com/office/drawing/2014/main" id="{0F81C828-987D-F11C-44EA-47419875FE0F}"/>
                </a:ext>
              </a:extLst>
            </p:cNvPr>
            <p:cNvGrpSpPr>
              <a:grpSpLocks/>
            </p:cNvGrpSpPr>
            <p:nvPr userDrawn="1"/>
          </p:nvGrpSpPr>
          <p:grpSpPr bwMode="auto">
            <a:xfrm>
              <a:off x="20" y="896"/>
              <a:ext cx="5742" cy="3424"/>
              <a:chOff x="20" y="896"/>
              <a:chExt cx="5742" cy="3424"/>
            </a:xfrm>
          </p:grpSpPr>
          <p:sp>
            <p:nvSpPr>
              <p:cNvPr id="14340" name="Freeform 4">
                <a:extLst>
                  <a:ext uri="{FF2B5EF4-FFF2-40B4-BE49-F238E27FC236}">
                    <a16:creationId xmlns:a16="http://schemas.microsoft.com/office/drawing/2014/main" id="{C08B130A-9E55-53F9-5FCE-4B763267961A}"/>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Freeform 5">
                <a:extLst>
                  <a:ext uri="{FF2B5EF4-FFF2-40B4-BE49-F238E27FC236}">
                    <a16:creationId xmlns:a16="http://schemas.microsoft.com/office/drawing/2014/main" id="{534CB4E5-2DC2-2F5C-1C4E-EF1827CD4E62}"/>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0EF0792E-9D18-A8CB-A965-F68F2E92E7AC}"/>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3" name="Freeform 7">
                <a:extLst>
                  <a:ext uri="{FF2B5EF4-FFF2-40B4-BE49-F238E27FC236}">
                    <a16:creationId xmlns:a16="http://schemas.microsoft.com/office/drawing/2014/main" id="{69C30BE0-87B4-3C53-5A17-DCE1FE535F34}"/>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Freeform 8">
                <a:extLst>
                  <a:ext uri="{FF2B5EF4-FFF2-40B4-BE49-F238E27FC236}">
                    <a16:creationId xmlns:a16="http://schemas.microsoft.com/office/drawing/2014/main" id="{66C12980-973D-15F9-1EEA-A50A34907C4B}"/>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Freeform 9">
                <a:extLst>
                  <a:ext uri="{FF2B5EF4-FFF2-40B4-BE49-F238E27FC236}">
                    <a16:creationId xmlns:a16="http://schemas.microsoft.com/office/drawing/2014/main" id="{03098ED8-E4F4-7865-52BF-E5492EBD4730}"/>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Freeform 10">
                <a:extLst>
                  <a:ext uri="{FF2B5EF4-FFF2-40B4-BE49-F238E27FC236}">
                    <a16:creationId xmlns:a16="http://schemas.microsoft.com/office/drawing/2014/main" id="{103E41ED-3CCB-9AAC-4681-94849EBB12A1}"/>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Freeform 11">
                <a:extLst>
                  <a:ext uri="{FF2B5EF4-FFF2-40B4-BE49-F238E27FC236}">
                    <a16:creationId xmlns:a16="http://schemas.microsoft.com/office/drawing/2014/main" id="{4D907A87-82F9-9B3A-B32D-2DF4DA2191C9}"/>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093E53E6-6E25-AD5F-AE61-0D881D5C334C}"/>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9" name="Freeform 13">
                <a:extLst>
                  <a:ext uri="{FF2B5EF4-FFF2-40B4-BE49-F238E27FC236}">
                    <a16:creationId xmlns:a16="http://schemas.microsoft.com/office/drawing/2014/main" id="{DF3396C1-E89C-DAB4-C2FD-4E3922EEB1EF}"/>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0" name="Freeform 14">
                <a:extLst>
                  <a:ext uri="{FF2B5EF4-FFF2-40B4-BE49-F238E27FC236}">
                    <a16:creationId xmlns:a16="http://schemas.microsoft.com/office/drawing/2014/main" id="{01F522A1-9B90-1505-8296-10B1C366138A}"/>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1" name="Freeform 15">
                <a:extLst>
                  <a:ext uri="{FF2B5EF4-FFF2-40B4-BE49-F238E27FC236}">
                    <a16:creationId xmlns:a16="http://schemas.microsoft.com/office/drawing/2014/main" id="{20EC6E20-B5C8-B09C-DD5F-2C306B0D131E}"/>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2" name="Freeform 16">
                <a:extLst>
                  <a:ext uri="{FF2B5EF4-FFF2-40B4-BE49-F238E27FC236}">
                    <a16:creationId xmlns:a16="http://schemas.microsoft.com/office/drawing/2014/main" id="{16A2FE6C-CC50-8BAB-4776-E4025FC7ECB8}"/>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4353" name="Group 17">
              <a:extLst>
                <a:ext uri="{FF2B5EF4-FFF2-40B4-BE49-F238E27FC236}">
                  <a16:creationId xmlns:a16="http://schemas.microsoft.com/office/drawing/2014/main" id="{1CD1E9D8-1F56-F2F9-5545-ED0D0CEE1BC7}"/>
                </a:ext>
              </a:extLst>
            </p:cNvPr>
            <p:cNvGrpSpPr>
              <a:grpSpLocks/>
            </p:cNvGrpSpPr>
            <p:nvPr userDrawn="1"/>
          </p:nvGrpSpPr>
          <p:grpSpPr bwMode="auto">
            <a:xfrm>
              <a:off x="0" y="2291"/>
              <a:ext cx="1385" cy="1702"/>
              <a:chOff x="0" y="2291"/>
              <a:chExt cx="1385" cy="1702"/>
            </a:xfrm>
          </p:grpSpPr>
          <p:sp>
            <p:nvSpPr>
              <p:cNvPr id="14354" name="Rectangle 18">
                <a:extLst>
                  <a:ext uri="{FF2B5EF4-FFF2-40B4-BE49-F238E27FC236}">
                    <a16:creationId xmlns:a16="http://schemas.microsoft.com/office/drawing/2014/main" id="{DF968B9D-547A-95B2-47B5-5EE823372309}"/>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5" name="Rectangle 19">
                <a:extLst>
                  <a:ext uri="{FF2B5EF4-FFF2-40B4-BE49-F238E27FC236}">
                    <a16:creationId xmlns:a16="http://schemas.microsoft.com/office/drawing/2014/main" id="{9BE61D78-5174-9182-EB7F-5B56C1DF5DBD}"/>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6" name="Rectangle 20">
                <a:extLst>
                  <a:ext uri="{FF2B5EF4-FFF2-40B4-BE49-F238E27FC236}">
                    <a16:creationId xmlns:a16="http://schemas.microsoft.com/office/drawing/2014/main" id="{BAE9228F-96E5-F0A9-2496-FA8FBB6E5A63}"/>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7" name="Rectangle 21">
                <a:extLst>
                  <a:ext uri="{FF2B5EF4-FFF2-40B4-BE49-F238E27FC236}">
                    <a16:creationId xmlns:a16="http://schemas.microsoft.com/office/drawing/2014/main" id="{40954DD7-C278-4D20-5D94-133E53651EAD}"/>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8" name="Rectangle 22">
                <a:extLst>
                  <a:ext uri="{FF2B5EF4-FFF2-40B4-BE49-F238E27FC236}">
                    <a16:creationId xmlns:a16="http://schemas.microsoft.com/office/drawing/2014/main" id="{CC7AF4FD-5611-7737-9F70-D636EAE1A841}"/>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9" name="Rectangle 23">
                <a:extLst>
                  <a:ext uri="{FF2B5EF4-FFF2-40B4-BE49-F238E27FC236}">
                    <a16:creationId xmlns:a16="http://schemas.microsoft.com/office/drawing/2014/main" id="{90B6F566-3DED-5967-B6D0-4DD0FF5C70B3}"/>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0" name="Rectangle 24">
                <a:extLst>
                  <a:ext uri="{FF2B5EF4-FFF2-40B4-BE49-F238E27FC236}">
                    <a16:creationId xmlns:a16="http://schemas.microsoft.com/office/drawing/2014/main" id="{4DC17869-E21C-0B2E-4C65-F680EC6C6F8F}"/>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1" name="Rectangle 25">
                <a:extLst>
                  <a:ext uri="{FF2B5EF4-FFF2-40B4-BE49-F238E27FC236}">
                    <a16:creationId xmlns:a16="http://schemas.microsoft.com/office/drawing/2014/main" id="{A3C5A190-827A-E09E-2E40-4406C6DC6253}"/>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2" name="Rectangle 26">
                <a:extLst>
                  <a:ext uri="{FF2B5EF4-FFF2-40B4-BE49-F238E27FC236}">
                    <a16:creationId xmlns:a16="http://schemas.microsoft.com/office/drawing/2014/main" id="{3DD98894-7AC4-F27D-6BDE-852818B3ABAD}"/>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3" name="Rectangle 27">
                <a:extLst>
                  <a:ext uri="{FF2B5EF4-FFF2-40B4-BE49-F238E27FC236}">
                    <a16:creationId xmlns:a16="http://schemas.microsoft.com/office/drawing/2014/main" id="{59E9C7AD-4575-36BA-E3F2-7A9208C7199F}"/>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4" name="Rectangle 28">
                <a:extLst>
                  <a:ext uri="{FF2B5EF4-FFF2-40B4-BE49-F238E27FC236}">
                    <a16:creationId xmlns:a16="http://schemas.microsoft.com/office/drawing/2014/main" id="{86464F9B-B0E9-EA91-58EA-0978F9D981B9}"/>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5" name="Rectangle 29">
                <a:extLst>
                  <a:ext uri="{FF2B5EF4-FFF2-40B4-BE49-F238E27FC236}">
                    <a16:creationId xmlns:a16="http://schemas.microsoft.com/office/drawing/2014/main" id="{372F0713-0452-B9C3-DC92-6C122B782226}"/>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6" name="Rectangle 30">
                <a:extLst>
                  <a:ext uri="{FF2B5EF4-FFF2-40B4-BE49-F238E27FC236}">
                    <a16:creationId xmlns:a16="http://schemas.microsoft.com/office/drawing/2014/main" id="{D8205A02-699B-9861-D38C-0204ADC46E3A}"/>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7" name="Rectangle 31">
                <a:extLst>
                  <a:ext uri="{FF2B5EF4-FFF2-40B4-BE49-F238E27FC236}">
                    <a16:creationId xmlns:a16="http://schemas.microsoft.com/office/drawing/2014/main" id="{E958AB4F-E158-0462-5363-208374EDD1E0}"/>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8" name="Rectangle 32">
                <a:extLst>
                  <a:ext uri="{FF2B5EF4-FFF2-40B4-BE49-F238E27FC236}">
                    <a16:creationId xmlns:a16="http://schemas.microsoft.com/office/drawing/2014/main" id="{C5542A70-3C4D-DBA7-289C-DB0B142EB81D}"/>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9" name="Rectangle 33">
                <a:extLst>
                  <a:ext uri="{FF2B5EF4-FFF2-40B4-BE49-F238E27FC236}">
                    <a16:creationId xmlns:a16="http://schemas.microsoft.com/office/drawing/2014/main" id="{2A0A5D68-63F1-668C-BB39-210DE9C95AB1}"/>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0" name="Rectangle 34">
                <a:extLst>
                  <a:ext uri="{FF2B5EF4-FFF2-40B4-BE49-F238E27FC236}">
                    <a16:creationId xmlns:a16="http://schemas.microsoft.com/office/drawing/2014/main" id="{5ABEADFF-3E4D-173B-DDE5-7909E2244888}"/>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1" name="Rectangle 35">
                <a:extLst>
                  <a:ext uri="{FF2B5EF4-FFF2-40B4-BE49-F238E27FC236}">
                    <a16:creationId xmlns:a16="http://schemas.microsoft.com/office/drawing/2014/main" id="{7CDDFA8A-6E57-5D42-E845-BE54A4F5D7B7}"/>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2" name="Rectangle 36">
                <a:extLst>
                  <a:ext uri="{FF2B5EF4-FFF2-40B4-BE49-F238E27FC236}">
                    <a16:creationId xmlns:a16="http://schemas.microsoft.com/office/drawing/2014/main" id="{8CE984D3-164B-A9B1-028E-D2DD8E61E946}"/>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3" name="Rectangle 37">
                <a:extLst>
                  <a:ext uri="{FF2B5EF4-FFF2-40B4-BE49-F238E27FC236}">
                    <a16:creationId xmlns:a16="http://schemas.microsoft.com/office/drawing/2014/main" id="{AB3E2063-851D-8EF9-0C44-0AF93D2EB368}"/>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4" name="Rectangle 38">
                <a:extLst>
                  <a:ext uri="{FF2B5EF4-FFF2-40B4-BE49-F238E27FC236}">
                    <a16:creationId xmlns:a16="http://schemas.microsoft.com/office/drawing/2014/main" id="{EB790877-F9B7-873E-FA07-771A6E4865FA}"/>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5" name="Rectangle 39">
                <a:extLst>
                  <a:ext uri="{FF2B5EF4-FFF2-40B4-BE49-F238E27FC236}">
                    <a16:creationId xmlns:a16="http://schemas.microsoft.com/office/drawing/2014/main" id="{4BCA6487-6398-65D7-ED56-1545045EFA1D}"/>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6" name="Rectangle 40">
                <a:extLst>
                  <a:ext uri="{FF2B5EF4-FFF2-40B4-BE49-F238E27FC236}">
                    <a16:creationId xmlns:a16="http://schemas.microsoft.com/office/drawing/2014/main" id="{55B29EAA-C6BE-EBAB-0315-49D07F562C6B}"/>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7" name="Rectangle 41">
                <a:extLst>
                  <a:ext uri="{FF2B5EF4-FFF2-40B4-BE49-F238E27FC236}">
                    <a16:creationId xmlns:a16="http://schemas.microsoft.com/office/drawing/2014/main" id="{17DD2040-187B-131C-29AF-49F7BEE6EE73}"/>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8" name="Rectangle 42">
                <a:extLst>
                  <a:ext uri="{FF2B5EF4-FFF2-40B4-BE49-F238E27FC236}">
                    <a16:creationId xmlns:a16="http://schemas.microsoft.com/office/drawing/2014/main" id="{2D01927D-3C87-A746-3C10-6DDF1C529833}"/>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9" name="Rectangle 43">
                <a:extLst>
                  <a:ext uri="{FF2B5EF4-FFF2-40B4-BE49-F238E27FC236}">
                    <a16:creationId xmlns:a16="http://schemas.microsoft.com/office/drawing/2014/main" id="{32283BBA-81E9-70AA-0EE3-8242B989DC9C}"/>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0" name="Rectangle 44">
                <a:extLst>
                  <a:ext uri="{FF2B5EF4-FFF2-40B4-BE49-F238E27FC236}">
                    <a16:creationId xmlns:a16="http://schemas.microsoft.com/office/drawing/2014/main" id="{E5800A60-792E-1447-F7EF-934CE1A18835}"/>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1" name="Rectangle 45">
                <a:extLst>
                  <a:ext uri="{FF2B5EF4-FFF2-40B4-BE49-F238E27FC236}">
                    <a16:creationId xmlns:a16="http://schemas.microsoft.com/office/drawing/2014/main" id="{8C9C7983-11BD-BAED-B527-F648B9443038}"/>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2" name="Rectangle 46">
                <a:extLst>
                  <a:ext uri="{FF2B5EF4-FFF2-40B4-BE49-F238E27FC236}">
                    <a16:creationId xmlns:a16="http://schemas.microsoft.com/office/drawing/2014/main" id="{8D9C4808-B771-C170-66DF-CD45F4825A82}"/>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3" name="Rectangle 47">
                <a:extLst>
                  <a:ext uri="{FF2B5EF4-FFF2-40B4-BE49-F238E27FC236}">
                    <a16:creationId xmlns:a16="http://schemas.microsoft.com/office/drawing/2014/main" id="{3AA63B6C-3A72-E0D6-BF5D-EBA7177FB3F8}"/>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4" name="Rectangle 48">
                <a:extLst>
                  <a:ext uri="{FF2B5EF4-FFF2-40B4-BE49-F238E27FC236}">
                    <a16:creationId xmlns:a16="http://schemas.microsoft.com/office/drawing/2014/main" id="{ACCA8E40-EC36-E239-AAF3-053522A0C371}"/>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5" name="Rectangle 49">
                <a:extLst>
                  <a:ext uri="{FF2B5EF4-FFF2-40B4-BE49-F238E27FC236}">
                    <a16:creationId xmlns:a16="http://schemas.microsoft.com/office/drawing/2014/main" id="{B2C10233-086D-6032-EA7C-6CB0247024CF}"/>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6" name="Rectangle 50">
                <a:extLst>
                  <a:ext uri="{FF2B5EF4-FFF2-40B4-BE49-F238E27FC236}">
                    <a16:creationId xmlns:a16="http://schemas.microsoft.com/office/drawing/2014/main" id="{14C56111-9DFF-72E8-3A1F-157AAB18A035}"/>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7" name="Rectangle 51">
                <a:extLst>
                  <a:ext uri="{FF2B5EF4-FFF2-40B4-BE49-F238E27FC236}">
                    <a16:creationId xmlns:a16="http://schemas.microsoft.com/office/drawing/2014/main" id="{CA64077E-CCA5-C019-1D15-7E82C8B6A99E}"/>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8" name="Rectangle 52">
                <a:extLst>
                  <a:ext uri="{FF2B5EF4-FFF2-40B4-BE49-F238E27FC236}">
                    <a16:creationId xmlns:a16="http://schemas.microsoft.com/office/drawing/2014/main" id="{F3336074-F4ED-4BEC-F7C1-DCD7D5C9F8ED}"/>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9" name="Rectangle 53">
                <a:extLst>
                  <a:ext uri="{FF2B5EF4-FFF2-40B4-BE49-F238E27FC236}">
                    <a16:creationId xmlns:a16="http://schemas.microsoft.com/office/drawing/2014/main" id="{8B38DDE2-6203-62C9-7821-8816999361D8}"/>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0" name="Rectangle 54">
                <a:extLst>
                  <a:ext uri="{FF2B5EF4-FFF2-40B4-BE49-F238E27FC236}">
                    <a16:creationId xmlns:a16="http://schemas.microsoft.com/office/drawing/2014/main" id="{9B4B203A-B3A3-AEB7-F58E-A3FF6599AC8D}"/>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1" name="Rectangle 55">
                <a:extLst>
                  <a:ext uri="{FF2B5EF4-FFF2-40B4-BE49-F238E27FC236}">
                    <a16:creationId xmlns:a16="http://schemas.microsoft.com/office/drawing/2014/main" id="{4C65124B-4610-44ED-66B1-3C6AA5C8207A}"/>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2" name="Rectangle 56">
                <a:extLst>
                  <a:ext uri="{FF2B5EF4-FFF2-40B4-BE49-F238E27FC236}">
                    <a16:creationId xmlns:a16="http://schemas.microsoft.com/office/drawing/2014/main" id="{14ED187A-E2AC-D080-3290-982B804DE165}"/>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3" name="Rectangle 57">
                <a:extLst>
                  <a:ext uri="{FF2B5EF4-FFF2-40B4-BE49-F238E27FC236}">
                    <a16:creationId xmlns:a16="http://schemas.microsoft.com/office/drawing/2014/main" id="{EF52094C-F7B4-565D-6046-3DA620976177}"/>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4" name="Rectangle 58">
                <a:extLst>
                  <a:ext uri="{FF2B5EF4-FFF2-40B4-BE49-F238E27FC236}">
                    <a16:creationId xmlns:a16="http://schemas.microsoft.com/office/drawing/2014/main" id="{95257D28-862C-E2C1-EF4A-5B1D4370A713}"/>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5" name="Rectangle 59">
                <a:extLst>
                  <a:ext uri="{FF2B5EF4-FFF2-40B4-BE49-F238E27FC236}">
                    <a16:creationId xmlns:a16="http://schemas.microsoft.com/office/drawing/2014/main" id="{0264DAC0-3E82-4378-505C-20C44DAC17C0}"/>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6" name="Rectangle 60">
                <a:extLst>
                  <a:ext uri="{FF2B5EF4-FFF2-40B4-BE49-F238E27FC236}">
                    <a16:creationId xmlns:a16="http://schemas.microsoft.com/office/drawing/2014/main" id="{9AE663EC-111C-A410-ADED-37DACB37CBFC}"/>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7" name="Rectangle 61">
                <a:extLst>
                  <a:ext uri="{FF2B5EF4-FFF2-40B4-BE49-F238E27FC236}">
                    <a16:creationId xmlns:a16="http://schemas.microsoft.com/office/drawing/2014/main" id="{0AF41EDA-9290-9C4C-B9C0-B9EF15BF9A57}"/>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8" name="Rectangle 62">
                <a:extLst>
                  <a:ext uri="{FF2B5EF4-FFF2-40B4-BE49-F238E27FC236}">
                    <a16:creationId xmlns:a16="http://schemas.microsoft.com/office/drawing/2014/main" id="{EA432BEB-A655-019C-D577-7E571133F149}"/>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9" name="Rectangle 63">
                <a:extLst>
                  <a:ext uri="{FF2B5EF4-FFF2-40B4-BE49-F238E27FC236}">
                    <a16:creationId xmlns:a16="http://schemas.microsoft.com/office/drawing/2014/main" id="{9FC0E5EE-DF29-0390-053B-D6FB2F608F10}"/>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0" name="Rectangle 64">
                <a:extLst>
                  <a:ext uri="{FF2B5EF4-FFF2-40B4-BE49-F238E27FC236}">
                    <a16:creationId xmlns:a16="http://schemas.microsoft.com/office/drawing/2014/main" id="{3BF06D3E-8750-99CC-968D-FD55DC87E316}"/>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1" name="Rectangle 65">
                <a:extLst>
                  <a:ext uri="{FF2B5EF4-FFF2-40B4-BE49-F238E27FC236}">
                    <a16:creationId xmlns:a16="http://schemas.microsoft.com/office/drawing/2014/main" id="{4439A460-8920-50DC-3F63-76FAAC99ED13}"/>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2" name="Rectangle 66">
                <a:extLst>
                  <a:ext uri="{FF2B5EF4-FFF2-40B4-BE49-F238E27FC236}">
                    <a16:creationId xmlns:a16="http://schemas.microsoft.com/office/drawing/2014/main" id="{60CD9ABC-7641-303A-362B-127D21E1A5CB}"/>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3" name="Rectangle 67">
                <a:extLst>
                  <a:ext uri="{FF2B5EF4-FFF2-40B4-BE49-F238E27FC236}">
                    <a16:creationId xmlns:a16="http://schemas.microsoft.com/office/drawing/2014/main" id="{09434934-B729-29B2-8F7E-1A61D9C583E0}"/>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4" name="Rectangle 68">
                <a:extLst>
                  <a:ext uri="{FF2B5EF4-FFF2-40B4-BE49-F238E27FC236}">
                    <a16:creationId xmlns:a16="http://schemas.microsoft.com/office/drawing/2014/main" id="{18DF362D-D9B8-FE9B-DF17-3BB971A27396}"/>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5" name="Rectangle 69">
                <a:extLst>
                  <a:ext uri="{FF2B5EF4-FFF2-40B4-BE49-F238E27FC236}">
                    <a16:creationId xmlns:a16="http://schemas.microsoft.com/office/drawing/2014/main" id="{1A98AA97-83DF-60AE-5E1B-CFFCFEF9DEF7}"/>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6" name="Rectangle 70">
                <a:extLst>
                  <a:ext uri="{FF2B5EF4-FFF2-40B4-BE49-F238E27FC236}">
                    <a16:creationId xmlns:a16="http://schemas.microsoft.com/office/drawing/2014/main" id="{DC1F5EDA-C2BC-08F5-BFF3-53577E4160C8}"/>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7" name="Rectangle 71">
                <a:extLst>
                  <a:ext uri="{FF2B5EF4-FFF2-40B4-BE49-F238E27FC236}">
                    <a16:creationId xmlns:a16="http://schemas.microsoft.com/office/drawing/2014/main" id="{BAD8EFFE-38B6-AD18-5C28-4E99E4FB163E}"/>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8" name="Rectangle 72">
                <a:extLst>
                  <a:ext uri="{FF2B5EF4-FFF2-40B4-BE49-F238E27FC236}">
                    <a16:creationId xmlns:a16="http://schemas.microsoft.com/office/drawing/2014/main" id="{7E1F8DDD-A52B-DD3D-6B05-E3ADB421099F}"/>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9" name="Rectangle 73">
                <a:extLst>
                  <a:ext uri="{FF2B5EF4-FFF2-40B4-BE49-F238E27FC236}">
                    <a16:creationId xmlns:a16="http://schemas.microsoft.com/office/drawing/2014/main" id="{96308467-4639-E886-A1CE-E051A96B8AB0}"/>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0" name="Rectangle 74">
                <a:extLst>
                  <a:ext uri="{FF2B5EF4-FFF2-40B4-BE49-F238E27FC236}">
                    <a16:creationId xmlns:a16="http://schemas.microsoft.com/office/drawing/2014/main" id="{8596B358-5C30-EA9A-90DA-666D143A0D1F}"/>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1" name="Rectangle 75">
                <a:extLst>
                  <a:ext uri="{FF2B5EF4-FFF2-40B4-BE49-F238E27FC236}">
                    <a16:creationId xmlns:a16="http://schemas.microsoft.com/office/drawing/2014/main" id="{7028537A-8502-419E-5475-3D21248E19B6}"/>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2" name="Rectangle 76">
                <a:extLst>
                  <a:ext uri="{FF2B5EF4-FFF2-40B4-BE49-F238E27FC236}">
                    <a16:creationId xmlns:a16="http://schemas.microsoft.com/office/drawing/2014/main" id="{A699782C-3904-5416-4B66-7EEDFFC4D647}"/>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3" name="Rectangle 77">
                <a:extLst>
                  <a:ext uri="{FF2B5EF4-FFF2-40B4-BE49-F238E27FC236}">
                    <a16:creationId xmlns:a16="http://schemas.microsoft.com/office/drawing/2014/main" id="{7579E0EC-CDFA-F548-1A46-0E2BFA7DB379}"/>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4" name="Rectangle 78">
                <a:extLst>
                  <a:ext uri="{FF2B5EF4-FFF2-40B4-BE49-F238E27FC236}">
                    <a16:creationId xmlns:a16="http://schemas.microsoft.com/office/drawing/2014/main" id="{1D1E0A98-5369-5079-7CD9-5BE8A2CC462A}"/>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5" name="Rectangle 79">
                <a:extLst>
                  <a:ext uri="{FF2B5EF4-FFF2-40B4-BE49-F238E27FC236}">
                    <a16:creationId xmlns:a16="http://schemas.microsoft.com/office/drawing/2014/main" id="{5F6D2FBF-4F24-EFE0-6D8A-5C279E5EDCAA}"/>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6" name="Rectangle 80">
                <a:extLst>
                  <a:ext uri="{FF2B5EF4-FFF2-40B4-BE49-F238E27FC236}">
                    <a16:creationId xmlns:a16="http://schemas.microsoft.com/office/drawing/2014/main" id="{9B19E632-D311-6EE6-F351-5B22B4BE3EAD}"/>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7" name="Freeform 81">
                <a:extLst>
                  <a:ext uri="{FF2B5EF4-FFF2-40B4-BE49-F238E27FC236}">
                    <a16:creationId xmlns:a16="http://schemas.microsoft.com/office/drawing/2014/main" id="{7201436A-1E4F-B6F5-4AEC-E18E9D893DD0}"/>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18" name="Rectangle 82">
                <a:extLst>
                  <a:ext uri="{FF2B5EF4-FFF2-40B4-BE49-F238E27FC236}">
                    <a16:creationId xmlns:a16="http://schemas.microsoft.com/office/drawing/2014/main" id="{4C2F1FB2-5090-696D-1BFB-EF7AAD0F72BC}"/>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9" name="Rectangle 83">
                <a:extLst>
                  <a:ext uri="{FF2B5EF4-FFF2-40B4-BE49-F238E27FC236}">
                    <a16:creationId xmlns:a16="http://schemas.microsoft.com/office/drawing/2014/main" id="{1693965D-6DC9-AB5C-F541-2D27E77F6BE8}"/>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0" name="Rectangle 84">
                <a:extLst>
                  <a:ext uri="{FF2B5EF4-FFF2-40B4-BE49-F238E27FC236}">
                    <a16:creationId xmlns:a16="http://schemas.microsoft.com/office/drawing/2014/main" id="{2A222881-6637-B45F-B443-762D6A047BDB}"/>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1" name="Rectangle 85">
                <a:extLst>
                  <a:ext uri="{FF2B5EF4-FFF2-40B4-BE49-F238E27FC236}">
                    <a16:creationId xmlns:a16="http://schemas.microsoft.com/office/drawing/2014/main" id="{E974585C-2FEA-2D28-026F-00B157FE7A9C}"/>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2" name="Rectangle 86">
                <a:extLst>
                  <a:ext uri="{FF2B5EF4-FFF2-40B4-BE49-F238E27FC236}">
                    <a16:creationId xmlns:a16="http://schemas.microsoft.com/office/drawing/2014/main" id="{2A201AE5-F51B-457A-7FAB-237A2B7DAB3E}"/>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3" name="Rectangle 87">
                <a:extLst>
                  <a:ext uri="{FF2B5EF4-FFF2-40B4-BE49-F238E27FC236}">
                    <a16:creationId xmlns:a16="http://schemas.microsoft.com/office/drawing/2014/main" id="{E3391EFB-AF8B-7B4A-047A-DB36C7F9B321}"/>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4" name="Rectangle 88">
                <a:extLst>
                  <a:ext uri="{FF2B5EF4-FFF2-40B4-BE49-F238E27FC236}">
                    <a16:creationId xmlns:a16="http://schemas.microsoft.com/office/drawing/2014/main" id="{3599EDCF-9CE7-A28E-02C3-A459B3DEF4D4}"/>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5" name="Rectangle 89">
                <a:extLst>
                  <a:ext uri="{FF2B5EF4-FFF2-40B4-BE49-F238E27FC236}">
                    <a16:creationId xmlns:a16="http://schemas.microsoft.com/office/drawing/2014/main" id="{CEE85B68-CBE9-4292-9A20-877D57CD6CFE}"/>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6" name="Rectangle 90">
                <a:extLst>
                  <a:ext uri="{FF2B5EF4-FFF2-40B4-BE49-F238E27FC236}">
                    <a16:creationId xmlns:a16="http://schemas.microsoft.com/office/drawing/2014/main" id="{D2B4D5BA-64EA-56DC-FFC1-00BE77B06223}"/>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7" name="Rectangle 91">
                <a:extLst>
                  <a:ext uri="{FF2B5EF4-FFF2-40B4-BE49-F238E27FC236}">
                    <a16:creationId xmlns:a16="http://schemas.microsoft.com/office/drawing/2014/main" id="{53558920-C1D2-45C7-CC22-BF664FB569A0}"/>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8" name="Rectangle 92">
                <a:extLst>
                  <a:ext uri="{FF2B5EF4-FFF2-40B4-BE49-F238E27FC236}">
                    <a16:creationId xmlns:a16="http://schemas.microsoft.com/office/drawing/2014/main" id="{C7B4CBBD-53DF-B2A6-06BA-3053DE163249}"/>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9" name="Rectangle 93">
                <a:extLst>
                  <a:ext uri="{FF2B5EF4-FFF2-40B4-BE49-F238E27FC236}">
                    <a16:creationId xmlns:a16="http://schemas.microsoft.com/office/drawing/2014/main" id="{0A95A3C7-136F-9781-EBBF-6FC064C060B9}"/>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0" name="Rectangle 94">
                <a:extLst>
                  <a:ext uri="{FF2B5EF4-FFF2-40B4-BE49-F238E27FC236}">
                    <a16:creationId xmlns:a16="http://schemas.microsoft.com/office/drawing/2014/main" id="{2E9E6561-E1A3-AF9B-60D0-6E2919E43379}"/>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1" name="Rectangle 95">
                <a:extLst>
                  <a:ext uri="{FF2B5EF4-FFF2-40B4-BE49-F238E27FC236}">
                    <a16:creationId xmlns:a16="http://schemas.microsoft.com/office/drawing/2014/main" id="{83E89237-85A3-71D6-EA01-FD2C07D39F14}"/>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2" name="Rectangle 96">
                <a:extLst>
                  <a:ext uri="{FF2B5EF4-FFF2-40B4-BE49-F238E27FC236}">
                    <a16:creationId xmlns:a16="http://schemas.microsoft.com/office/drawing/2014/main" id="{2BCE2942-7AC3-D29D-07AE-AC2B2A86ED09}"/>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3" name="Rectangle 97">
                <a:extLst>
                  <a:ext uri="{FF2B5EF4-FFF2-40B4-BE49-F238E27FC236}">
                    <a16:creationId xmlns:a16="http://schemas.microsoft.com/office/drawing/2014/main" id="{CC1CD747-CFB7-C772-AD6F-455106A915BD}"/>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4" name="Rectangle 98">
                <a:extLst>
                  <a:ext uri="{FF2B5EF4-FFF2-40B4-BE49-F238E27FC236}">
                    <a16:creationId xmlns:a16="http://schemas.microsoft.com/office/drawing/2014/main" id="{94CF6D67-36D6-855B-3B30-07BE1493B30E}"/>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5" name="Rectangle 99">
                <a:extLst>
                  <a:ext uri="{FF2B5EF4-FFF2-40B4-BE49-F238E27FC236}">
                    <a16:creationId xmlns:a16="http://schemas.microsoft.com/office/drawing/2014/main" id="{83257676-57B0-8E0B-C9E3-1EC3BE86E446}"/>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6" name="Rectangle 100">
                <a:extLst>
                  <a:ext uri="{FF2B5EF4-FFF2-40B4-BE49-F238E27FC236}">
                    <a16:creationId xmlns:a16="http://schemas.microsoft.com/office/drawing/2014/main" id="{FA2E42AB-A647-E265-8AB2-9772F5A8C1FA}"/>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7" name="Rectangle 101">
                <a:extLst>
                  <a:ext uri="{FF2B5EF4-FFF2-40B4-BE49-F238E27FC236}">
                    <a16:creationId xmlns:a16="http://schemas.microsoft.com/office/drawing/2014/main" id="{D5AC16C6-86FA-04E6-EB07-07A733EE33A2}"/>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8" name="Rectangle 102">
                <a:extLst>
                  <a:ext uri="{FF2B5EF4-FFF2-40B4-BE49-F238E27FC236}">
                    <a16:creationId xmlns:a16="http://schemas.microsoft.com/office/drawing/2014/main" id="{9B341C57-8568-F464-5146-BCA8391CF51D}"/>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9" name="Rectangle 103">
                <a:extLst>
                  <a:ext uri="{FF2B5EF4-FFF2-40B4-BE49-F238E27FC236}">
                    <a16:creationId xmlns:a16="http://schemas.microsoft.com/office/drawing/2014/main" id="{8F5A1568-77FC-FDE3-6B8E-010988DE20B8}"/>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0" name="Rectangle 104">
                <a:extLst>
                  <a:ext uri="{FF2B5EF4-FFF2-40B4-BE49-F238E27FC236}">
                    <a16:creationId xmlns:a16="http://schemas.microsoft.com/office/drawing/2014/main" id="{AA9D0972-B5B7-4DCF-11F6-9C031D28BFC8}"/>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1" name="Rectangle 105">
                <a:extLst>
                  <a:ext uri="{FF2B5EF4-FFF2-40B4-BE49-F238E27FC236}">
                    <a16:creationId xmlns:a16="http://schemas.microsoft.com/office/drawing/2014/main" id="{4412528F-80D9-F9ED-7ED7-01C05444B2A8}"/>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2" name="Rectangle 106">
                <a:extLst>
                  <a:ext uri="{FF2B5EF4-FFF2-40B4-BE49-F238E27FC236}">
                    <a16:creationId xmlns:a16="http://schemas.microsoft.com/office/drawing/2014/main" id="{9016CC5A-5247-359B-01A6-DA0128B927E0}"/>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3" name="Rectangle 107">
                <a:extLst>
                  <a:ext uri="{FF2B5EF4-FFF2-40B4-BE49-F238E27FC236}">
                    <a16:creationId xmlns:a16="http://schemas.microsoft.com/office/drawing/2014/main" id="{7D73E3CA-B004-43C9-8D03-32AEB47487C6}"/>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4" name="Rectangle 108">
                <a:extLst>
                  <a:ext uri="{FF2B5EF4-FFF2-40B4-BE49-F238E27FC236}">
                    <a16:creationId xmlns:a16="http://schemas.microsoft.com/office/drawing/2014/main" id="{6A0F926E-F9BC-BA63-312E-1CEA6B27D485}"/>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5" name="Rectangle 109">
                <a:extLst>
                  <a:ext uri="{FF2B5EF4-FFF2-40B4-BE49-F238E27FC236}">
                    <a16:creationId xmlns:a16="http://schemas.microsoft.com/office/drawing/2014/main" id="{529858EA-B06E-EBFF-0A1F-E3E393F88C9D}"/>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6" name="Rectangle 110">
                <a:extLst>
                  <a:ext uri="{FF2B5EF4-FFF2-40B4-BE49-F238E27FC236}">
                    <a16:creationId xmlns:a16="http://schemas.microsoft.com/office/drawing/2014/main" id="{8BD7A8F5-0955-EE15-9355-02F3A49C5E4F}"/>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7" name="Rectangle 111">
                <a:extLst>
                  <a:ext uri="{FF2B5EF4-FFF2-40B4-BE49-F238E27FC236}">
                    <a16:creationId xmlns:a16="http://schemas.microsoft.com/office/drawing/2014/main" id="{BE2F2198-F925-1D0F-FD95-D11E15386475}"/>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8" name="Rectangle 112">
                <a:extLst>
                  <a:ext uri="{FF2B5EF4-FFF2-40B4-BE49-F238E27FC236}">
                    <a16:creationId xmlns:a16="http://schemas.microsoft.com/office/drawing/2014/main" id="{C95D3FB8-5CDB-505A-7A59-06BD2E89EB2F}"/>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9" name="Rectangle 113">
                <a:extLst>
                  <a:ext uri="{FF2B5EF4-FFF2-40B4-BE49-F238E27FC236}">
                    <a16:creationId xmlns:a16="http://schemas.microsoft.com/office/drawing/2014/main" id="{6B869245-6083-7CCF-4C50-207315681D4F}"/>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0" name="Rectangle 114">
                <a:extLst>
                  <a:ext uri="{FF2B5EF4-FFF2-40B4-BE49-F238E27FC236}">
                    <a16:creationId xmlns:a16="http://schemas.microsoft.com/office/drawing/2014/main" id="{7776A210-9370-479F-2943-2695A06E27E8}"/>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1" name="Rectangle 115">
                <a:extLst>
                  <a:ext uri="{FF2B5EF4-FFF2-40B4-BE49-F238E27FC236}">
                    <a16:creationId xmlns:a16="http://schemas.microsoft.com/office/drawing/2014/main" id="{C34BA6C5-A91E-0C97-89F2-53EBEC142D54}"/>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2" name="Rectangle 116">
                <a:extLst>
                  <a:ext uri="{FF2B5EF4-FFF2-40B4-BE49-F238E27FC236}">
                    <a16:creationId xmlns:a16="http://schemas.microsoft.com/office/drawing/2014/main" id="{A6E6EE78-7A55-5BF1-C77B-B2121BAD3800}"/>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3" name="Rectangle 117">
                <a:extLst>
                  <a:ext uri="{FF2B5EF4-FFF2-40B4-BE49-F238E27FC236}">
                    <a16:creationId xmlns:a16="http://schemas.microsoft.com/office/drawing/2014/main" id="{55472059-EA66-AA29-94A8-FC92258D9B6B}"/>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4" name="Rectangle 118">
                <a:extLst>
                  <a:ext uri="{FF2B5EF4-FFF2-40B4-BE49-F238E27FC236}">
                    <a16:creationId xmlns:a16="http://schemas.microsoft.com/office/drawing/2014/main" id="{C1A7F633-3442-F326-9697-D5718EEA6703}"/>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5" name="Rectangle 119">
                <a:extLst>
                  <a:ext uri="{FF2B5EF4-FFF2-40B4-BE49-F238E27FC236}">
                    <a16:creationId xmlns:a16="http://schemas.microsoft.com/office/drawing/2014/main" id="{BECCB1A7-0C65-2B55-C443-A18E17768E1F}"/>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6" name="Rectangle 120">
                <a:extLst>
                  <a:ext uri="{FF2B5EF4-FFF2-40B4-BE49-F238E27FC236}">
                    <a16:creationId xmlns:a16="http://schemas.microsoft.com/office/drawing/2014/main" id="{BD91A878-60F8-4100-A07A-9A85F6B2A130}"/>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7" name="Rectangle 121">
                <a:extLst>
                  <a:ext uri="{FF2B5EF4-FFF2-40B4-BE49-F238E27FC236}">
                    <a16:creationId xmlns:a16="http://schemas.microsoft.com/office/drawing/2014/main" id="{E42A4039-02FB-14A3-1865-F4B299724C54}"/>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8" name="Rectangle 122">
                <a:extLst>
                  <a:ext uri="{FF2B5EF4-FFF2-40B4-BE49-F238E27FC236}">
                    <a16:creationId xmlns:a16="http://schemas.microsoft.com/office/drawing/2014/main" id="{543073F6-B3E7-76B4-F8C0-2BFACE6BE9E5}"/>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9" name="Rectangle 123">
                <a:extLst>
                  <a:ext uri="{FF2B5EF4-FFF2-40B4-BE49-F238E27FC236}">
                    <a16:creationId xmlns:a16="http://schemas.microsoft.com/office/drawing/2014/main" id="{3F1951F5-C71A-A515-F199-57DDFA086AE6}"/>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0" name="Rectangle 124">
                <a:extLst>
                  <a:ext uri="{FF2B5EF4-FFF2-40B4-BE49-F238E27FC236}">
                    <a16:creationId xmlns:a16="http://schemas.microsoft.com/office/drawing/2014/main" id="{6519888A-AD5B-3C30-A439-2BA0CB84F817}"/>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1" name="Rectangle 125">
                <a:extLst>
                  <a:ext uri="{FF2B5EF4-FFF2-40B4-BE49-F238E27FC236}">
                    <a16:creationId xmlns:a16="http://schemas.microsoft.com/office/drawing/2014/main" id="{89D6B28C-B5A7-7903-2AB7-4592379927BA}"/>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2" name="Rectangle 126">
                <a:extLst>
                  <a:ext uri="{FF2B5EF4-FFF2-40B4-BE49-F238E27FC236}">
                    <a16:creationId xmlns:a16="http://schemas.microsoft.com/office/drawing/2014/main" id="{D005FAC9-C077-EEA1-1BB5-3DAEC8687AD0}"/>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3" name="Rectangle 127">
                <a:extLst>
                  <a:ext uri="{FF2B5EF4-FFF2-40B4-BE49-F238E27FC236}">
                    <a16:creationId xmlns:a16="http://schemas.microsoft.com/office/drawing/2014/main" id="{F7A52010-EE5E-B1F6-2D4B-70C410AE7229}"/>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4" name="Rectangle 128">
                <a:extLst>
                  <a:ext uri="{FF2B5EF4-FFF2-40B4-BE49-F238E27FC236}">
                    <a16:creationId xmlns:a16="http://schemas.microsoft.com/office/drawing/2014/main" id="{A220B106-D32A-11E1-7FC1-21A90110A497}"/>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5" name="Rectangle 129">
                <a:extLst>
                  <a:ext uri="{FF2B5EF4-FFF2-40B4-BE49-F238E27FC236}">
                    <a16:creationId xmlns:a16="http://schemas.microsoft.com/office/drawing/2014/main" id="{1770F862-85DC-75AC-732D-95971B40F4FA}"/>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6" name="Rectangle 130">
                <a:extLst>
                  <a:ext uri="{FF2B5EF4-FFF2-40B4-BE49-F238E27FC236}">
                    <a16:creationId xmlns:a16="http://schemas.microsoft.com/office/drawing/2014/main" id="{0051FCA5-428F-D503-7612-43DD7974D2CA}"/>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7" name="Rectangle 131">
                <a:extLst>
                  <a:ext uri="{FF2B5EF4-FFF2-40B4-BE49-F238E27FC236}">
                    <a16:creationId xmlns:a16="http://schemas.microsoft.com/office/drawing/2014/main" id="{678963FB-08DC-668F-9EA7-B6CEEA644CF5}"/>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8" name="Rectangle 132">
                <a:extLst>
                  <a:ext uri="{FF2B5EF4-FFF2-40B4-BE49-F238E27FC236}">
                    <a16:creationId xmlns:a16="http://schemas.microsoft.com/office/drawing/2014/main" id="{AFFB9C07-9EB5-0C82-4253-B093F5DDB64A}"/>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9" name="Rectangle 133">
                <a:extLst>
                  <a:ext uri="{FF2B5EF4-FFF2-40B4-BE49-F238E27FC236}">
                    <a16:creationId xmlns:a16="http://schemas.microsoft.com/office/drawing/2014/main" id="{9530F407-0C79-EDEE-0A66-010478650B7F}"/>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0" name="Rectangle 134">
                <a:extLst>
                  <a:ext uri="{FF2B5EF4-FFF2-40B4-BE49-F238E27FC236}">
                    <a16:creationId xmlns:a16="http://schemas.microsoft.com/office/drawing/2014/main" id="{B81E82E0-A2A2-C7FF-F2E7-FAD70102F2F9}"/>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1" name="Rectangle 135">
                <a:extLst>
                  <a:ext uri="{FF2B5EF4-FFF2-40B4-BE49-F238E27FC236}">
                    <a16:creationId xmlns:a16="http://schemas.microsoft.com/office/drawing/2014/main" id="{BBDB8BFC-3B89-6209-910F-5D931A79ABED}"/>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2" name="Rectangle 136">
                <a:extLst>
                  <a:ext uri="{FF2B5EF4-FFF2-40B4-BE49-F238E27FC236}">
                    <a16:creationId xmlns:a16="http://schemas.microsoft.com/office/drawing/2014/main" id="{EC224A0A-8EA0-4D2B-6358-41C211D8D6B7}"/>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3" name="Rectangle 137">
                <a:extLst>
                  <a:ext uri="{FF2B5EF4-FFF2-40B4-BE49-F238E27FC236}">
                    <a16:creationId xmlns:a16="http://schemas.microsoft.com/office/drawing/2014/main" id="{FC5DD8EF-F85D-C6D5-4FF9-4950942C41D8}"/>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4" name="Freeform 138">
                <a:extLst>
                  <a:ext uri="{FF2B5EF4-FFF2-40B4-BE49-F238E27FC236}">
                    <a16:creationId xmlns:a16="http://schemas.microsoft.com/office/drawing/2014/main" id="{34E0757E-EA53-A3B8-B9ED-8332E883C6DF}"/>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5" name="Freeform 139">
                <a:extLst>
                  <a:ext uri="{FF2B5EF4-FFF2-40B4-BE49-F238E27FC236}">
                    <a16:creationId xmlns:a16="http://schemas.microsoft.com/office/drawing/2014/main" id="{3DF30B03-6942-1147-3BBC-C70C98F823B1}"/>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6" name="Freeform 140">
                <a:extLst>
                  <a:ext uri="{FF2B5EF4-FFF2-40B4-BE49-F238E27FC236}">
                    <a16:creationId xmlns:a16="http://schemas.microsoft.com/office/drawing/2014/main" id="{7E024BE6-E30D-9DD4-CB78-3E0410530CD5}"/>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7" name="Freeform 141">
                <a:extLst>
                  <a:ext uri="{FF2B5EF4-FFF2-40B4-BE49-F238E27FC236}">
                    <a16:creationId xmlns:a16="http://schemas.microsoft.com/office/drawing/2014/main" id="{6F6AA9FD-5382-8AF0-4986-C677986D4630}"/>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8" name="Freeform 142">
                <a:extLst>
                  <a:ext uri="{FF2B5EF4-FFF2-40B4-BE49-F238E27FC236}">
                    <a16:creationId xmlns:a16="http://schemas.microsoft.com/office/drawing/2014/main" id="{66186DA8-3285-E891-B216-2470E6BE736D}"/>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9" name="Freeform 143">
                <a:extLst>
                  <a:ext uri="{FF2B5EF4-FFF2-40B4-BE49-F238E27FC236}">
                    <a16:creationId xmlns:a16="http://schemas.microsoft.com/office/drawing/2014/main" id="{F87E801A-0541-10E7-3FEE-B297CC7D87A7}"/>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0" name="Freeform 144">
                <a:extLst>
                  <a:ext uri="{FF2B5EF4-FFF2-40B4-BE49-F238E27FC236}">
                    <a16:creationId xmlns:a16="http://schemas.microsoft.com/office/drawing/2014/main" id="{A9B854CF-EA9F-B4A7-1C39-1D61BE26722B}"/>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1" name="Freeform 145">
                <a:extLst>
                  <a:ext uri="{FF2B5EF4-FFF2-40B4-BE49-F238E27FC236}">
                    <a16:creationId xmlns:a16="http://schemas.microsoft.com/office/drawing/2014/main" id="{B8F74996-DC07-A546-DDA4-7E9FBB9F6AE6}"/>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2" name="Freeform 146">
                <a:extLst>
                  <a:ext uri="{FF2B5EF4-FFF2-40B4-BE49-F238E27FC236}">
                    <a16:creationId xmlns:a16="http://schemas.microsoft.com/office/drawing/2014/main" id="{67926E88-E169-F87B-E5A8-B54DBD1506FA}"/>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3" name="Rectangle 147">
                <a:extLst>
                  <a:ext uri="{FF2B5EF4-FFF2-40B4-BE49-F238E27FC236}">
                    <a16:creationId xmlns:a16="http://schemas.microsoft.com/office/drawing/2014/main" id="{A5CD8EEE-0F05-101E-7488-C78CF654C3E5}"/>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4" name="Rectangle 148">
                <a:extLst>
                  <a:ext uri="{FF2B5EF4-FFF2-40B4-BE49-F238E27FC236}">
                    <a16:creationId xmlns:a16="http://schemas.microsoft.com/office/drawing/2014/main" id="{069A6ECA-9471-EE61-0698-0F80B0134A05}"/>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5" name="Freeform 149">
                <a:extLst>
                  <a:ext uri="{FF2B5EF4-FFF2-40B4-BE49-F238E27FC236}">
                    <a16:creationId xmlns:a16="http://schemas.microsoft.com/office/drawing/2014/main" id="{DEDEF5CD-35BD-BEB7-3E04-6B165903430F}"/>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6" name="Freeform 150">
                <a:extLst>
                  <a:ext uri="{FF2B5EF4-FFF2-40B4-BE49-F238E27FC236}">
                    <a16:creationId xmlns:a16="http://schemas.microsoft.com/office/drawing/2014/main" id="{9223DB0E-AC74-627D-E0E5-A386F868421A}"/>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7581C9B9-8FC0-F6D6-B44E-640BE0451676}"/>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488" name="Oval 152">
                <a:extLst>
                  <a:ext uri="{FF2B5EF4-FFF2-40B4-BE49-F238E27FC236}">
                    <a16:creationId xmlns:a16="http://schemas.microsoft.com/office/drawing/2014/main" id="{BE6BE5D0-D864-E23D-BF2B-1065373480A2}"/>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4489" name="Rectangle 153">
            <a:extLst>
              <a:ext uri="{FF2B5EF4-FFF2-40B4-BE49-F238E27FC236}">
                <a16:creationId xmlns:a16="http://schemas.microsoft.com/office/drawing/2014/main" id="{38AF4620-C464-9E18-B4D5-8ECB52888F72}"/>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9214AD1C-C9FF-D8FC-2877-0911A272477A}"/>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endParaRPr lang="en-US" altLang="en-US"/>
          </a:p>
        </p:txBody>
      </p:sp>
      <p:sp>
        <p:nvSpPr>
          <p:cNvPr id="14491" name="Rectangle 155">
            <a:extLst>
              <a:ext uri="{FF2B5EF4-FFF2-40B4-BE49-F238E27FC236}">
                <a16:creationId xmlns:a16="http://schemas.microsoft.com/office/drawing/2014/main" id="{0E6481D8-30CE-AA0B-1DCF-96073B25DFF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endParaRPr lang="en-US" altLang="en-US"/>
          </a:p>
        </p:txBody>
      </p:sp>
      <p:sp>
        <p:nvSpPr>
          <p:cNvPr id="14492" name="Rectangle 156">
            <a:extLst>
              <a:ext uri="{FF2B5EF4-FFF2-40B4-BE49-F238E27FC236}">
                <a16:creationId xmlns:a16="http://schemas.microsoft.com/office/drawing/2014/main" id="{3CC43459-BC5B-83E7-CCBE-2FE3871964A0}"/>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D13E352E-5EDE-4D61-B97E-E8228C460D70}" type="slidenum">
              <a:rPr lang="en-US" altLang="en-US"/>
              <a:pPr/>
              <a:t>‹#›</a:t>
            </a:fld>
            <a:endParaRPr lang="en-US" altLang="en-US"/>
          </a:p>
        </p:txBody>
      </p:sp>
      <p:sp>
        <p:nvSpPr>
          <p:cNvPr id="14493" name="Rectangle 157">
            <a:extLst>
              <a:ext uri="{FF2B5EF4-FFF2-40B4-BE49-F238E27FC236}">
                <a16:creationId xmlns:a16="http://schemas.microsoft.com/office/drawing/2014/main" id="{6BECFC0F-166E-4929-939C-63401EBECC02}"/>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4063314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191C716A-E60B-3314-643A-6F95CC3B1869}"/>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70EE3D42-F2B3-1F41-F55B-6AC9644D2535}"/>
                </a:ext>
              </a:extLst>
            </p:cNvPr>
            <p:cNvSpPr>
              <a:spLocks/>
            </p:cNvSpPr>
            <p:nvPr/>
          </p:nvSpPr>
          <p:spPr bwMode="ltGray">
            <a:xfrm>
              <a:off x="2971" y="3367"/>
              <a:ext cx="2789" cy="953"/>
            </a:xfrm>
            <a:custGeom>
              <a:avLst/>
              <a:gdLst>
                <a:gd name="T0" fmla="*/ 2795 w 2780"/>
                <a:gd name="T1" fmla="*/ 18 h 953"/>
                <a:gd name="T2" fmla="*/ 2705 w 2780"/>
                <a:gd name="T3" fmla="*/ 24 h 953"/>
                <a:gd name="T4" fmla="*/ 2638 w 2780"/>
                <a:gd name="T5" fmla="*/ 102 h 953"/>
                <a:gd name="T6" fmla="*/ 2535 w 2780"/>
                <a:gd name="T7" fmla="*/ 156 h 953"/>
                <a:gd name="T8" fmla="*/ 2529 w 2780"/>
                <a:gd name="T9" fmla="*/ 222 h 953"/>
                <a:gd name="T10" fmla="*/ 2511 w 2780"/>
                <a:gd name="T11" fmla="*/ 246 h 953"/>
                <a:gd name="T12" fmla="*/ 2493 w 2780"/>
                <a:gd name="T13" fmla="*/ 252 h 953"/>
                <a:gd name="T14" fmla="*/ 2421 w 2780"/>
                <a:gd name="T15" fmla="*/ 210 h 953"/>
                <a:gd name="T16" fmla="*/ 2281 w 2780"/>
                <a:gd name="T17" fmla="*/ 192 h 953"/>
                <a:gd name="T18" fmla="*/ 2257 w 2780"/>
                <a:gd name="T19" fmla="*/ 186 h 953"/>
                <a:gd name="T20" fmla="*/ 2239 w 2780"/>
                <a:gd name="T21" fmla="*/ 192 h 953"/>
                <a:gd name="T22" fmla="*/ 2167 w 2780"/>
                <a:gd name="T23" fmla="*/ 228 h 953"/>
                <a:gd name="T24" fmla="*/ 2131 w 2780"/>
                <a:gd name="T25" fmla="*/ 240 h 953"/>
                <a:gd name="T26" fmla="*/ 2107 w 2780"/>
                <a:gd name="T27" fmla="*/ 246 h 953"/>
                <a:gd name="T28" fmla="*/ 2095 w 2780"/>
                <a:gd name="T29" fmla="*/ 258 h 953"/>
                <a:gd name="T30" fmla="*/ 2095 w 2780"/>
                <a:gd name="T31" fmla="*/ 276 h 953"/>
                <a:gd name="T32" fmla="*/ 2072 w 2780"/>
                <a:gd name="T33" fmla="*/ 300 h 953"/>
                <a:gd name="T34" fmla="*/ 2054 w 2780"/>
                <a:gd name="T35" fmla="*/ 312 h 953"/>
                <a:gd name="T36" fmla="*/ 2042 w 2780"/>
                <a:gd name="T37" fmla="*/ 324 h 953"/>
                <a:gd name="T38" fmla="*/ 2030 w 2780"/>
                <a:gd name="T39" fmla="*/ 336 h 953"/>
                <a:gd name="T40" fmla="*/ 1997 w 2780"/>
                <a:gd name="T41" fmla="*/ 342 h 953"/>
                <a:gd name="T42" fmla="*/ 1931 w 2780"/>
                <a:gd name="T43" fmla="*/ 336 h 953"/>
                <a:gd name="T44" fmla="*/ 1895 w 2780"/>
                <a:gd name="T45" fmla="*/ 330 h 953"/>
                <a:gd name="T46" fmla="*/ 1883 w 2780"/>
                <a:gd name="T47" fmla="*/ 342 h 953"/>
                <a:gd name="T48" fmla="*/ 1871 w 2780"/>
                <a:gd name="T49" fmla="*/ 354 h 953"/>
                <a:gd name="T50" fmla="*/ 1841 w 2780"/>
                <a:gd name="T51" fmla="*/ 360 h 953"/>
                <a:gd name="T52" fmla="*/ 1782 w 2780"/>
                <a:gd name="T53" fmla="*/ 342 h 953"/>
                <a:gd name="T54" fmla="*/ 1758 w 2780"/>
                <a:gd name="T55" fmla="*/ 342 h 953"/>
                <a:gd name="T56" fmla="*/ 1734 w 2780"/>
                <a:gd name="T57" fmla="*/ 354 h 953"/>
                <a:gd name="T58" fmla="*/ 1671 w 2780"/>
                <a:gd name="T59" fmla="*/ 425 h 953"/>
                <a:gd name="T60" fmla="*/ 1629 w 2780"/>
                <a:gd name="T61" fmla="*/ 569 h 953"/>
                <a:gd name="T62" fmla="*/ 1629 w 2780"/>
                <a:gd name="T63" fmla="*/ 593 h 953"/>
                <a:gd name="T64" fmla="*/ 1635 w 2780"/>
                <a:gd name="T65" fmla="*/ 641 h 953"/>
                <a:gd name="T66" fmla="*/ 1653 w 2780"/>
                <a:gd name="T67" fmla="*/ 659 h 953"/>
                <a:gd name="T68" fmla="*/ 1647 w 2780"/>
                <a:gd name="T69" fmla="*/ 671 h 953"/>
                <a:gd name="T70" fmla="*/ 1635 w 2780"/>
                <a:gd name="T71" fmla="*/ 683 h 953"/>
                <a:gd name="T72" fmla="*/ 1557 w 2780"/>
                <a:gd name="T73" fmla="*/ 689 h 953"/>
                <a:gd name="T74" fmla="*/ 1480 w 2780"/>
                <a:gd name="T75" fmla="*/ 629 h 953"/>
                <a:gd name="T76" fmla="*/ 1345 w 2780"/>
                <a:gd name="T77" fmla="*/ 587 h 953"/>
                <a:gd name="T78" fmla="*/ 1196 w 2780"/>
                <a:gd name="T79" fmla="*/ 671 h 953"/>
                <a:gd name="T80" fmla="*/ 1025 w 2780"/>
                <a:gd name="T81" fmla="*/ 731 h 953"/>
                <a:gd name="T82" fmla="*/ 822 w 2780"/>
                <a:gd name="T83" fmla="*/ 743 h 953"/>
                <a:gd name="T84" fmla="*/ 634 w 2780"/>
                <a:gd name="T85" fmla="*/ 701 h 953"/>
                <a:gd name="T86" fmla="*/ 574 w 2780"/>
                <a:gd name="T87" fmla="*/ 695 h 953"/>
                <a:gd name="T88" fmla="*/ 562 w 2780"/>
                <a:gd name="T89" fmla="*/ 701 h 953"/>
                <a:gd name="T90" fmla="*/ 526 w 2780"/>
                <a:gd name="T91" fmla="*/ 731 h 953"/>
                <a:gd name="T92" fmla="*/ 439 w 2780"/>
                <a:gd name="T93" fmla="*/ 809 h 953"/>
                <a:gd name="T94" fmla="*/ 409 w 2780"/>
                <a:gd name="T95" fmla="*/ 821 h 953"/>
                <a:gd name="T96" fmla="*/ 385 w 2780"/>
                <a:gd name="T97" fmla="*/ 821 h 953"/>
                <a:gd name="T98" fmla="*/ 338 w 2780"/>
                <a:gd name="T99" fmla="*/ 827 h 953"/>
                <a:gd name="T100" fmla="*/ 212 w 2780"/>
                <a:gd name="T101" fmla="*/ 851 h 953"/>
                <a:gd name="T102" fmla="*/ 17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0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4A67D52F-8702-CD6D-768C-A56744B55A31}"/>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6BB78E55-F963-C47A-2C3D-8D10B4D512EE}"/>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EE6FE1DF-8A30-A7D1-F98E-6E39A7BE86FA}"/>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B9D04F6D-FEAF-6B67-04A3-BBE132B1164A}"/>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DAEACC9D-DDE2-15D5-B6EA-93D921692312}"/>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E994305D-A9E9-5D2B-75A7-935555B5A4DA}"/>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813461F5-1839-8A4F-5D10-2B2311AA16C7}"/>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FBD5412D-5641-29A1-35A1-306060244E8F}"/>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65CBE762-AE4A-536E-F038-BFC2698DF80A}"/>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6AC566FB-8B8D-E166-20CF-C8FCE0CE5DA9}"/>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19D9A8B9-1B9D-B7ED-A187-11344BD50186}"/>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5F528A1F-E038-2449-A8B9-6A3905063E4A}"/>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C3BF5963-2019-3D6D-3913-CC4C82EB6E7B}"/>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A4272BF7-BCB0-DB9B-F7A6-4D86EAB03E16}"/>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7403D8B7-D230-2ACB-FC83-2F9B463C20B1}"/>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CC7AC47B-8214-161D-40AD-B112ABA87661}"/>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49D5DEB5-9325-1A60-D5E7-0EB08C8B58A7}"/>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E3B669CC-8B46-C254-442B-8BD362734C19}"/>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1A3C93DD-6CE4-4F5F-9078-68ABD2D59DA8}" type="slidenum">
              <a:rPr lang="en-US" altLang="en-US"/>
              <a:pPr>
                <a:defRPr/>
              </a:pPr>
              <a:t>‹#›</a:t>
            </a:fld>
            <a:endParaRPr lang="en-US" altLang="en-US"/>
          </a:p>
        </p:txBody>
      </p:sp>
      <p:sp>
        <p:nvSpPr>
          <p:cNvPr id="54294" name="Rectangle 22">
            <a:extLst>
              <a:ext uri="{FF2B5EF4-FFF2-40B4-BE49-F238E27FC236}">
                <a16:creationId xmlns:a16="http://schemas.microsoft.com/office/drawing/2014/main" id="{B174C4D6-7C2E-9BB2-5598-3D41051685D4}"/>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91494942"/>
      </p:ext>
    </p:extLst>
  </p:cSld>
  <p:clrMap bg1="dk2" tx1="lt1" bg2="dk1" tx2="lt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175529-77B2-2654-AB19-0AA6494AE9D2}"/>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34D4F434-6040-401B-3C99-BAAC87CAF51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A9C93DB-67E3-C419-0655-20ACB574100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BCD34538-6734-F7C2-6232-F4E69708C26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BC839E51-C8E9-C08B-82CD-E533A3CA4B3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B0C12773-DFA0-1683-5A89-F170EF14A66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2BB0C54-B51E-9272-FE61-DBE8904CFA3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CB53FDE4-3D9B-04ED-CFD9-2B00848999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C1ED4840-855D-A106-3937-C115AFA9023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C8C829FE-702D-1720-5F7E-C1797BCD25D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AD884C7-9E6C-A247-2EEF-9B31924FB8DA}"/>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BC2281E4-5859-A452-A4BC-420302C73F5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0BE7280E-CD20-FE2F-01E0-87E352662E7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22D954AA-6AD1-4DE8-88C6-D6FE5499A4E3}" type="slidenum">
              <a:rPr lang="en-US" altLang="en-US"/>
              <a:pPr/>
              <a:t>‹#›</a:t>
            </a:fld>
            <a:endParaRPr lang="en-US" altLang="en-US"/>
          </a:p>
        </p:txBody>
      </p:sp>
    </p:spTree>
    <p:extLst>
      <p:ext uri="{BB962C8B-B14F-4D97-AF65-F5344CB8AC3E}">
        <p14:creationId xmlns:p14="http://schemas.microsoft.com/office/powerpoint/2010/main" val="343894720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34D520C-4A77-93AA-886A-45C88612249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112FA1CF-DED2-ECF4-1028-CC592E02FC2A}"/>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2FD9418D-FCAC-43B2-42E5-F7F90711975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D63C88DA-433D-044D-49C1-E95C1D79347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ECA925FA-8588-F6AE-82C8-32B85272CA2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a:effectLst>
                  <a:outerShdw blurRad="38100" dist="38100" dir="2700000" algn="tl">
                    <a:srgbClr val="FFFFFF"/>
                  </a:outerShdw>
                </a:effectLst>
                <a:latin typeface="Arial" panose="020B0604020202020204" pitchFamily="34" charset="0"/>
              </a:defRPr>
            </a:lvl1pPr>
          </a:lstStyle>
          <a:p>
            <a:fld id="{6A4E47C2-1DC1-43F3-9F31-374A00A8BB06}" type="slidenum">
              <a:rPr lang="en-US" altLang="en-US"/>
              <a:pPr/>
              <a:t>‹#›</a:t>
            </a:fld>
            <a:endParaRPr lang="en-US" altLang="en-US"/>
          </a:p>
        </p:txBody>
      </p:sp>
    </p:spTree>
    <p:extLst>
      <p:ext uri="{BB962C8B-B14F-4D97-AF65-F5344CB8AC3E}">
        <p14:creationId xmlns:p14="http://schemas.microsoft.com/office/powerpoint/2010/main" val="3862497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3354247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51C7E8C-8952-418E-A333-E3E07DC3C11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18AFE0C8-4B5F-460A-A6EB-6DF180B2BAC3}"/>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11ADA3C8-AE9C-4909-A919-E82170C4734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62F4906B-526E-4F66-AF36-521253BC01F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1FB97A42-C6CE-40E4-9CCC-E3D2598B55B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B8632C19-F88E-443D-95EC-5D7D0B5EC754}" type="slidenum">
              <a:rPr lang="en-US" altLang="en-US"/>
              <a:pPr>
                <a:defRPr/>
              </a:pPr>
              <a:t>‹#›</a:t>
            </a:fld>
            <a:endParaRPr lang="en-US" altLang="en-US"/>
          </a:p>
        </p:txBody>
      </p:sp>
    </p:spTree>
    <p:extLst>
      <p:ext uri="{BB962C8B-B14F-4D97-AF65-F5344CB8AC3E}">
        <p14:creationId xmlns:p14="http://schemas.microsoft.com/office/powerpoint/2010/main" val="7238683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2F073EA-14F8-D5B0-39EE-C883CF8D1579}"/>
              </a:ext>
            </a:extLst>
          </p:cNvPr>
          <p:cNvGrpSpPr>
            <a:grpSpLocks/>
          </p:cNvGrpSpPr>
          <p:nvPr/>
        </p:nvGrpSpPr>
        <p:grpSpPr bwMode="auto">
          <a:xfrm>
            <a:off x="1" y="0"/>
            <a:ext cx="9656233" cy="1981200"/>
            <a:chOff x="0" y="0"/>
            <a:chExt cx="4562" cy="1248"/>
          </a:xfrm>
        </p:grpSpPr>
        <p:sp>
          <p:nvSpPr>
            <p:cNvPr id="14339" name="Freeform 3">
              <a:extLst>
                <a:ext uri="{FF2B5EF4-FFF2-40B4-BE49-F238E27FC236}">
                  <a16:creationId xmlns:a16="http://schemas.microsoft.com/office/drawing/2014/main" id="{33BD36E4-49BF-8095-9A1C-3DF9395BC7E0}"/>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4FC03707-507F-6C70-60F6-E540EFD022D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4341" name="Rectangle 5">
            <a:extLst>
              <a:ext uri="{FF2B5EF4-FFF2-40B4-BE49-F238E27FC236}">
                <a16:creationId xmlns:a16="http://schemas.microsoft.com/office/drawing/2014/main" id="{CC5C1988-4028-F367-973E-F7FFAC55D3D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2" name="Rectangle 6">
            <a:extLst>
              <a:ext uri="{FF2B5EF4-FFF2-40B4-BE49-F238E27FC236}">
                <a16:creationId xmlns:a16="http://schemas.microsoft.com/office/drawing/2014/main" id="{0848D629-212F-13D8-9777-A44F30A106C8}"/>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3" name="Rectangle 7">
            <a:extLst>
              <a:ext uri="{FF2B5EF4-FFF2-40B4-BE49-F238E27FC236}">
                <a16:creationId xmlns:a16="http://schemas.microsoft.com/office/drawing/2014/main" id="{0F80CBAC-19A5-9BF2-0477-0F29C8FF5D63}"/>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4" name="Rectangle 8">
            <a:extLst>
              <a:ext uri="{FF2B5EF4-FFF2-40B4-BE49-F238E27FC236}">
                <a16:creationId xmlns:a16="http://schemas.microsoft.com/office/drawing/2014/main" id="{BC80DA4C-6F3E-5250-466C-AB49461F0B2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5" name="Rectangle 9">
            <a:extLst>
              <a:ext uri="{FF2B5EF4-FFF2-40B4-BE49-F238E27FC236}">
                <a16:creationId xmlns:a16="http://schemas.microsoft.com/office/drawing/2014/main" id="{9D9BF767-9FE2-739C-D383-C7DE8072BF47}"/>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panose="020B0604030504040204" pitchFamily="34" charset="0"/>
              </a:defRPr>
            </a:lvl1pPr>
          </a:lstStyle>
          <a:p>
            <a:fld id="{9AAE8A7F-93D9-47D8-B734-43A21E823104}" type="slidenum">
              <a:rPr lang="en-US" altLang="en-US"/>
              <a:pPr/>
              <a:t>‹#›</a:t>
            </a:fld>
            <a:endParaRPr lang="en-US" altLang="en-US"/>
          </a:p>
        </p:txBody>
      </p:sp>
    </p:spTree>
    <p:extLst>
      <p:ext uri="{BB962C8B-B14F-4D97-AF65-F5344CB8AC3E}">
        <p14:creationId xmlns:p14="http://schemas.microsoft.com/office/powerpoint/2010/main" val="336783442"/>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5C90EB-4782-448A-DF45-B6371E3F454F}"/>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DE90F037-8C2C-FF97-EE36-502C31246B6E}"/>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76FE3219-A19B-1DD7-1C9D-11F41CD9F585}"/>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9766A869-931B-BAD7-64E6-BD129B8AB836}"/>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9681A66A-7E2C-6061-E58E-54402D635917}"/>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1E944956-F9CD-B9E9-632F-A6B40C6A542B}"/>
              </a:ext>
            </a:extLst>
          </p:cNvPr>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216845B7-94DB-A072-585F-BF40715514C1}"/>
              </a:ext>
            </a:extLst>
          </p:cNvPr>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BEC88ED8-30CC-ACD7-5527-48F931CCD428}"/>
              </a:ext>
            </a:extLst>
          </p:cNvPr>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DC1AF512-D98A-468B-CCC8-37C281306AA5}"/>
              </a:ext>
            </a:extLst>
          </p:cNvPr>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Title Placeholder 21">
            <a:extLst>
              <a:ext uri="{FF2B5EF4-FFF2-40B4-BE49-F238E27FC236}">
                <a16:creationId xmlns:a16="http://schemas.microsoft.com/office/drawing/2014/main" id="{8E528134-31C1-B345-2DC5-B659C6A8E3B5}"/>
              </a:ext>
            </a:extLst>
          </p:cNvPr>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036" name="Text Placeholder 12">
            <a:extLst>
              <a:ext uri="{FF2B5EF4-FFF2-40B4-BE49-F238E27FC236}">
                <a16:creationId xmlns:a16="http://schemas.microsoft.com/office/drawing/2014/main" id="{CC3A9B3F-C532-D536-B519-56369D085DDA}"/>
              </a:ext>
            </a:extLst>
          </p:cNvPr>
          <p:cNvSpPr>
            <a:spLocks noGrp="1"/>
          </p:cNvSpPr>
          <p:nvPr>
            <p:ph type="body" idx="1"/>
          </p:nvPr>
        </p:nvSpPr>
        <p:spPr bwMode="auto">
          <a:xfrm>
            <a:off x="1219200" y="178435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8A6345AE-B045-B44F-1E80-1C2851B51B78}"/>
              </a:ext>
            </a:extLst>
          </p:cNvPr>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endParaRPr lang="en-US"/>
          </a:p>
        </p:txBody>
      </p:sp>
      <p:sp>
        <p:nvSpPr>
          <p:cNvPr id="3" name="Footer Placeholder 2">
            <a:extLst>
              <a:ext uri="{FF2B5EF4-FFF2-40B4-BE49-F238E27FC236}">
                <a16:creationId xmlns:a16="http://schemas.microsoft.com/office/drawing/2014/main" id="{DFAD7EE4-449F-309E-1EF4-A9EAE5BBFA51}"/>
              </a:ext>
            </a:extLst>
          </p:cNvPr>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p>
        </p:txBody>
      </p:sp>
      <p:sp>
        <p:nvSpPr>
          <p:cNvPr id="23" name="Slide Number Placeholder 22">
            <a:extLst>
              <a:ext uri="{FF2B5EF4-FFF2-40B4-BE49-F238E27FC236}">
                <a16:creationId xmlns:a16="http://schemas.microsoft.com/office/drawing/2014/main" id="{BBA7B874-EFDD-6FBC-44DE-EB1890E0B4EE}"/>
              </a:ext>
            </a:extLst>
          </p:cNvPr>
          <p:cNvSpPr>
            <a:spLocks noGrp="1"/>
          </p:cNvSpPr>
          <p:nvPr>
            <p:ph type="sldNum" sz="quarter" idx="4"/>
          </p:nvPr>
        </p:nvSpPr>
        <p:spPr>
          <a:xfrm>
            <a:off x="11480800" y="6416676"/>
            <a:ext cx="609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chemeClr val="tx2"/>
                </a:solidFill>
                <a:latin typeface="Book Antiqua" panose="02040602050305030304" pitchFamily="18" charset="0"/>
              </a:defRPr>
            </a:lvl1pPr>
          </a:lstStyle>
          <a:p>
            <a:fld id="{5142E3EB-42F2-4525-B9B7-2F4882A67574}" type="slidenum">
              <a:rPr lang="en-US" altLang="en-US"/>
              <a:pPr/>
              <a:t>‹#›</a:t>
            </a:fld>
            <a:endParaRPr lang="en-US" altLang="en-US"/>
          </a:p>
        </p:txBody>
      </p:sp>
    </p:spTree>
    <p:extLst>
      <p:ext uri="{BB962C8B-B14F-4D97-AF65-F5344CB8AC3E}">
        <p14:creationId xmlns:p14="http://schemas.microsoft.com/office/powerpoint/2010/main" val="2119766311"/>
      </p:ext>
    </p:extLst>
  </p:cSld>
  <p:clrMap bg1="dk1" tx1="lt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Lst>
  <p:hf hdr="0" ftr="0" dt="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Lucida Sans" pitchFamily="34" charset="0"/>
        </a:defRPr>
      </a:lvl2pPr>
      <a:lvl3pPr algn="l" rtl="0" eaLnBrk="0" fontAlgn="base" hangingPunct="0">
        <a:spcBef>
          <a:spcPct val="0"/>
        </a:spcBef>
        <a:spcAft>
          <a:spcPct val="0"/>
        </a:spcAft>
        <a:defRPr sz="4000">
          <a:solidFill>
            <a:srgbClr val="C1EEFF"/>
          </a:solidFill>
          <a:latin typeface="Lucida Sans" pitchFamily="34" charset="0"/>
        </a:defRPr>
      </a:lvl3pPr>
      <a:lvl4pPr algn="l" rtl="0" eaLnBrk="0" fontAlgn="base" hangingPunct="0">
        <a:spcBef>
          <a:spcPct val="0"/>
        </a:spcBef>
        <a:spcAft>
          <a:spcPct val="0"/>
        </a:spcAft>
        <a:defRPr sz="4000">
          <a:solidFill>
            <a:srgbClr val="C1EEFF"/>
          </a:solidFill>
          <a:latin typeface="Lucida Sans" pitchFamily="34" charset="0"/>
        </a:defRPr>
      </a:lvl4pPr>
      <a:lvl5pPr algn="l" rtl="0" eaLnBrk="0" fontAlgn="base" hangingPunct="0">
        <a:spcBef>
          <a:spcPct val="0"/>
        </a:spcBef>
        <a:spcAft>
          <a:spcPct val="0"/>
        </a:spcAft>
        <a:defRPr sz="4000">
          <a:solidFill>
            <a:srgbClr val="C1EEFF"/>
          </a:solidFill>
          <a:latin typeface="Lucida Sans" pitchFamily="34" charset="0"/>
        </a:defRPr>
      </a:lvl5pPr>
      <a:lvl6pPr marL="457200" algn="l" rtl="0" fontAlgn="base">
        <a:spcBef>
          <a:spcPct val="0"/>
        </a:spcBef>
        <a:spcAft>
          <a:spcPct val="0"/>
        </a:spcAft>
        <a:defRPr sz="4000">
          <a:solidFill>
            <a:srgbClr val="C1EEFF"/>
          </a:solidFill>
          <a:latin typeface="Lucida Sans" pitchFamily="34" charset="0"/>
        </a:defRPr>
      </a:lvl6pPr>
      <a:lvl7pPr marL="914400" algn="l" rtl="0" fontAlgn="base">
        <a:spcBef>
          <a:spcPct val="0"/>
        </a:spcBef>
        <a:spcAft>
          <a:spcPct val="0"/>
        </a:spcAft>
        <a:defRPr sz="4000">
          <a:solidFill>
            <a:srgbClr val="C1EEFF"/>
          </a:solidFill>
          <a:latin typeface="Lucida Sans" pitchFamily="34" charset="0"/>
        </a:defRPr>
      </a:lvl7pPr>
      <a:lvl8pPr marL="1371600" algn="l" rtl="0" fontAlgn="base">
        <a:spcBef>
          <a:spcPct val="0"/>
        </a:spcBef>
        <a:spcAft>
          <a:spcPct val="0"/>
        </a:spcAft>
        <a:defRPr sz="4000">
          <a:solidFill>
            <a:srgbClr val="C1EEFF"/>
          </a:solidFill>
          <a:latin typeface="Lucida Sans" pitchFamily="34" charset="0"/>
        </a:defRPr>
      </a:lvl8pPr>
      <a:lvl9pPr marL="1828800" algn="l" rtl="0" fontAlgn="base">
        <a:spcBef>
          <a:spcPct val="0"/>
        </a:spcBef>
        <a:spcAft>
          <a:spcPct val="0"/>
        </a:spcAft>
        <a:defRPr sz="4000">
          <a:solidFill>
            <a:srgbClr val="C1EEFF"/>
          </a:solidFill>
          <a:latin typeface="Lucida Sans"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82"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E1616"/>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46078758-F7AD-5058-D34C-EA0A99263FB9}"/>
              </a:ext>
            </a:extLst>
          </p:cNvPr>
          <p:cNvGrpSpPr>
            <a:grpSpLocks/>
          </p:cNvGrpSpPr>
          <p:nvPr/>
        </p:nvGrpSpPr>
        <p:grpSpPr bwMode="auto">
          <a:xfrm>
            <a:off x="2118" y="0"/>
            <a:ext cx="12198349" cy="6851650"/>
            <a:chOff x="1" y="0"/>
            <a:chExt cx="5763" cy="4316"/>
          </a:xfrm>
        </p:grpSpPr>
        <p:sp>
          <p:nvSpPr>
            <p:cNvPr id="14339" name="Freeform 3">
              <a:extLst>
                <a:ext uri="{FF2B5EF4-FFF2-40B4-BE49-F238E27FC236}">
                  <a16:creationId xmlns:a16="http://schemas.microsoft.com/office/drawing/2014/main" id="{CC694E6F-4EBB-43F7-A0D8-2BE702674E40}"/>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0" name="Freeform 4">
              <a:extLst>
                <a:ext uri="{FF2B5EF4-FFF2-40B4-BE49-F238E27FC236}">
                  <a16:creationId xmlns:a16="http://schemas.microsoft.com/office/drawing/2014/main" id="{0CAC6B90-D968-4E75-8DF3-5E713C20E02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1" name="Freeform 5">
              <a:extLst>
                <a:ext uri="{FF2B5EF4-FFF2-40B4-BE49-F238E27FC236}">
                  <a16:creationId xmlns:a16="http://schemas.microsoft.com/office/drawing/2014/main" id="{DBF76AF1-9D5B-4F1D-8D6F-BAB259485C0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083" name="Group 6">
              <a:extLst>
                <a:ext uri="{FF2B5EF4-FFF2-40B4-BE49-F238E27FC236}">
                  <a16:creationId xmlns:a16="http://schemas.microsoft.com/office/drawing/2014/main" id="{FB2D2B6F-2C12-7AF8-796E-E61F50F253AB}"/>
                </a:ext>
              </a:extLst>
            </p:cNvPr>
            <p:cNvGrpSpPr>
              <a:grpSpLocks/>
            </p:cNvGrpSpPr>
            <p:nvPr/>
          </p:nvGrpSpPr>
          <p:grpSpPr bwMode="auto">
            <a:xfrm>
              <a:off x="288" y="0"/>
              <a:ext cx="5098" cy="4316"/>
              <a:chOff x="288" y="0"/>
              <a:chExt cx="5098" cy="4316"/>
            </a:xfrm>
          </p:grpSpPr>
          <p:sp>
            <p:nvSpPr>
              <p:cNvPr id="14343" name="Freeform 7">
                <a:extLst>
                  <a:ext uri="{FF2B5EF4-FFF2-40B4-BE49-F238E27FC236}">
                    <a16:creationId xmlns:a16="http://schemas.microsoft.com/office/drawing/2014/main" id="{2C2960A3-1AE1-47B5-86F5-205553CF942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4" name="Freeform 8">
                <a:extLst>
                  <a:ext uri="{FF2B5EF4-FFF2-40B4-BE49-F238E27FC236}">
                    <a16:creationId xmlns:a16="http://schemas.microsoft.com/office/drawing/2014/main" id="{CF499604-E774-48DF-86B4-C577865906BD}"/>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5" name="Freeform 9">
                <a:extLst>
                  <a:ext uri="{FF2B5EF4-FFF2-40B4-BE49-F238E27FC236}">
                    <a16:creationId xmlns:a16="http://schemas.microsoft.com/office/drawing/2014/main" id="{EAD4A5FD-B9B9-40E9-AE93-0795C9E339B3}"/>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6" name="Freeform 10">
                <a:extLst>
                  <a:ext uri="{FF2B5EF4-FFF2-40B4-BE49-F238E27FC236}">
                    <a16:creationId xmlns:a16="http://schemas.microsoft.com/office/drawing/2014/main" id="{CE51E9E8-3F8D-495F-B948-A67843CBD62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7" name="Freeform 11">
                <a:extLst>
                  <a:ext uri="{FF2B5EF4-FFF2-40B4-BE49-F238E27FC236}">
                    <a16:creationId xmlns:a16="http://schemas.microsoft.com/office/drawing/2014/main" id="{00BD19DC-6336-4740-96A5-3CFC7C99ECAE}"/>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8" name="Freeform 12">
                <a:extLst>
                  <a:ext uri="{FF2B5EF4-FFF2-40B4-BE49-F238E27FC236}">
                    <a16:creationId xmlns:a16="http://schemas.microsoft.com/office/drawing/2014/main" id="{CA5EA9FC-0320-452F-B650-57762C52AD7F}"/>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9" name="Freeform 13">
                <a:extLst>
                  <a:ext uri="{FF2B5EF4-FFF2-40B4-BE49-F238E27FC236}">
                    <a16:creationId xmlns:a16="http://schemas.microsoft.com/office/drawing/2014/main" id="{12B1E5D6-11A0-4EAD-88E9-E90A11903241}"/>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0" name="Freeform 14">
                <a:extLst>
                  <a:ext uri="{FF2B5EF4-FFF2-40B4-BE49-F238E27FC236}">
                    <a16:creationId xmlns:a16="http://schemas.microsoft.com/office/drawing/2014/main" id="{D9D2CD3A-1863-4699-991C-F54DFFB388B1}"/>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1" name="Freeform 15">
                <a:extLst>
                  <a:ext uri="{FF2B5EF4-FFF2-40B4-BE49-F238E27FC236}">
                    <a16:creationId xmlns:a16="http://schemas.microsoft.com/office/drawing/2014/main" id="{909797F8-07EC-488D-BCCE-5F1A78148C28}"/>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2" name="Freeform 16">
                <a:extLst>
                  <a:ext uri="{FF2B5EF4-FFF2-40B4-BE49-F238E27FC236}">
                    <a16:creationId xmlns:a16="http://schemas.microsoft.com/office/drawing/2014/main" id="{79A3D4C0-1120-4AAA-B9E9-3C6CD5B8F178}"/>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3" name="Freeform 17">
                <a:extLst>
                  <a:ext uri="{FF2B5EF4-FFF2-40B4-BE49-F238E27FC236}">
                    <a16:creationId xmlns:a16="http://schemas.microsoft.com/office/drawing/2014/main" id="{44E5DAAC-B80B-4671-8741-450236BDA0D6}"/>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4" name="Freeform 18">
                <a:extLst>
                  <a:ext uri="{FF2B5EF4-FFF2-40B4-BE49-F238E27FC236}">
                    <a16:creationId xmlns:a16="http://schemas.microsoft.com/office/drawing/2014/main" id="{8F95652B-D0C2-4E2A-A730-2366354AF588}"/>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5" name="Freeform 19">
                <a:extLst>
                  <a:ext uri="{FF2B5EF4-FFF2-40B4-BE49-F238E27FC236}">
                    <a16:creationId xmlns:a16="http://schemas.microsoft.com/office/drawing/2014/main" id="{48122B4B-38D0-479A-AF5F-2192BBC4D3C9}"/>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4356" name="Freeform 20">
              <a:extLst>
                <a:ext uri="{FF2B5EF4-FFF2-40B4-BE49-F238E27FC236}">
                  <a16:creationId xmlns:a16="http://schemas.microsoft.com/office/drawing/2014/main" id="{26519A1B-60CD-4169-8CF7-082900E819FF}"/>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7" name="Freeform 21">
              <a:extLst>
                <a:ext uri="{FF2B5EF4-FFF2-40B4-BE49-F238E27FC236}">
                  <a16:creationId xmlns:a16="http://schemas.microsoft.com/office/drawing/2014/main" id="{A76CC446-9ABA-4F82-A2B5-EED3C565385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8" name="Freeform 22">
              <a:extLst>
                <a:ext uri="{FF2B5EF4-FFF2-40B4-BE49-F238E27FC236}">
                  <a16:creationId xmlns:a16="http://schemas.microsoft.com/office/drawing/2014/main" id="{2A0DA9EA-20DA-4571-BC45-4CA38FDE8776}"/>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87" name="Freeform 23">
              <a:extLst>
                <a:ext uri="{FF2B5EF4-FFF2-40B4-BE49-F238E27FC236}">
                  <a16:creationId xmlns:a16="http://schemas.microsoft.com/office/drawing/2014/main" id="{2B400834-4EF8-99F5-093A-F973AF73CB6E}"/>
                </a:ext>
              </a:extLst>
            </p:cNvPr>
            <p:cNvSpPr>
              <a:spLocks/>
            </p:cNvSpPr>
            <p:nvPr/>
          </p:nvSpPr>
          <p:spPr bwMode="hidden">
            <a:xfrm>
              <a:off x="5041" y="0"/>
              <a:ext cx="719" cy="845"/>
            </a:xfrm>
            <a:custGeom>
              <a:avLst/>
              <a:gdLst>
                <a:gd name="T0" fmla="*/ 723 w 717"/>
                <a:gd name="T1" fmla="*/ 845 h 845"/>
                <a:gd name="T2" fmla="*/ 723 w 717"/>
                <a:gd name="T3" fmla="*/ 821 h 845"/>
                <a:gd name="T4" fmla="*/ 580 w 717"/>
                <a:gd name="T5" fmla="*/ 605 h 845"/>
                <a:gd name="T6" fmla="*/ 409 w 717"/>
                <a:gd name="T7" fmla="*/ 396 h 845"/>
                <a:gd name="T8" fmla="*/ 224 w 717"/>
                <a:gd name="T9" fmla="*/ 192 h 845"/>
                <a:gd name="T10" fmla="*/ 17 w 717"/>
                <a:gd name="T11" fmla="*/ 0 h 845"/>
                <a:gd name="T12" fmla="*/ 0 w 717"/>
                <a:gd name="T13" fmla="*/ 0 h 845"/>
                <a:gd name="T14" fmla="*/ 212 w 717"/>
                <a:gd name="T15" fmla="*/ 198 h 845"/>
                <a:gd name="T16" fmla="*/ 403 w 717"/>
                <a:gd name="T17" fmla="*/ 408 h 845"/>
                <a:gd name="T18" fmla="*/ 574 w 717"/>
                <a:gd name="T19" fmla="*/ 623 h 845"/>
                <a:gd name="T20" fmla="*/ 723 w 717"/>
                <a:gd name="T21" fmla="*/ 845 h 845"/>
                <a:gd name="T22" fmla="*/ 72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8" name="Freeform 24">
              <a:extLst>
                <a:ext uri="{FF2B5EF4-FFF2-40B4-BE49-F238E27FC236}">
                  <a16:creationId xmlns:a16="http://schemas.microsoft.com/office/drawing/2014/main" id="{33CF8C3E-7C83-E29A-F9B4-24C862E65D1A}"/>
                </a:ext>
              </a:extLst>
            </p:cNvPr>
            <p:cNvSpPr>
              <a:spLocks/>
            </p:cNvSpPr>
            <p:nvPr/>
          </p:nvSpPr>
          <p:spPr bwMode="hidden">
            <a:xfrm>
              <a:off x="5352" y="0"/>
              <a:ext cx="408" cy="414"/>
            </a:xfrm>
            <a:custGeom>
              <a:avLst/>
              <a:gdLst>
                <a:gd name="T0" fmla="*/ 410 w 407"/>
                <a:gd name="T1" fmla="*/ 414 h 414"/>
                <a:gd name="T2" fmla="*/ 410 w 407"/>
                <a:gd name="T3" fmla="*/ 396 h 414"/>
                <a:gd name="T4" fmla="*/ 225 w 407"/>
                <a:gd name="T5" fmla="*/ 192 h 414"/>
                <a:gd name="T6" fmla="*/ 12 w 407"/>
                <a:gd name="T7" fmla="*/ 0 h 414"/>
                <a:gd name="T8" fmla="*/ 0 w 407"/>
                <a:gd name="T9" fmla="*/ 0 h 414"/>
                <a:gd name="T10" fmla="*/ 108 w 407"/>
                <a:gd name="T11" fmla="*/ 102 h 414"/>
                <a:gd name="T12" fmla="*/ 219 w 407"/>
                <a:gd name="T13" fmla="*/ 204 h 414"/>
                <a:gd name="T14" fmla="*/ 410 w 407"/>
                <a:gd name="T15" fmla="*/ 414 h 414"/>
                <a:gd name="T16" fmla="*/ 41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E2C4867E-CE05-494A-9429-4DA9F896A4B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90" name="Freeform 26">
              <a:extLst>
                <a:ext uri="{FF2B5EF4-FFF2-40B4-BE49-F238E27FC236}">
                  <a16:creationId xmlns:a16="http://schemas.microsoft.com/office/drawing/2014/main" id="{9E77A667-29A4-CA8B-9361-F20DDC96FE71}"/>
                </a:ext>
              </a:extLst>
            </p:cNvPr>
            <p:cNvSpPr>
              <a:spLocks/>
            </p:cNvSpPr>
            <p:nvPr/>
          </p:nvSpPr>
          <p:spPr bwMode="hidden">
            <a:xfrm>
              <a:off x="6" y="0"/>
              <a:ext cx="588" cy="599"/>
            </a:xfrm>
            <a:custGeom>
              <a:avLst/>
              <a:gdLst>
                <a:gd name="T0" fmla="*/ 592 w 586"/>
                <a:gd name="T1" fmla="*/ 0 h 599"/>
                <a:gd name="T2" fmla="*/ 574 w 586"/>
                <a:gd name="T3" fmla="*/ 0 h 599"/>
                <a:gd name="T4" fmla="*/ 410 w 586"/>
                <a:gd name="T5" fmla="*/ 132 h 599"/>
                <a:gd name="T6" fmla="*/ 260 w 586"/>
                <a:gd name="T7" fmla="*/ 270 h 599"/>
                <a:gd name="T8" fmla="*/ 120 w 586"/>
                <a:gd name="T9" fmla="*/ 420 h 599"/>
                <a:gd name="T10" fmla="*/ 0 w 586"/>
                <a:gd name="T11" fmla="*/ 575 h 599"/>
                <a:gd name="T12" fmla="*/ 0 w 586"/>
                <a:gd name="T13" fmla="*/ 599 h 599"/>
                <a:gd name="T14" fmla="*/ 120 w 586"/>
                <a:gd name="T15" fmla="*/ 432 h 599"/>
                <a:gd name="T16" fmla="*/ 260 w 586"/>
                <a:gd name="T17" fmla="*/ 282 h 599"/>
                <a:gd name="T18" fmla="*/ 416 w 586"/>
                <a:gd name="T19" fmla="*/ 138 h 599"/>
                <a:gd name="T20" fmla="*/ 592 w 586"/>
                <a:gd name="T21" fmla="*/ 0 h 599"/>
                <a:gd name="T22" fmla="*/ 59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1" name="Freeform 27">
              <a:extLst>
                <a:ext uri="{FF2B5EF4-FFF2-40B4-BE49-F238E27FC236}">
                  <a16:creationId xmlns:a16="http://schemas.microsoft.com/office/drawing/2014/main" id="{8F447AEE-7C80-751D-00BD-6852976C434D}"/>
                </a:ext>
              </a:extLst>
            </p:cNvPr>
            <p:cNvSpPr>
              <a:spLocks/>
            </p:cNvSpPr>
            <p:nvPr/>
          </p:nvSpPr>
          <p:spPr bwMode="hidden">
            <a:xfrm>
              <a:off x="6" y="0"/>
              <a:ext cx="270" cy="252"/>
            </a:xfrm>
            <a:custGeom>
              <a:avLst/>
              <a:gdLst>
                <a:gd name="T0" fmla="*/ 272 w 269"/>
                <a:gd name="T1" fmla="*/ 0 h 252"/>
                <a:gd name="T2" fmla="*/ 25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2 w 269"/>
                <a:gd name="T15" fmla="*/ 0 h 252"/>
                <a:gd name="T16" fmla="*/ 2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2" name="Line 28">
              <a:extLst>
                <a:ext uri="{FF2B5EF4-FFF2-40B4-BE49-F238E27FC236}">
                  <a16:creationId xmlns:a16="http://schemas.microsoft.com/office/drawing/2014/main" id="{547175F7-3B63-0A80-AA63-F0EC168700BC}"/>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3" name="Line 29">
              <a:extLst>
                <a:ext uri="{FF2B5EF4-FFF2-40B4-BE49-F238E27FC236}">
                  <a16:creationId xmlns:a16="http://schemas.microsoft.com/office/drawing/2014/main" id="{C027B7F2-DF2E-48B7-3EBB-D47313A95C62}"/>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4" name="Line 30">
              <a:extLst>
                <a:ext uri="{FF2B5EF4-FFF2-40B4-BE49-F238E27FC236}">
                  <a16:creationId xmlns:a16="http://schemas.microsoft.com/office/drawing/2014/main" id="{F80AA59F-29F4-2C12-D096-D453A1472677}"/>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3095" name="Group 31">
              <a:extLst>
                <a:ext uri="{FF2B5EF4-FFF2-40B4-BE49-F238E27FC236}">
                  <a16:creationId xmlns:a16="http://schemas.microsoft.com/office/drawing/2014/main" id="{5E0449B7-2C6D-4188-B99D-E3510C1E4FB2}"/>
                </a:ext>
              </a:extLst>
            </p:cNvPr>
            <p:cNvGrpSpPr>
              <a:grpSpLocks/>
            </p:cNvGrpSpPr>
            <p:nvPr/>
          </p:nvGrpSpPr>
          <p:grpSpPr bwMode="auto">
            <a:xfrm>
              <a:off x="1" y="392"/>
              <a:ext cx="5758" cy="1571"/>
              <a:chOff x="1" y="392"/>
              <a:chExt cx="5758" cy="1571"/>
            </a:xfrm>
          </p:grpSpPr>
          <p:sp>
            <p:nvSpPr>
              <p:cNvPr id="3098" name="Line 32">
                <a:extLst>
                  <a:ext uri="{FF2B5EF4-FFF2-40B4-BE49-F238E27FC236}">
                    <a16:creationId xmlns:a16="http://schemas.microsoft.com/office/drawing/2014/main" id="{75B9E2E2-311C-33C3-6C29-2E2D0624CA6A}"/>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9" name="Line 33">
                <a:extLst>
                  <a:ext uri="{FF2B5EF4-FFF2-40B4-BE49-F238E27FC236}">
                    <a16:creationId xmlns:a16="http://schemas.microsoft.com/office/drawing/2014/main" id="{CB9B86A8-3ED0-59F1-B198-E7D7B6488720}"/>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0" name="Line 34">
                <a:extLst>
                  <a:ext uri="{FF2B5EF4-FFF2-40B4-BE49-F238E27FC236}">
                    <a16:creationId xmlns:a16="http://schemas.microsoft.com/office/drawing/2014/main" id="{15AF1A84-6D64-D762-EF4A-87D49F6ED22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1" name="Line 35">
                <a:extLst>
                  <a:ext uri="{FF2B5EF4-FFF2-40B4-BE49-F238E27FC236}">
                    <a16:creationId xmlns:a16="http://schemas.microsoft.com/office/drawing/2014/main" id="{FCD3E352-E1F3-6F64-85C3-B8E157EA450A}"/>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2" name="Line 36">
                <a:extLst>
                  <a:ext uri="{FF2B5EF4-FFF2-40B4-BE49-F238E27FC236}">
                    <a16:creationId xmlns:a16="http://schemas.microsoft.com/office/drawing/2014/main" id="{FF52325E-0521-4647-3BC6-3C881950E7E9}"/>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3096" name="Line 37">
              <a:extLst>
                <a:ext uri="{FF2B5EF4-FFF2-40B4-BE49-F238E27FC236}">
                  <a16:creationId xmlns:a16="http://schemas.microsoft.com/office/drawing/2014/main" id="{0EA0DBDD-8FD0-4693-DDC9-1EC936D600F4}"/>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7" name="Line 38">
              <a:extLst>
                <a:ext uri="{FF2B5EF4-FFF2-40B4-BE49-F238E27FC236}">
                  <a16:creationId xmlns:a16="http://schemas.microsoft.com/office/drawing/2014/main" id="{E7F9CE30-98F3-0481-6C17-095F79F5BFAE}"/>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4375" name="Rectangle 39">
            <a:extLst>
              <a:ext uri="{FF2B5EF4-FFF2-40B4-BE49-F238E27FC236}">
                <a16:creationId xmlns:a16="http://schemas.microsoft.com/office/drawing/2014/main" id="{E65314C7-CD22-4488-9552-3010B01ACC2B}"/>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4376" name="Rectangle 40">
            <a:extLst>
              <a:ext uri="{FF2B5EF4-FFF2-40B4-BE49-F238E27FC236}">
                <a16:creationId xmlns:a16="http://schemas.microsoft.com/office/drawing/2014/main" id="{2C80E5FA-8EDE-41CC-8FA7-215EC43F0F80}"/>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7" name="Rectangle 41">
            <a:extLst>
              <a:ext uri="{FF2B5EF4-FFF2-40B4-BE49-F238E27FC236}">
                <a16:creationId xmlns:a16="http://schemas.microsoft.com/office/drawing/2014/main" id="{E6F35F5B-AFBA-4AE7-8E33-A0439314367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8" name="Rectangle 42">
            <a:extLst>
              <a:ext uri="{FF2B5EF4-FFF2-40B4-BE49-F238E27FC236}">
                <a16:creationId xmlns:a16="http://schemas.microsoft.com/office/drawing/2014/main" id="{497FA826-5466-41E2-A831-8F4DF50CB93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9A6FF951-4332-456E-B61A-9D21CE1F5B46}" type="slidenum">
              <a:rPr lang="en-US" altLang="en-US"/>
              <a:pPr/>
              <a:t>‹#›</a:t>
            </a:fld>
            <a:endParaRPr lang="en-US" altLang="en-US"/>
          </a:p>
        </p:txBody>
      </p:sp>
      <p:sp>
        <p:nvSpPr>
          <p:cNvPr id="14379" name="Rectangle 43">
            <a:extLst>
              <a:ext uri="{FF2B5EF4-FFF2-40B4-BE49-F238E27FC236}">
                <a16:creationId xmlns:a16="http://schemas.microsoft.com/office/drawing/2014/main" id="{A1F8D8E4-0FE2-4A53-A720-C1D9FD448757}"/>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12160692"/>
      </p:ext>
    </p:extLst>
  </p:cSld>
  <p:clrMap bg1="dk2" tx1="lt1" bg2="dk1"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E74B48C2-60F6-FB05-B64A-D4EA802C2BF0}"/>
              </a:ext>
            </a:extLst>
          </p:cNvPr>
          <p:cNvGrpSpPr>
            <a:grpSpLocks/>
          </p:cNvGrpSpPr>
          <p:nvPr/>
        </p:nvGrpSpPr>
        <p:grpSpPr bwMode="auto">
          <a:xfrm>
            <a:off x="1" y="6350"/>
            <a:ext cx="12187767" cy="6851650"/>
            <a:chOff x="0" y="4"/>
            <a:chExt cx="5758" cy="4316"/>
          </a:xfrm>
        </p:grpSpPr>
        <p:sp>
          <p:nvSpPr>
            <p:cNvPr id="4099" name="Freeform 3">
              <a:extLst>
                <a:ext uri="{FF2B5EF4-FFF2-40B4-BE49-F238E27FC236}">
                  <a16:creationId xmlns:a16="http://schemas.microsoft.com/office/drawing/2014/main" id="{999D6A18-D4B5-FA4C-8D04-B5B2E69F06D4}"/>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0" name="Freeform 4">
              <a:extLst>
                <a:ext uri="{FF2B5EF4-FFF2-40B4-BE49-F238E27FC236}">
                  <a16:creationId xmlns:a16="http://schemas.microsoft.com/office/drawing/2014/main" id="{633FCDA3-CD1F-CB97-A4ED-0E6EF19FD124}"/>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4101" name="Group 5">
              <a:extLst>
                <a:ext uri="{FF2B5EF4-FFF2-40B4-BE49-F238E27FC236}">
                  <a16:creationId xmlns:a16="http://schemas.microsoft.com/office/drawing/2014/main" id="{B5616AED-4FC0-5C2C-B092-E840BF15C92E}"/>
                </a:ext>
              </a:extLst>
            </p:cNvPr>
            <p:cNvGrpSpPr>
              <a:grpSpLocks/>
            </p:cNvGrpSpPr>
            <p:nvPr userDrawn="1"/>
          </p:nvGrpSpPr>
          <p:grpSpPr bwMode="auto">
            <a:xfrm>
              <a:off x="0" y="4"/>
              <a:ext cx="5758" cy="4316"/>
              <a:chOff x="0" y="4"/>
              <a:chExt cx="5758" cy="4316"/>
            </a:xfrm>
          </p:grpSpPr>
          <p:sp>
            <p:nvSpPr>
              <p:cNvPr id="4102" name="Freeform 6">
                <a:extLst>
                  <a:ext uri="{FF2B5EF4-FFF2-40B4-BE49-F238E27FC236}">
                    <a16:creationId xmlns:a16="http://schemas.microsoft.com/office/drawing/2014/main" id="{A73BBCA3-E4E2-934A-F551-DF305184CC6E}"/>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3" name="Freeform 7">
                <a:extLst>
                  <a:ext uri="{FF2B5EF4-FFF2-40B4-BE49-F238E27FC236}">
                    <a16:creationId xmlns:a16="http://schemas.microsoft.com/office/drawing/2014/main" id="{A0F50627-73B2-5988-7EE4-EE938086D7B9}"/>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4" name="Freeform 8">
                <a:extLst>
                  <a:ext uri="{FF2B5EF4-FFF2-40B4-BE49-F238E27FC236}">
                    <a16:creationId xmlns:a16="http://schemas.microsoft.com/office/drawing/2014/main" id="{B5BA2154-4753-32B2-1587-FAA2D9087468}"/>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5" name="Freeform 9">
                <a:extLst>
                  <a:ext uri="{FF2B5EF4-FFF2-40B4-BE49-F238E27FC236}">
                    <a16:creationId xmlns:a16="http://schemas.microsoft.com/office/drawing/2014/main" id="{1E40AC72-279F-A853-3D0D-D8C4852962A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6" name="Freeform 10">
                <a:extLst>
                  <a:ext uri="{FF2B5EF4-FFF2-40B4-BE49-F238E27FC236}">
                    <a16:creationId xmlns:a16="http://schemas.microsoft.com/office/drawing/2014/main" id="{CB9E773D-88CD-E8BF-6C32-59CD41579EA6}"/>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7" name="Freeform 11">
                <a:extLst>
                  <a:ext uri="{FF2B5EF4-FFF2-40B4-BE49-F238E27FC236}">
                    <a16:creationId xmlns:a16="http://schemas.microsoft.com/office/drawing/2014/main" id="{657ADC7C-0D3D-5666-0CEE-FCFB18F5BFD1}"/>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8" name="Freeform 12">
                <a:extLst>
                  <a:ext uri="{FF2B5EF4-FFF2-40B4-BE49-F238E27FC236}">
                    <a16:creationId xmlns:a16="http://schemas.microsoft.com/office/drawing/2014/main" id="{EBA53314-20E9-2AEA-CC36-BE7C73C66B78}"/>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9" name="Freeform 13">
                <a:extLst>
                  <a:ext uri="{FF2B5EF4-FFF2-40B4-BE49-F238E27FC236}">
                    <a16:creationId xmlns:a16="http://schemas.microsoft.com/office/drawing/2014/main" id="{F3A9E800-CD0A-089F-4690-080094AAFF7D}"/>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0" name="Freeform 14">
                <a:extLst>
                  <a:ext uri="{FF2B5EF4-FFF2-40B4-BE49-F238E27FC236}">
                    <a16:creationId xmlns:a16="http://schemas.microsoft.com/office/drawing/2014/main" id="{A2681CD5-198B-4E56-5BDA-BFB5C778E665}"/>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4111" name="Rectangle 15">
            <a:extLst>
              <a:ext uri="{FF2B5EF4-FFF2-40B4-BE49-F238E27FC236}">
                <a16:creationId xmlns:a16="http://schemas.microsoft.com/office/drawing/2014/main" id="{1814DB25-7A4F-610D-ECAC-A660C36F316F}"/>
              </a:ext>
            </a:extLst>
          </p:cNvPr>
          <p:cNvSpPr>
            <a:spLocks noGrp="1" noChangeArrowheads="1"/>
          </p:cNvSpPr>
          <p:nvPr>
            <p:ph type="title"/>
          </p:nvPr>
        </p:nvSpPr>
        <p:spPr bwMode="auto">
          <a:xfrm>
            <a:off x="1422400" y="304801"/>
            <a:ext cx="10058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2" name="Rectangle 16">
            <a:extLst>
              <a:ext uri="{FF2B5EF4-FFF2-40B4-BE49-F238E27FC236}">
                <a16:creationId xmlns:a16="http://schemas.microsoft.com/office/drawing/2014/main" id="{9667C78E-3FA2-0C8E-D10A-43789F77E2BE}"/>
              </a:ext>
            </a:extLst>
          </p:cNvPr>
          <p:cNvSpPr>
            <a:spLocks noGrp="1" noChangeArrowheads="1"/>
          </p:cNvSpPr>
          <p:nvPr>
            <p:ph type="body" idx="1"/>
          </p:nvPr>
        </p:nvSpPr>
        <p:spPr bwMode="auto">
          <a:xfrm>
            <a:off x="1422400" y="1981200"/>
            <a:ext cx="1005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a:extLst>
              <a:ext uri="{FF2B5EF4-FFF2-40B4-BE49-F238E27FC236}">
                <a16:creationId xmlns:a16="http://schemas.microsoft.com/office/drawing/2014/main" id="{63B6A25C-52B3-7BC8-0C25-DF30BD2CA076}"/>
              </a:ext>
            </a:extLst>
          </p:cNvPr>
          <p:cNvSpPr>
            <a:spLocks noGrp="1" noChangeArrowheads="1"/>
          </p:cNvSpPr>
          <p:nvPr>
            <p:ph type="dt" sz="half" idx="2"/>
          </p:nvPr>
        </p:nvSpPr>
        <p:spPr bwMode="auto">
          <a:xfrm>
            <a:off x="142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endParaRPr lang="en-US" altLang="en-US"/>
          </a:p>
        </p:txBody>
      </p:sp>
      <p:sp>
        <p:nvSpPr>
          <p:cNvPr id="4114" name="Rectangle 18">
            <a:extLst>
              <a:ext uri="{FF2B5EF4-FFF2-40B4-BE49-F238E27FC236}">
                <a16:creationId xmlns:a16="http://schemas.microsoft.com/office/drawing/2014/main" id="{014623C5-9334-F21E-3F6F-43F0241D9659}"/>
              </a:ext>
            </a:extLst>
          </p:cNvPr>
          <p:cNvSpPr>
            <a:spLocks noGrp="1" noChangeArrowheads="1"/>
          </p:cNvSpPr>
          <p:nvPr>
            <p:ph type="ftr" sz="quarter" idx="3"/>
          </p:nvPr>
        </p:nvSpPr>
        <p:spPr bwMode="auto">
          <a:xfrm>
            <a:off x="4572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endParaRPr lang="en-US" altLang="en-US"/>
          </a:p>
        </p:txBody>
      </p:sp>
      <p:sp>
        <p:nvSpPr>
          <p:cNvPr id="4115" name="Rectangle 19">
            <a:extLst>
              <a:ext uri="{FF2B5EF4-FFF2-40B4-BE49-F238E27FC236}">
                <a16:creationId xmlns:a16="http://schemas.microsoft.com/office/drawing/2014/main" id="{F999FC57-F2E8-DB35-DF13-F3BC2DB15167}"/>
              </a:ext>
            </a:extLst>
          </p:cNvPr>
          <p:cNvSpPr>
            <a:spLocks noGrp="1" noChangeArrowheads="1"/>
          </p:cNvSpPr>
          <p:nvPr>
            <p:ph type="sldNum" sz="quarter" idx="4"/>
          </p:nvPr>
        </p:nvSpPr>
        <p:spPr bwMode="auto">
          <a:xfrm>
            <a:off x="89408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0944EA09-C9A2-4655-AAEE-3A713FAB3112}" type="slidenum">
              <a:rPr lang="en-US" altLang="en-US"/>
              <a:pPr/>
              <a:t>‹#›</a:t>
            </a:fld>
            <a:endParaRPr lang="en-US" altLang="en-US"/>
          </a:p>
        </p:txBody>
      </p:sp>
    </p:spTree>
    <p:extLst>
      <p:ext uri="{BB962C8B-B14F-4D97-AF65-F5344CB8AC3E}">
        <p14:creationId xmlns:p14="http://schemas.microsoft.com/office/powerpoint/2010/main" val="3859887404"/>
      </p:ext>
    </p:extLst>
  </p:cSld>
  <p:clrMap bg1="dk2" tx1="lt1" bg2="dk1" tx2="lt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Lst>
  <p:hf hdr="0" ftr="0" dt="0"/>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16.xml"/></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5.xml"/></Relationships>
</file>

<file path=ppt/slides/_rels/slide1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3.xml"/></Relationships>
</file>

<file path=ppt/slides/_rels/slide1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5.xml"/></Relationships>
</file>

<file path=ppt/slides/_rels/slide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3.xml"/></Relationships>
</file>

<file path=ppt/slides/_rels/slide1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33.xml"/></Relationships>
</file>

<file path=ppt/slides/_rels/slide1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23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3.xml"/></Relationships>
</file>

<file path=ppt/slides/_rels/slide1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3.xml"/></Relationships>
</file>

<file path=ppt/slides/_rels/slide1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3.xml"/></Relationships>
</file>

<file path=ppt/slides/_rels/slide1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4.xml"/></Relationships>
</file>

<file path=ppt/slides/_rels/slide1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51.xml"/></Relationships>
</file>

<file path=ppt/slides/_rels/slide1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53.xml"/></Relationships>
</file>

<file path=ppt/slides/_rels/slide1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1.xml"/></Relationships>
</file>

<file path=ppt/slides/_rels/slide1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61.xml"/></Relationships>
</file>

<file path=ppt/slides/_rels/slide1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wmf"/><Relationship Id="rId1" Type="http://schemas.openxmlformats.org/officeDocument/2006/relationships/slideLayout" Target="../slideLayouts/slideLayout2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6.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6.xml"/></Relationships>
</file>

<file path=ppt/slides/_rels/slide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7.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5.xml"/></Relationships>
</file>

<file path=ppt/slides/_rels/slide9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AD6E0A-C0E2-94E0-3861-47538FABF7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2127" y="863600"/>
            <a:ext cx="10427745" cy="387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5D18C3-D9EC-795A-C029-FDC78664B8F6}"/>
              </a:ext>
            </a:extLst>
          </p:cNvPr>
          <p:cNvSpPr txBox="1"/>
          <p:nvPr/>
        </p:nvSpPr>
        <p:spPr>
          <a:xfrm>
            <a:off x="2178049" y="5163403"/>
            <a:ext cx="7835900" cy="1323439"/>
          </a:xfrm>
          <a:prstGeom prst="rect">
            <a:avLst/>
          </a:prstGeom>
          <a:noFill/>
        </p:spPr>
        <p:txBody>
          <a:bodyPr wrap="square" rtlCol="0">
            <a:spAutoFit/>
          </a:bodyPr>
          <a:lstStyle/>
          <a:p>
            <a:pPr algn="ctr"/>
            <a:r>
              <a:rPr lang="en-US" sz="4800" dirty="0">
                <a:solidFill>
                  <a:schemeClr val="accent3">
                    <a:lumMod val="20000"/>
                    <a:lumOff val="80000"/>
                  </a:schemeClr>
                </a:solidFill>
                <a:effectLst>
                  <a:outerShdw blurRad="38100" dist="38100" dir="2700000" algn="tl">
                    <a:srgbClr val="000000">
                      <a:alpha val="43137"/>
                    </a:srgbClr>
                  </a:outerShdw>
                </a:effectLst>
                <a:latin typeface="Berlin Sans FB Demi" panose="020E0802020502020306" pitchFamily="34" charset="0"/>
              </a:rPr>
              <a:t>-----ADAM TO DAVID-----</a:t>
            </a:r>
          </a:p>
          <a:p>
            <a:pPr algn="ctr"/>
            <a:r>
              <a:rPr lang="en-US" sz="3200" dirty="0">
                <a:solidFill>
                  <a:schemeClr val="accent3">
                    <a:lumMod val="20000"/>
                    <a:lumOff val="80000"/>
                  </a:schemeClr>
                </a:solidFill>
                <a:effectLst>
                  <a:outerShdw blurRad="38100" dist="38100" dir="2700000" algn="tl">
                    <a:srgbClr val="000000">
                      <a:alpha val="43137"/>
                    </a:srgbClr>
                  </a:outerShdw>
                </a:effectLst>
                <a:latin typeface="Berlin Sans FB Demi" panose="020E0802020502020306" pitchFamily="34" charset="0"/>
              </a:rPr>
              <a:t>(Week 1)</a:t>
            </a:r>
          </a:p>
        </p:txBody>
      </p:sp>
    </p:spTree>
    <p:extLst>
      <p:ext uri="{BB962C8B-B14F-4D97-AF65-F5344CB8AC3E}">
        <p14:creationId xmlns:p14="http://schemas.microsoft.com/office/powerpoint/2010/main" val="129560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05C6923C-913B-3AC7-2E5F-04CF47BED5A0}"/>
              </a:ext>
            </a:extLst>
          </p:cNvPr>
          <p:cNvSpPr>
            <a:spLocks noGrp="1" noChangeArrowheads="1"/>
          </p:cNvSpPr>
          <p:nvPr>
            <p:ph type="title"/>
          </p:nvPr>
        </p:nvSpPr>
        <p:spPr>
          <a:xfrm>
            <a:off x="609600" y="165100"/>
            <a:ext cx="10972800" cy="1371600"/>
          </a:xfrm>
        </p:spPr>
        <p:txBody>
          <a:bodyPr/>
          <a:lstStyle/>
          <a:p>
            <a:pPr eaLnBrk="1" hangingPunct="1">
              <a:defRPr/>
            </a:pPr>
            <a:r>
              <a:rPr lang="en-US" altLang="en-US" sz="4800" dirty="0">
                <a:latin typeface="Cooper Black" pitchFamily="18" charset="0"/>
              </a:rPr>
              <a:t>Abraham’s Family</a:t>
            </a:r>
          </a:p>
        </p:txBody>
      </p:sp>
      <p:sp>
        <p:nvSpPr>
          <p:cNvPr id="378883" name="Rectangle 3">
            <a:extLst>
              <a:ext uri="{FF2B5EF4-FFF2-40B4-BE49-F238E27FC236}">
                <a16:creationId xmlns:a16="http://schemas.microsoft.com/office/drawing/2014/main" id="{262D42BB-4811-68D0-3AC9-7AED49E28F73}"/>
              </a:ext>
            </a:extLst>
          </p:cNvPr>
          <p:cNvSpPr>
            <a:spLocks noGrp="1" noChangeArrowheads="1"/>
          </p:cNvSpPr>
          <p:nvPr>
            <p:ph type="body" idx="1"/>
          </p:nvPr>
        </p:nvSpPr>
        <p:spPr>
          <a:xfrm>
            <a:off x="398060" y="1384300"/>
            <a:ext cx="11395880" cy="4495800"/>
          </a:xfrm>
        </p:spPr>
        <p:txBody>
          <a:bodyPr/>
          <a:lstStyle/>
          <a:p>
            <a:pPr eaLnBrk="1" hangingPunct="1">
              <a:buFont typeface="Wingdings" panose="05000000000000000000" pitchFamily="2" charset="2"/>
              <a:buNone/>
              <a:defRPr/>
            </a:pPr>
            <a:r>
              <a:rPr lang="en-US" altLang="en-US" b="1" dirty="0">
                <a:solidFill>
                  <a:srgbClr val="A50021"/>
                </a:solidFill>
                <a:effectLst>
                  <a:outerShdw blurRad="38100" dist="38100" dir="2700000" algn="tl">
                    <a:srgbClr val="000000"/>
                  </a:outerShdw>
                </a:effectLst>
              </a:rPr>
              <a:t>In his move from Ur in southeast Mesopotamia to Canaan in the west (Gen. 12), Abraham moved from an East Semitic language base to a Northwest Semitic language base.</a:t>
            </a:r>
          </a:p>
          <a:p>
            <a:pPr eaLnBrk="1" hangingPunct="1">
              <a:defRPr/>
            </a:pPr>
            <a:r>
              <a:rPr lang="en-US" altLang="en-US" sz="2800" i="1" dirty="0">
                <a:effectLst/>
              </a:rPr>
              <a:t>When Joseph was sold as a slave into Egypt, he necessarily learned the Egyptian language (Gen. 39).</a:t>
            </a:r>
          </a:p>
          <a:p>
            <a:pPr eaLnBrk="1" hangingPunct="1">
              <a:defRPr/>
            </a:pPr>
            <a:r>
              <a:rPr lang="en-US" altLang="en-US" sz="2800" i="1" dirty="0">
                <a:effectLst/>
              </a:rPr>
              <a:t>Later, when his brothers came to Egypt seeking grain, they supposed that the vizier (who was really their brother Joseph) could not understand their language, since Joseph communicated to them via a translator (Gen. 42:23).</a:t>
            </a:r>
          </a:p>
        </p:txBody>
      </p:sp>
      <p:sp>
        <p:nvSpPr>
          <p:cNvPr id="2" name="Slide Number Placeholder 1">
            <a:extLst>
              <a:ext uri="{FF2B5EF4-FFF2-40B4-BE49-F238E27FC236}">
                <a16:creationId xmlns:a16="http://schemas.microsoft.com/office/drawing/2014/main" id="{C6DAADEA-61D7-271E-17F6-33DE4C5A75B2}"/>
              </a:ext>
            </a:extLst>
          </p:cNvPr>
          <p:cNvSpPr>
            <a:spLocks noGrp="1"/>
          </p:cNvSpPr>
          <p:nvPr>
            <p:ph type="sldNum" sz="quarter" idx="12"/>
          </p:nvPr>
        </p:nvSpPr>
        <p:spPr/>
        <p:txBody>
          <a:bodyPr/>
          <a:lstStyle/>
          <a:p>
            <a:fld id="{570A93FE-E06E-48E0-B38F-7105DC4AA467}" type="slidenum">
              <a:rPr lang="en-US" altLang="en-US" smtClean="0"/>
              <a:pPr/>
              <a:t>10</a:t>
            </a:fld>
            <a:endParaRPr lang="en-US" altLang="en-US"/>
          </a:p>
        </p:txBody>
      </p:sp>
    </p:spTree>
    <p:extLst>
      <p:ext uri="{BB962C8B-B14F-4D97-AF65-F5344CB8AC3E}">
        <p14:creationId xmlns:p14="http://schemas.microsoft.com/office/powerpoint/2010/main" val="1931556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anim calcmode="lin" valueType="num">
                                      <p:cBhvr>
                                        <p:cTn id="7" dur="500" fill="hold"/>
                                        <p:tgtEl>
                                          <p:spTgt spid="3788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8883">
                                            <p:txEl>
                                              <p:pRg st="1" end="1"/>
                                            </p:txEl>
                                          </p:spTgt>
                                        </p:tgtEl>
                                        <p:attrNameLst>
                                          <p:attrName>style.visibility</p:attrName>
                                        </p:attrNameLst>
                                      </p:cBhvr>
                                      <p:to>
                                        <p:strVal val="visible"/>
                                      </p:to>
                                    </p:set>
                                    <p:anim calcmode="lin" valueType="num">
                                      <p:cBhvr additive="base">
                                        <p:cTn id="13" dur="500" fill="hold"/>
                                        <p:tgtEl>
                                          <p:spTgt spid="378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8883">
                                            <p:txEl>
                                              <p:pRg st="2" end="2"/>
                                            </p:txEl>
                                          </p:spTgt>
                                        </p:tgtEl>
                                        <p:attrNameLst>
                                          <p:attrName>style.visibility</p:attrName>
                                        </p:attrNameLst>
                                      </p:cBhvr>
                                      <p:to>
                                        <p:strVal val="visible"/>
                                      </p:to>
                                    </p:set>
                                    <p:anim calcmode="lin" valueType="num">
                                      <p:cBhvr additive="base">
                                        <p:cTn id="19" dur="500" fill="hold"/>
                                        <p:tgtEl>
                                          <p:spTgt spid="378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797263-7221-4836-9726-F65493FCA94F}"/>
              </a:ext>
            </a:extLst>
          </p:cNvPr>
          <p:cNvSpPr>
            <a:spLocks noGrp="1"/>
          </p:cNvSpPr>
          <p:nvPr>
            <p:ph type="title"/>
          </p:nvPr>
        </p:nvSpPr>
        <p:spPr>
          <a:xfrm>
            <a:off x="274320" y="277814"/>
            <a:ext cx="3939540" cy="920112"/>
          </a:xfrm>
        </p:spPr>
        <p:txBody>
          <a:bodyPr/>
          <a:lstStyle/>
          <a:p>
            <a:r>
              <a:rPr lang="en-US" dirty="0">
                <a:solidFill>
                  <a:srgbClr val="C00000"/>
                </a:solidFill>
                <a:effectLst>
                  <a:outerShdw blurRad="38100" dist="38100" dir="2700000" algn="tl">
                    <a:srgbClr val="000000">
                      <a:alpha val="43137"/>
                    </a:srgbClr>
                  </a:outerShdw>
                </a:effectLst>
              </a:rPr>
              <a:t>Egyptian Chariotry</a:t>
            </a:r>
          </a:p>
        </p:txBody>
      </p:sp>
      <p:sp>
        <p:nvSpPr>
          <p:cNvPr id="6" name="Text Placeholder 5">
            <a:extLst>
              <a:ext uri="{FF2B5EF4-FFF2-40B4-BE49-F238E27FC236}">
                <a16:creationId xmlns:a16="http://schemas.microsoft.com/office/drawing/2014/main" id="{E7514711-68D4-4803-B66C-8D0EA9E34F18}"/>
              </a:ext>
            </a:extLst>
          </p:cNvPr>
          <p:cNvSpPr>
            <a:spLocks noGrp="1"/>
          </p:cNvSpPr>
          <p:nvPr>
            <p:ph type="body" sz="half" idx="1"/>
          </p:nvPr>
        </p:nvSpPr>
        <p:spPr>
          <a:xfrm>
            <a:off x="274320" y="1197926"/>
            <a:ext cx="3939540" cy="5158423"/>
          </a:xfrm>
        </p:spPr>
        <p:txBody>
          <a:bodyPr>
            <a:normAutofit fontScale="92500"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Chariotry was first introduced to the Egyptian military during the Hyksos Period.</a:t>
            </a:r>
          </a:p>
          <a:p>
            <a:r>
              <a:rPr lang="en-US" sz="2400" i="1" dirty="0"/>
              <a:t>They gradually developed from a mode of transportation to a formidable implement of war with speed and mobility unmatched by foot soldiers.</a:t>
            </a:r>
          </a:p>
          <a:p>
            <a:r>
              <a:rPr lang="en-US" sz="2400" i="1" dirty="0"/>
              <a:t>Egyptian chariots of the period were generally pulled by two horses.</a:t>
            </a:r>
            <a:endParaRPr lang="en-US" sz="2800" dirty="0"/>
          </a:p>
        </p:txBody>
      </p:sp>
      <p:pic>
        <p:nvPicPr>
          <p:cNvPr id="9" name="Content Placeholder 8">
            <a:extLst>
              <a:ext uri="{FF2B5EF4-FFF2-40B4-BE49-F238E27FC236}">
                <a16:creationId xmlns:a16="http://schemas.microsoft.com/office/drawing/2014/main" id="{A8391383-7ED1-4F1B-9941-CC382AC336A5}"/>
              </a:ext>
            </a:extLst>
          </p:cNvPr>
          <p:cNvPicPr>
            <a:picLocks noGrp="1" noChangeAspect="1"/>
          </p:cNvPicPr>
          <p:nvPr>
            <p:ph sz="half" idx="2"/>
          </p:nvPr>
        </p:nvPicPr>
        <p:blipFill>
          <a:blip r:embed="rId2"/>
          <a:stretch>
            <a:fillRect/>
          </a:stretch>
        </p:blipFill>
        <p:spPr>
          <a:xfrm>
            <a:off x="4411980" y="800099"/>
            <a:ext cx="7780020" cy="5119253"/>
          </a:xfrm>
        </p:spPr>
      </p:pic>
      <p:sp>
        <p:nvSpPr>
          <p:cNvPr id="4" name="Slide Number Placeholder 3">
            <a:extLst>
              <a:ext uri="{FF2B5EF4-FFF2-40B4-BE49-F238E27FC236}">
                <a16:creationId xmlns:a16="http://schemas.microsoft.com/office/drawing/2014/main" id="{4AA7FD3C-3E29-40A4-80EF-8F23671130CB}"/>
              </a:ext>
            </a:extLst>
          </p:cNvPr>
          <p:cNvSpPr>
            <a:spLocks noGrp="1"/>
          </p:cNvSpPr>
          <p:nvPr>
            <p:ph type="sldNum" sz="quarter" idx="12"/>
          </p:nvPr>
        </p:nvSpPr>
        <p:spPr>
          <a:xfrm>
            <a:off x="11018520" y="6356350"/>
            <a:ext cx="850360" cy="36512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C009F7-2D49-454E-87E0-32DE7FE2A189}"/>
              </a:ext>
            </a:extLst>
          </p:cNvPr>
          <p:cNvSpPr txBox="1"/>
          <p:nvPr/>
        </p:nvSpPr>
        <p:spPr>
          <a:xfrm>
            <a:off x="5532120" y="5989320"/>
            <a:ext cx="548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Wall relief from Abu Simbel of Ramesses II in his chariot at the Battle of Kadesh</a:t>
            </a:r>
          </a:p>
        </p:txBody>
      </p:sp>
    </p:spTree>
    <p:extLst>
      <p:ext uri="{BB962C8B-B14F-4D97-AF65-F5344CB8AC3E}">
        <p14:creationId xmlns:p14="http://schemas.microsoft.com/office/powerpoint/2010/main" val="222990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9F224-1679-4EDD-BB1E-25CFA4CAFEAD}"/>
              </a:ext>
            </a:extLst>
          </p:cNvPr>
          <p:cNvSpPr>
            <a:spLocks noGrp="1"/>
          </p:cNvSpPr>
          <p:nvPr>
            <p:ph type="title"/>
          </p:nvPr>
        </p:nvSpPr>
        <p:spPr>
          <a:xfrm>
            <a:off x="1320800" y="616905"/>
            <a:ext cx="4922520" cy="1002346"/>
          </a:xfrm>
        </p:spPr>
        <p:txBody>
          <a:bodyPr/>
          <a:lstStyle/>
          <a:p>
            <a:r>
              <a:rPr lang="en-US" dirty="0">
                <a:solidFill>
                  <a:srgbClr val="C00000"/>
                </a:solidFill>
                <a:effectLst>
                  <a:outerShdw blurRad="38100" dist="38100" dir="2700000" algn="tl">
                    <a:srgbClr val="000000">
                      <a:alpha val="43137"/>
                    </a:srgbClr>
                  </a:outerShdw>
                </a:effectLst>
              </a:rPr>
              <a:t>Mummy of Ramesses II</a:t>
            </a:r>
          </a:p>
        </p:txBody>
      </p:sp>
      <p:pic>
        <p:nvPicPr>
          <p:cNvPr id="10" name="Content Placeholder 9">
            <a:extLst>
              <a:ext uri="{FF2B5EF4-FFF2-40B4-BE49-F238E27FC236}">
                <a16:creationId xmlns:a16="http://schemas.microsoft.com/office/drawing/2014/main" id="{96F7C933-B8A8-499E-804D-E60D45A6D040}"/>
              </a:ext>
            </a:extLst>
          </p:cNvPr>
          <p:cNvPicPr>
            <a:picLocks noGrp="1" noChangeAspect="1"/>
          </p:cNvPicPr>
          <p:nvPr>
            <p:ph sz="half" idx="1"/>
          </p:nvPr>
        </p:nvPicPr>
        <p:blipFill>
          <a:blip r:embed="rId2"/>
          <a:stretch>
            <a:fillRect/>
          </a:stretch>
        </p:blipFill>
        <p:spPr>
          <a:xfrm rot="16200000">
            <a:off x="1134461" y="484790"/>
            <a:ext cx="4587984" cy="6856906"/>
          </a:xfrm>
        </p:spPr>
      </p:pic>
      <p:sp>
        <p:nvSpPr>
          <p:cNvPr id="8" name="Text Placeholder 7">
            <a:extLst>
              <a:ext uri="{FF2B5EF4-FFF2-40B4-BE49-F238E27FC236}">
                <a16:creationId xmlns:a16="http://schemas.microsoft.com/office/drawing/2014/main" id="{4E0840A3-6A4C-4139-BD23-F8A68D0CCF87}"/>
              </a:ext>
            </a:extLst>
          </p:cNvPr>
          <p:cNvSpPr>
            <a:spLocks noGrp="1"/>
          </p:cNvSpPr>
          <p:nvPr>
            <p:ph type="body" sz="half" idx="2"/>
          </p:nvPr>
        </p:nvSpPr>
        <p:spPr>
          <a:xfrm>
            <a:off x="7124700" y="616905"/>
            <a:ext cx="4922520" cy="6219825"/>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While the identity of the Egyptian Pharaoh of the exodus is debated, the majority opinion remains with Ramesses II, regarded by many historians as the most powerful pharaoh in history.</a:t>
            </a:r>
          </a:p>
          <a:p>
            <a:r>
              <a:rPr lang="en-US" sz="2400" i="1" dirty="0"/>
              <a:t>He was appointed prince regent by his father, </a:t>
            </a:r>
            <a:r>
              <a:rPr lang="en-US" sz="2400" i="1" dirty="0" err="1"/>
              <a:t>Seti</a:t>
            </a:r>
            <a:r>
              <a:rPr lang="en-US" sz="2400" i="1" dirty="0"/>
              <a:t> I, at the age of 14.</a:t>
            </a:r>
          </a:p>
          <a:p>
            <a:r>
              <a:rPr lang="en-US" sz="2400" i="1" dirty="0"/>
              <a:t>He lived until he was about 90, and his mummy was discovered in 1881.</a:t>
            </a:r>
          </a:p>
        </p:txBody>
      </p:sp>
      <p:sp>
        <p:nvSpPr>
          <p:cNvPr id="5" name="Slide Number Placeholder 4">
            <a:extLst>
              <a:ext uri="{FF2B5EF4-FFF2-40B4-BE49-F238E27FC236}">
                <a16:creationId xmlns:a16="http://schemas.microsoft.com/office/drawing/2014/main" id="{A8675954-BB93-40A7-BF77-A86DE21B1797}"/>
              </a:ext>
            </a:extLst>
          </p:cNvPr>
          <p:cNvSpPr>
            <a:spLocks noGrp="1"/>
          </p:cNvSpPr>
          <p:nvPr>
            <p:ph type="sldNum" sz="quarter" idx="12"/>
          </p:nvPr>
        </p:nvSpPr>
        <p:spPr>
          <a:xfrm>
            <a:off x="11120120" y="6356350"/>
            <a:ext cx="74876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BE3BEE-BF68-405F-8B98-2C63512AA9F8}"/>
              </a:ext>
            </a:extLst>
          </p:cNvPr>
          <p:cNvSpPr txBox="1"/>
          <p:nvPr/>
        </p:nvSpPr>
        <p:spPr>
          <a:xfrm>
            <a:off x="1758462" y="6356350"/>
            <a:ext cx="35872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Cairo Museum</a:t>
            </a:r>
          </a:p>
        </p:txBody>
      </p:sp>
    </p:spTree>
    <p:extLst>
      <p:ext uri="{BB962C8B-B14F-4D97-AF65-F5344CB8AC3E}">
        <p14:creationId xmlns:p14="http://schemas.microsoft.com/office/powerpoint/2010/main" val="31970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43F8-3C30-4AC5-B9E4-2751568B7320}"/>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Song of the Sea (Ex. 15:1-21)</a:t>
            </a:r>
          </a:p>
        </p:txBody>
      </p:sp>
      <p:sp>
        <p:nvSpPr>
          <p:cNvPr id="6" name="Content Placeholder 5">
            <a:extLst>
              <a:ext uri="{FF2B5EF4-FFF2-40B4-BE49-F238E27FC236}">
                <a16:creationId xmlns:a16="http://schemas.microsoft.com/office/drawing/2014/main" id="{BCDC7BE1-3254-4B9D-8269-B2F42FA410BF}"/>
              </a:ext>
            </a:extLst>
          </p:cNvPr>
          <p:cNvSpPr>
            <a:spLocks noGrp="1"/>
          </p:cNvSpPr>
          <p:nvPr>
            <p:ph idx="1"/>
          </p:nvPr>
        </p:nvSpPr>
        <p:spPr>
          <a:xfrm>
            <a:off x="838200" y="1463040"/>
            <a:ext cx="11030680" cy="5258435"/>
          </a:xfrm>
        </p:spPr>
        <p:txBody>
          <a:bodyPr>
            <a:normAutofit/>
          </a:bodyPr>
          <a:lstStyle/>
          <a:p>
            <a:pPr marL="0" indent="0">
              <a:buNone/>
            </a:pPr>
            <a:r>
              <a:rPr lang="en-US" sz="2800" b="1" dirty="0">
                <a:solidFill>
                  <a:srgbClr val="002060"/>
                </a:solidFill>
                <a:latin typeface="Comic Sans MS" panose="030F0702030302020204" pitchFamily="66" charset="0"/>
              </a:rPr>
              <a:t>This victory hymn, sung by Moses, is arguably one of the oldest parts of the Hebrew Bible (based on archaic Hebrew).</a:t>
            </a:r>
          </a:p>
          <a:p>
            <a:r>
              <a:rPr lang="en-US" sz="2400" i="1" dirty="0">
                <a:latin typeface="Comic Sans MS" panose="030F0702030302020204" pitchFamily="66" charset="0"/>
              </a:rPr>
              <a:t>The hymn falls into four parts:</a:t>
            </a:r>
          </a:p>
          <a:p>
            <a:pPr lvl="1"/>
            <a:r>
              <a:rPr lang="en-US" sz="2000" b="1" dirty="0">
                <a:latin typeface="Comic Sans MS" panose="030F0702030302020204" pitchFamily="66" charset="0"/>
              </a:rPr>
              <a:t>Doxology, in which Yahweh is described as a “Man of War” (15:1-3)</a:t>
            </a:r>
          </a:p>
          <a:p>
            <a:pPr lvl="1"/>
            <a:r>
              <a:rPr lang="en-US" sz="2000" b="1" dirty="0">
                <a:latin typeface="Comic Sans MS" panose="030F0702030302020204" pitchFamily="66" charset="0"/>
              </a:rPr>
              <a:t>Praise to Yahweh’s justice for overthrowing the Egyptians (15:4-12)</a:t>
            </a:r>
          </a:p>
          <a:p>
            <a:pPr lvl="1"/>
            <a:r>
              <a:rPr lang="en-US" sz="2000" b="1" dirty="0">
                <a:latin typeface="Comic Sans MS" panose="030F0702030302020204" pitchFamily="66" charset="0"/>
              </a:rPr>
              <a:t>Declaration of Yahweh’s love in establishing Israel as a nation (15:13)</a:t>
            </a:r>
          </a:p>
          <a:p>
            <a:pPr lvl="1"/>
            <a:r>
              <a:rPr lang="en-US" sz="2000" b="1" dirty="0">
                <a:latin typeface="Comic Sans MS" panose="030F0702030302020204" pitchFamily="66" charset="0"/>
              </a:rPr>
              <a:t>Triumph of the kingdom of God, anticipating the arrival of the Israelites in Canaan, and the eventual building of the temple (15:14-18)</a:t>
            </a:r>
          </a:p>
        </p:txBody>
      </p:sp>
      <p:sp>
        <p:nvSpPr>
          <p:cNvPr id="5" name="Slide Number Placeholder 4">
            <a:extLst>
              <a:ext uri="{FF2B5EF4-FFF2-40B4-BE49-F238E27FC236}">
                <a16:creationId xmlns:a16="http://schemas.microsoft.com/office/drawing/2014/main" id="{D4A42696-FE0E-4021-BB99-68E5B0F2C9C5}"/>
              </a:ext>
            </a:extLst>
          </p:cNvPr>
          <p:cNvSpPr>
            <a:spLocks noGrp="1"/>
          </p:cNvSpPr>
          <p:nvPr>
            <p:ph type="sldNum" sz="quarter" idx="12"/>
          </p:nvPr>
        </p:nvSpPr>
        <p:spPr>
          <a:xfrm>
            <a:off x="11132820" y="6429466"/>
            <a:ext cx="7360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89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additive="base">
                                        <p:cTn id="3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B54DBAD0-09BC-41B9-A694-AE3205743173}"/>
              </a:ext>
            </a:extLst>
          </p:cNvPr>
          <p:cNvSpPr>
            <a:spLocks noGrp="1" noChangeArrowheads="1"/>
          </p:cNvSpPr>
          <p:nvPr>
            <p:ph type="body" sz="half" idx="2"/>
          </p:nvPr>
        </p:nvSpPr>
        <p:spPr>
          <a:xfrm>
            <a:off x="6248400" y="304800"/>
            <a:ext cx="4114800" cy="6324600"/>
          </a:xfrm>
        </p:spPr>
        <p:txBody>
          <a:bodyPr>
            <a:normAutofit fontScale="92500" lnSpcReduction="10000"/>
          </a:bodyPr>
          <a:lstStyle/>
          <a:p>
            <a:pPr eaLnBrk="1" hangingPunct="1">
              <a:buFont typeface="Wingdings" panose="05000000000000000000" pitchFamily="2" charset="2"/>
              <a:buNone/>
              <a:defRPr/>
            </a:pPr>
            <a:r>
              <a:rPr lang="en-US" altLang="en-US" sz="4000" b="1" dirty="0">
                <a:solidFill>
                  <a:srgbClr val="C00000"/>
                </a:solidFill>
                <a:effectLst>
                  <a:outerShdw blurRad="38100" dist="38100" dir="2700000" algn="tl">
                    <a:srgbClr val="000000">
                      <a:alpha val="43137"/>
                    </a:srgbClr>
                  </a:outerShdw>
                </a:effectLst>
                <a:latin typeface="Agency FB" pitchFamily="2" charset="0"/>
              </a:rPr>
              <a:t>Jebal Musa, </a:t>
            </a:r>
          </a:p>
          <a:p>
            <a:pPr eaLnBrk="1" hangingPunct="1">
              <a:spcBef>
                <a:spcPts val="0"/>
              </a:spcBef>
              <a:buFont typeface="Wingdings" panose="05000000000000000000" pitchFamily="2" charset="2"/>
              <a:buNone/>
              <a:defRPr/>
            </a:pPr>
            <a:r>
              <a:rPr lang="en-US" altLang="en-US" sz="4000" b="1" dirty="0">
                <a:solidFill>
                  <a:srgbClr val="C00000"/>
                </a:solidFill>
                <a:effectLst>
                  <a:outerShdw blurRad="38100" dist="38100" dir="2700000" algn="tl">
                    <a:srgbClr val="000000">
                      <a:alpha val="43137"/>
                    </a:srgbClr>
                  </a:outerShdw>
                </a:effectLst>
                <a:latin typeface="Agency FB" pitchFamily="2" charset="0"/>
              </a:rPr>
              <a:t>the traditional Mt. Sinai</a:t>
            </a:r>
          </a:p>
          <a:p>
            <a:pPr eaLnBrk="1" hangingPunct="1">
              <a:defRPr/>
            </a:pPr>
            <a:r>
              <a:rPr lang="en-US" altLang="en-US" sz="2400" i="1" dirty="0">
                <a:latin typeface="Arial Narrow" panose="020B0606020202030204" pitchFamily="34" charset="0"/>
              </a:rPr>
              <a:t>Though there is no consensus on the location of Mt. Sinai, the site having the oldest tradition is near the bottom of the Sinai peninsula.</a:t>
            </a:r>
          </a:p>
          <a:p>
            <a:pPr eaLnBrk="1" hangingPunct="1">
              <a:defRPr/>
            </a:pPr>
            <a:r>
              <a:rPr lang="en-US" altLang="en-US" sz="2400" i="1" dirty="0">
                <a:latin typeface="Arial Narrow" panose="020B0606020202030204" pitchFamily="34" charset="0"/>
              </a:rPr>
              <a:t>St. Catherine’s monastery (Eastern Orthodox), dating from the 4</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 AD, lies at the foot of the mountain.</a:t>
            </a:r>
          </a:p>
          <a:p>
            <a:pPr eaLnBrk="1" hangingPunct="1">
              <a:defRPr/>
            </a:pPr>
            <a:r>
              <a:rPr lang="en-US" altLang="en-US" sz="2400" i="1" dirty="0">
                <a:latin typeface="Arial Narrow" panose="020B0606020202030204" pitchFamily="34" charset="0"/>
              </a:rPr>
              <a:t>At the “mountain of God” the Israelites would receive the first of what would come to be called “the law of Moses.”</a:t>
            </a:r>
          </a:p>
        </p:txBody>
      </p:sp>
      <p:pic>
        <p:nvPicPr>
          <p:cNvPr id="118787" name="Picture 3" descr="ESN26">
            <a:extLst>
              <a:ext uri="{FF2B5EF4-FFF2-40B4-BE49-F238E27FC236}">
                <a16:creationId xmlns:a16="http://schemas.microsoft.com/office/drawing/2014/main" id="{468FAAE3-7526-486D-A03E-31CB5694693F}"/>
              </a:ext>
            </a:extLst>
          </p:cNvPr>
          <p:cNvPicPr>
            <a:picLocks noGrp="1" noChangeAspect="1" noChangeArrowheads="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824"/>
          <a:stretch>
            <a:fillRect/>
          </a:stretch>
        </p:blipFill>
        <p:spPr>
          <a:xfrm>
            <a:off x="1524000" y="-59267"/>
            <a:ext cx="4457700" cy="6934200"/>
          </a:xfrm>
        </p:spPr>
      </p:pic>
      <p:sp>
        <p:nvSpPr>
          <p:cNvPr id="2" name="Slide Number Placeholder 1">
            <a:extLst>
              <a:ext uri="{FF2B5EF4-FFF2-40B4-BE49-F238E27FC236}">
                <a16:creationId xmlns:a16="http://schemas.microsoft.com/office/drawing/2014/main" id="{F47A3EA3-6DF6-40E8-936E-86DEE3CDBCDA}"/>
              </a:ext>
            </a:extLst>
          </p:cNvPr>
          <p:cNvSpPr>
            <a:spLocks noGrp="1"/>
          </p:cNvSpPr>
          <p:nvPr>
            <p:ph type="sldNum" sz="quarter" idx="12"/>
          </p:nvPr>
        </p:nvSpPr>
        <p:spPr>
          <a:xfrm>
            <a:off x="11224260" y="6309360"/>
            <a:ext cx="644620" cy="41211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7010">
                                            <p:txEl>
                                              <p:pRg st="2" end="2"/>
                                            </p:txEl>
                                          </p:spTgt>
                                        </p:tgtEl>
                                        <p:attrNameLst>
                                          <p:attrName>style.visibility</p:attrName>
                                        </p:attrNameLst>
                                      </p:cBhvr>
                                      <p:to>
                                        <p:strVal val="visible"/>
                                      </p:to>
                                    </p:set>
                                    <p:anim calcmode="lin" valueType="num">
                                      <p:cBhvr additive="base">
                                        <p:cTn id="7" dur="500" fill="hold"/>
                                        <p:tgtEl>
                                          <p:spTgt spid="4270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70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7010">
                                            <p:txEl>
                                              <p:pRg st="3" end="3"/>
                                            </p:txEl>
                                          </p:spTgt>
                                        </p:tgtEl>
                                        <p:attrNameLst>
                                          <p:attrName>style.visibility</p:attrName>
                                        </p:attrNameLst>
                                      </p:cBhvr>
                                      <p:to>
                                        <p:strVal val="visible"/>
                                      </p:to>
                                    </p:set>
                                    <p:anim calcmode="lin" valueType="num">
                                      <p:cBhvr additive="base">
                                        <p:cTn id="13" dur="500" fill="hold"/>
                                        <p:tgtEl>
                                          <p:spTgt spid="42701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70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7010">
                                            <p:txEl>
                                              <p:pRg st="4" end="4"/>
                                            </p:txEl>
                                          </p:spTgt>
                                        </p:tgtEl>
                                        <p:attrNameLst>
                                          <p:attrName>style.visibility</p:attrName>
                                        </p:attrNameLst>
                                      </p:cBhvr>
                                      <p:to>
                                        <p:strVal val="visible"/>
                                      </p:to>
                                    </p:set>
                                    <p:anim calcmode="lin" valueType="num">
                                      <p:cBhvr additive="base">
                                        <p:cTn id="19" dur="500" fill="hold"/>
                                        <p:tgtEl>
                                          <p:spTgt spid="4270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70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AD3C-D1AE-425A-8228-E031C0855900}"/>
              </a:ext>
            </a:extLst>
          </p:cNvPr>
          <p:cNvSpPr>
            <a:spLocks noGrp="1"/>
          </p:cNvSpPr>
          <p:nvPr>
            <p:ph type="title"/>
          </p:nvPr>
        </p:nvSpPr>
        <p:spPr>
          <a:xfrm>
            <a:off x="838200" y="170119"/>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Calling of Israel (Ex. 19:1-9)</a:t>
            </a:r>
          </a:p>
        </p:txBody>
      </p:sp>
      <p:sp>
        <p:nvSpPr>
          <p:cNvPr id="3" name="Content Placeholder 2">
            <a:extLst>
              <a:ext uri="{FF2B5EF4-FFF2-40B4-BE49-F238E27FC236}">
                <a16:creationId xmlns:a16="http://schemas.microsoft.com/office/drawing/2014/main" id="{720A6FBB-BFEB-4855-9CC8-BE87E06FCB18}"/>
              </a:ext>
            </a:extLst>
          </p:cNvPr>
          <p:cNvSpPr>
            <a:spLocks noGrp="1"/>
          </p:cNvSpPr>
          <p:nvPr>
            <p:ph idx="1"/>
          </p:nvPr>
        </p:nvSpPr>
        <p:spPr>
          <a:xfrm>
            <a:off x="838200" y="1039972"/>
            <a:ext cx="11030680" cy="3782263"/>
          </a:xfrm>
        </p:spPr>
        <p:txBody>
          <a:bodyPr>
            <a:normAutofit/>
          </a:bodyPr>
          <a:lstStyle/>
          <a:p>
            <a:pPr marL="0" indent="0">
              <a:buNone/>
            </a:pPr>
            <a:r>
              <a:rPr lang="en-US" sz="2800" b="1" dirty="0">
                <a:solidFill>
                  <a:srgbClr val="002060"/>
                </a:solidFill>
                <a:latin typeface="Comic Sans MS" panose="030F0702030302020204" pitchFamily="66" charset="0"/>
              </a:rPr>
              <a:t>From Rephidim, the Israelites now completed the final leg of their journey to Mt. Sinai, where Moses ascended the slopes to hear the voice of Yahweh.</a:t>
            </a:r>
          </a:p>
          <a:p>
            <a:r>
              <a:rPr lang="en-US" sz="2400" i="1" dirty="0">
                <a:latin typeface="Comic Sans MS" panose="030F0702030302020204" pitchFamily="66" charset="0"/>
              </a:rPr>
              <a:t>Here, God announced to him Israel’s calling to be a kingdom of priests and a holy nation, a calling that would stretch into the NT (1 Pe. 2:5, 9).</a:t>
            </a:r>
          </a:p>
          <a:p>
            <a:r>
              <a:rPr lang="en-US" sz="2400" i="1" dirty="0">
                <a:latin typeface="Comic Sans MS" panose="030F0702030302020204" pitchFamily="66" charset="0"/>
              </a:rPr>
              <a:t>The redemption of Israel from Egypt was also a calling—it was not only an escape from something, but a commission to be something.</a:t>
            </a:r>
          </a:p>
        </p:txBody>
      </p:sp>
      <p:sp>
        <p:nvSpPr>
          <p:cNvPr id="6" name="TextBox 5">
            <a:extLst>
              <a:ext uri="{FF2B5EF4-FFF2-40B4-BE49-F238E27FC236}">
                <a16:creationId xmlns:a16="http://schemas.microsoft.com/office/drawing/2014/main" id="{9A54985B-D38F-43F9-ADDE-21F6CA0738AE}"/>
              </a:ext>
            </a:extLst>
          </p:cNvPr>
          <p:cNvSpPr txBox="1"/>
          <p:nvPr/>
        </p:nvSpPr>
        <p:spPr>
          <a:xfrm>
            <a:off x="0" y="4731025"/>
            <a:ext cx="12192000" cy="181588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gency FB" panose="020B0503020202020204" pitchFamily="34" charset="0"/>
                <a:ea typeface="+mn-ea"/>
                <a:cs typeface="+mn-cs"/>
              </a:rPr>
              <a:t>The commission of the nation to be a kingdom of priests set apart for God’s larger purpose theologically connects directly with God’s promise to Abraham that in his seed all nations of the earth will be blessed (cf. Ge. 12:3). Priests, by definition, are mediators, and if the whole nation was to be a priesthood, this immediately implies that they were to be priests to the nations.</a:t>
            </a:r>
          </a:p>
        </p:txBody>
      </p:sp>
      <p:sp>
        <p:nvSpPr>
          <p:cNvPr id="4" name="Slide Number Placeholder 3">
            <a:extLst>
              <a:ext uri="{FF2B5EF4-FFF2-40B4-BE49-F238E27FC236}">
                <a16:creationId xmlns:a16="http://schemas.microsoft.com/office/drawing/2014/main" id="{920595E8-85BB-1915-E4F8-16412F3915D8}"/>
              </a:ext>
            </a:extLst>
          </p:cNvPr>
          <p:cNvSpPr>
            <a:spLocks noGrp="1"/>
          </p:cNvSpPr>
          <p:nvPr>
            <p:ph type="sldNum" sz="quarter" idx="12"/>
          </p:nvPr>
        </p:nvSpPr>
        <p:spPr/>
        <p:txBody>
          <a:bodyPr/>
          <a:lstStyle/>
          <a:p>
            <a:fld id="{45C00377-489B-40EC-B059-26BDDD2E89B9}" type="slidenum">
              <a:rPr lang="en-US" smtClean="0"/>
              <a:pPr/>
              <a:t>104</a:t>
            </a:fld>
            <a:endParaRPr lang="en-US" dirty="0"/>
          </a:p>
        </p:txBody>
      </p:sp>
    </p:spTree>
    <p:extLst>
      <p:ext uri="{BB962C8B-B14F-4D97-AF65-F5344CB8AC3E}">
        <p14:creationId xmlns:p14="http://schemas.microsoft.com/office/powerpoint/2010/main" val="8505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DA65-85EE-4C66-A741-71561DE85358}"/>
              </a:ext>
            </a:extLst>
          </p:cNvPr>
          <p:cNvSpPr>
            <a:spLocks noGrp="1"/>
          </p:cNvSpPr>
          <p:nvPr>
            <p:ph type="title"/>
          </p:nvPr>
        </p:nvSpPr>
        <p:spPr>
          <a:xfrm>
            <a:off x="666538" y="248285"/>
            <a:ext cx="11005457" cy="927349"/>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Yahweh in the Midst of the Camp (Ex. 33:12-17)</a:t>
            </a:r>
          </a:p>
        </p:txBody>
      </p:sp>
      <p:sp>
        <p:nvSpPr>
          <p:cNvPr id="3" name="Content Placeholder 2">
            <a:extLst>
              <a:ext uri="{FF2B5EF4-FFF2-40B4-BE49-F238E27FC236}">
                <a16:creationId xmlns:a16="http://schemas.microsoft.com/office/drawing/2014/main" id="{4768ABB5-893A-404D-8FCF-7D49FB5C53B4}"/>
              </a:ext>
            </a:extLst>
          </p:cNvPr>
          <p:cNvSpPr>
            <a:spLocks noGrp="1"/>
          </p:cNvSpPr>
          <p:nvPr>
            <p:ph idx="1"/>
          </p:nvPr>
        </p:nvSpPr>
        <p:spPr>
          <a:xfrm>
            <a:off x="778965" y="1481126"/>
            <a:ext cx="11089915" cy="5376874"/>
          </a:xfrm>
        </p:spPr>
        <p:txBody>
          <a:bodyPr>
            <a:normAutofit lnSpcReduction="10000"/>
          </a:bodyPr>
          <a:lstStyle/>
          <a:p>
            <a:pPr marL="0" indent="0">
              <a:buNone/>
            </a:pPr>
            <a:r>
              <a:rPr lang="en-US" sz="2800" b="1" dirty="0">
                <a:solidFill>
                  <a:srgbClr val="002060"/>
                </a:solidFill>
                <a:latin typeface="Comic Sans MS" panose="030F0702030302020204" pitchFamily="66" charset="0"/>
              </a:rPr>
              <a:t>Earlier, because of their rebellion, Yahweh said he would not dwell within the community (33:3). At Moses’ intercession, however, Yahweh said he would reenter the community and lead them to Canaan. Implicitly, this would entail the building of the tabernacle.</a:t>
            </a:r>
          </a:p>
          <a:p>
            <a:r>
              <a:rPr lang="en-US" sz="2400" i="1" dirty="0">
                <a:latin typeface="Comic Sans MS" panose="030F0702030302020204" pitchFamily="66" charset="0"/>
              </a:rPr>
              <a:t>In his intercession, Moses asked Yahweh to show him his “ways.” Later, a Hebrew poet would make a subtle distinction between Yahweh’s “ways” (a deeper level) and his “acts” (a more superficial level). He made known his “ways” unto Moses, but his “acts” to the Israelites (Ps. 103:7).</a:t>
            </a:r>
          </a:p>
          <a:p>
            <a:r>
              <a:rPr lang="en-US" sz="2400" i="1" dirty="0">
                <a:latin typeface="Comic Sans MS" panose="030F0702030302020204" pitchFamily="66" charset="0"/>
              </a:rPr>
              <a:t>The face/presence of Yahweh would now go with them and lead them to the promised land.</a:t>
            </a:r>
          </a:p>
        </p:txBody>
      </p:sp>
      <p:sp>
        <p:nvSpPr>
          <p:cNvPr id="4" name="Slide Number Placeholder 3">
            <a:extLst>
              <a:ext uri="{FF2B5EF4-FFF2-40B4-BE49-F238E27FC236}">
                <a16:creationId xmlns:a16="http://schemas.microsoft.com/office/drawing/2014/main" id="{22FBCFA2-6F65-4F1F-8577-2EBF5AA65D75}"/>
              </a:ext>
            </a:extLst>
          </p:cNvPr>
          <p:cNvSpPr>
            <a:spLocks noGrp="1"/>
          </p:cNvSpPr>
          <p:nvPr>
            <p:ph type="sldNum" sz="quarter" idx="12"/>
          </p:nvPr>
        </p:nvSpPr>
        <p:spPr>
          <a:xfrm>
            <a:off x="11146971" y="6511515"/>
            <a:ext cx="721909" cy="2099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7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EC5C-09B7-46A8-B9B1-7C14BD249C46}"/>
              </a:ext>
            </a:extLst>
          </p:cNvPr>
          <p:cNvSpPr>
            <a:spLocks noGrp="1"/>
          </p:cNvSpPr>
          <p:nvPr>
            <p:ph type="title"/>
          </p:nvPr>
        </p:nvSpPr>
        <p:spPr>
          <a:xfrm>
            <a:off x="323118" y="428535"/>
            <a:ext cx="4984823" cy="851626"/>
          </a:xfrm>
        </p:spPr>
        <p:txBody>
          <a:bodyPr>
            <a:noAutofit/>
          </a:bodyPr>
          <a:lstStyle/>
          <a:p>
            <a:r>
              <a:rPr lang="en-US" sz="4400" dirty="0">
                <a:solidFill>
                  <a:srgbClr val="C00000"/>
                </a:solidFill>
                <a:effectLst>
                  <a:outerShdw blurRad="38100" dist="38100" dir="2700000" algn="tl">
                    <a:srgbClr val="000000">
                      <a:alpha val="43137"/>
                    </a:srgbClr>
                  </a:outerShdw>
                </a:effectLst>
              </a:rPr>
              <a:t>The Divine Face</a:t>
            </a:r>
          </a:p>
        </p:txBody>
      </p:sp>
      <p:sp>
        <p:nvSpPr>
          <p:cNvPr id="4" name="Slide Number Placeholder 3">
            <a:extLst>
              <a:ext uri="{FF2B5EF4-FFF2-40B4-BE49-F238E27FC236}">
                <a16:creationId xmlns:a16="http://schemas.microsoft.com/office/drawing/2014/main" id="{E63407B2-CCF5-49D4-A140-61F1E7775AA5}"/>
              </a:ext>
            </a:extLst>
          </p:cNvPr>
          <p:cNvSpPr>
            <a:spLocks noGrp="1"/>
          </p:cNvSpPr>
          <p:nvPr>
            <p:ph type="sldNum" sz="quarter" idx="14"/>
          </p:nvPr>
        </p:nvSpPr>
        <p:spPr>
          <a:xfrm>
            <a:off x="11087100" y="6429466"/>
            <a:ext cx="78178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AC76411B-19FE-457C-8D1A-CDF287137EEF}"/>
              </a:ext>
            </a:extLst>
          </p:cNvPr>
          <p:cNvSpPr>
            <a:spLocks noGrp="1"/>
          </p:cNvSpPr>
          <p:nvPr>
            <p:ph sz="half" idx="1"/>
          </p:nvPr>
        </p:nvSpPr>
        <p:spPr>
          <a:xfrm>
            <a:off x="323118" y="1331050"/>
            <a:ext cx="5772882" cy="5098415"/>
          </a:xfrm>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Just as the </a:t>
            </a:r>
            <a:r>
              <a:rPr lang="en-US" sz="2800" b="1" dirty="0" err="1">
                <a:solidFill>
                  <a:srgbClr val="FF0000"/>
                </a:solidFill>
                <a:effectLst>
                  <a:outerShdw blurRad="38100" dist="38100" dir="2700000" algn="tl">
                    <a:srgbClr val="000000">
                      <a:alpha val="43137"/>
                    </a:srgbClr>
                  </a:outerShdw>
                </a:effectLst>
              </a:rPr>
              <a:t>Mal’ak</a:t>
            </a:r>
            <a:r>
              <a:rPr lang="en-US" sz="2800" b="1" dirty="0">
                <a:solidFill>
                  <a:srgbClr val="FF0000"/>
                </a:solidFill>
                <a:effectLst>
                  <a:outerShdw blurRad="38100" dist="38100" dir="2700000" algn="tl">
                    <a:srgbClr val="000000">
                      <a:alpha val="43137"/>
                    </a:srgbClr>
                  </a:outerShdw>
                </a:effectLst>
              </a:rPr>
              <a:t> Yahweh (Angel of the L</a:t>
            </a:r>
            <a:r>
              <a:rPr lang="en-US" sz="2600" b="1" dirty="0">
                <a:solidFill>
                  <a:srgbClr val="FF0000"/>
                </a:solidFill>
                <a:effectLst>
                  <a:outerShdw blurRad="38100" dist="38100" dir="2700000" algn="tl">
                    <a:srgbClr val="000000">
                      <a:alpha val="43137"/>
                    </a:srgbClr>
                  </a:outerShdw>
                </a:effectLst>
              </a:rPr>
              <a:t>ORD</a:t>
            </a:r>
            <a:r>
              <a:rPr lang="en-US" sz="2800" b="1" dirty="0">
                <a:solidFill>
                  <a:srgbClr val="FF0000"/>
                </a:solidFill>
                <a:effectLst>
                  <a:outerShdw blurRad="38100" dist="38100" dir="2700000" algn="tl">
                    <a:srgbClr val="000000">
                      <a:alpha val="43137"/>
                    </a:srgbClr>
                  </a:outerShdw>
                </a:effectLst>
              </a:rPr>
              <a:t>) is the primary recurring theophany, so the Face of Yahweh (</a:t>
            </a:r>
            <a:r>
              <a:rPr lang="en-US" sz="2800" dirty="0" err="1">
                <a:solidFill>
                  <a:srgbClr val="FF0000"/>
                </a:solidFill>
                <a:effectLst>
                  <a:outerShdw blurRad="38100" dist="38100" dir="2700000" algn="tl">
                    <a:srgbClr val="000000">
                      <a:alpha val="43137"/>
                    </a:srgbClr>
                  </a:outerShdw>
                </a:effectLst>
                <a:latin typeface="HebrewTh" pitchFamily="2" charset="0"/>
              </a:rPr>
              <a:t>MyniPA</a:t>
            </a:r>
            <a:r>
              <a:rPr lang="en-US" sz="2800" b="1" dirty="0">
                <a:solidFill>
                  <a:srgbClr val="FF0000"/>
                </a:solidFill>
                <a:effectLst>
                  <a:outerShdw blurRad="38100" dist="38100" dir="2700000" algn="tl">
                    <a:srgbClr val="000000">
                      <a:alpha val="43137"/>
                    </a:srgbClr>
                  </a:outerShdw>
                </a:effectLst>
              </a:rPr>
              <a:t>) is the primary recurring anthropomorphism.</a:t>
            </a:r>
          </a:p>
          <a:p>
            <a:r>
              <a:rPr lang="en-US" sz="2400" i="1" dirty="0"/>
              <a:t>Divine displeasure is expressed when Yahweh’s face is against someone (Ge. 3:8; 4:14, 16; Lv. 10:2; 22:3).</a:t>
            </a:r>
          </a:p>
          <a:p>
            <a:r>
              <a:rPr lang="en-US" sz="2400" i="1" dirty="0"/>
              <a:t>Divine approval is expressed when his face is turned toward someone (Ge. 27:7; Nu. 6:25; Dt. 12:7, 18; 14:23, 26; 15:20, etc.).</a:t>
            </a:r>
          </a:p>
        </p:txBody>
      </p:sp>
      <p:sp>
        <p:nvSpPr>
          <p:cNvPr id="6" name="Content Placeholder 5">
            <a:extLst>
              <a:ext uri="{FF2B5EF4-FFF2-40B4-BE49-F238E27FC236}">
                <a16:creationId xmlns:a16="http://schemas.microsoft.com/office/drawing/2014/main" id="{7D9759B4-244E-43B9-92C4-5B1801F3B1B9}"/>
              </a:ext>
            </a:extLst>
          </p:cNvPr>
          <p:cNvSpPr>
            <a:spLocks noGrp="1"/>
          </p:cNvSpPr>
          <p:nvPr>
            <p:ph sz="half" idx="2"/>
          </p:nvPr>
        </p:nvSpPr>
        <p:spPr>
          <a:xfrm>
            <a:off x="6368978" y="428535"/>
            <a:ext cx="5499902" cy="6000932"/>
          </a:xfrm>
          <a:solidFill>
            <a:schemeClr val="accent6">
              <a:lumMod val="50000"/>
            </a:schemeClr>
          </a:solidFill>
        </p:spPr>
        <p:txBody>
          <a:bodyPr>
            <a:normAutofit lnSpcReduction="10000"/>
          </a:bodyPr>
          <a:lstStyle/>
          <a:p>
            <a:pPr marL="0" indent="0">
              <a:buNone/>
            </a:pPr>
            <a:r>
              <a:rPr lang="en-US" sz="3600" b="1" dirty="0">
                <a:solidFill>
                  <a:srgbClr val="FFFF99"/>
                </a:solidFill>
                <a:latin typeface="Agency FB" panose="020B0503020202020204" pitchFamily="34" charset="0"/>
              </a:rPr>
              <a:t>Hence, Yahweh says his “face” will go with the Israelites (33:14), usually translated as “presence” in the English versions.</a:t>
            </a:r>
          </a:p>
          <a:p>
            <a:r>
              <a:rPr lang="en-US" sz="2400" b="1" i="1" dirty="0">
                <a:solidFill>
                  <a:schemeClr val="bg1"/>
                </a:solidFill>
                <a:latin typeface="Arial Narrow" panose="020B0606020202030204" pitchFamily="34" charset="0"/>
              </a:rPr>
              <a:t>Later, Moses would say that God brought the entire company out of Egypt by his “face” (Dt. 4:37; cf. Is. 63:9).</a:t>
            </a:r>
          </a:p>
          <a:p>
            <a:r>
              <a:rPr lang="en-US" sz="2400" b="1" i="1" dirty="0">
                <a:solidFill>
                  <a:schemeClr val="bg1"/>
                </a:solidFill>
                <a:latin typeface="Arial Narrow" panose="020B0606020202030204" pitchFamily="34" charset="0"/>
              </a:rPr>
              <a:t>The sacred bread in the tabernacle would be, quite literally, the “bread of the face” (Ex. 25:30; 39:36), and the table was the </a:t>
            </a:r>
            <a:br>
              <a:rPr lang="en-US" sz="2400" b="1" i="1" dirty="0">
                <a:solidFill>
                  <a:schemeClr val="bg1"/>
                </a:solidFill>
                <a:latin typeface="Arial Narrow" panose="020B0606020202030204" pitchFamily="34" charset="0"/>
              </a:rPr>
            </a:br>
            <a:r>
              <a:rPr lang="en-US" sz="2400" b="1" i="1" dirty="0">
                <a:solidFill>
                  <a:schemeClr val="bg1"/>
                </a:solidFill>
                <a:latin typeface="Arial Narrow" panose="020B0606020202030204" pitchFamily="34" charset="0"/>
              </a:rPr>
              <a:t>“table of the face” (Nu. 4:7).</a:t>
            </a:r>
          </a:p>
          <a:p>
            <a:pPr marL="0" indent="0">
              <a:buNone/>
            </a:pPr>
            <a:endParaRPr lang="en-US" sz="3600" b="1" dirty="0">
              <a:solidFill>
                <a:srgbClr val="FFFF99"/>
              </a:solidFill>
              <a:latin typeface="Agency FB" panose="020B0503020202020204" pitchFamily="34" charset="0"/>
            </a:endParaRPr>
          </a:p>
        </p:txBody>
      </p:sp>
    </p:spTree>
    <p:extLst>
      <p:ext uri="{BB962C8B-B14F-4D97-AF65-F5344CB8AC3E}">
        <p14:creationId xmlns:p14="http://schemas.microsoft.com/office/powerpoint/2010/main" val="12277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bg/>
                                          </p:spTgt>
                                        </p:tgtEl>
                                        <p:attrNameLst>
                                          <p:attrName>style.visibility</p:attrName>
                                        </p:attrNameLst>
                                      </p:cBhvr>
                                      <p:to>
                                        <p:strVal val="visible"/>
                                      </p:to>
                                    </p:set>
                                    <p:animEffect transition="in" filter="randombar(horizontal)">
                                      <p:cBhvr>
                                        <p:cTn id="26" dur="500"/>
                                        <p:tgtEl>
                                          <p:spTgt spid="6">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7993-99E5-4068-A81F-2E8388081F28}"/>
              </a:ext>
            </a:extLst>
          </p:cNvPr>
          <p:cNvSpPr>
            <a:spLocks noGrp="1"/>
          </p:cNvSpPr>
          <p:nvPr>
            <p:ph type="title"/>
          </p:nvPr>
        </p:nvSpPr>
        <p:spPr>
          <a:xfrm>
            <a:off x="140239" y="136524"/>
            <a:ext cx="5566069" cy="1417955"/>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Great Theophany (Ex. 33:18-23; 34:1-9)</a:t>
            </a:r>
          </a:p>
        </p:txBody>
      </p:sp>
      <p:sp>
        <p:nvSpPr>
          <p:cNvPr id="4" name="Slide Number Placeholder 3">
            <a:extLst>
              <a:ext uri="{FF2B5EF4-FFF2-40B4-BE49-F238E27FC236}">
                <a16:creationId xmlns:a16="http://schemas.microsoft.com/office/drawing/2014/main" id="{60ABD136-E09B-48DC-ADF0-2358A1446E7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057187A-F028-4749-80A5-8E59E5A5C603}"/>
              </a:ext>
            </a:extLst>
          </p:cNvPr>
          <p:cNvSpPr>
            <a:spLocks noGrp="1"/>
          </p:cNvSpPr>
          <p:nvPr>
            <p:ph sz="half" idx="1"/>
          </p:nvPr>
        </p:nvSpPr>
        <p:spPr>
          <a:xfrm>
            <a:off x="140239" y="1645919"/>
            <a:ext cx="6985534" cy="5097781"/>
          </a:xfrm>
        </p:spPr>
        <p:txBody>
          <a:bodyPr>
            <a:normAutofit lnSpcReduction="10000"/>
          </a:bodyPr>
          <a:lstStyle/>
          <a:p>
            <a:pPr marL="0" indent="0">
              <a:buNone/>
            </a:pPr>
            <a:r>
              <a:rPr lang="en-US" sz="2800" b="1" dirty="0">
                <a:solidFill>
                  <a:srgbClr val="002060"/>
                </a:solidFill>
                <a:latin typeface="Comic Sans MS" panose="030F0702030302020204" pitchFamily="66" charset="0"/>
              </a:rPr>
              <a:t>On the mountain, Moses requested to see Yahweh’s glory.</a:t>
            </a:r>
          </a:p>
          <a:p>
            <a:r>
              <a:rPr lang="en-US" sz="2400" i="1" dirty="0">
                <a:latin typeface="Comic Sans MS" panose="030F0702030302020204" pitchFamily="66" charset="0"/>
              </a:rPr>
              <a:t>Though Moses was not allowed to see the divine glory in its full essence (Ex. 33:22), he was privileged to see at least a veiled expression (cf. Nu. 12:8). </a:t>
            </a:r>
          </a:p>
          <a:p>
            <a:r>
              <a:rPr lang="en-US" sz="2400" i="1" dirty="0">
                <a:latin typeface="Comic Sans MS" panose="030F0702030302020204" pitchFamily="66" charset="0"/>
              </a:rPr>
              <a:t>He also heard a fuller expression of the divine name.</a:t>
            </a:r>
          </a:p>
          <a:p>
            <a:r>
              <a:rPr lang="en-US" sz="2400" i="1" dirty="0">
                <a:latin typeface="Comic Sans MS" panose="030F0702030302020204" pitchFamily="66" charset="0"/>
              </a:rPr>
              <a:t>Moses now cut two more tables of stone upon which Yahweh wrote the Ten Words once again.</a:t>
            </a:r>
          </a:p>
        </p:txBody>
      </p:sp>
      <p:pic>
        <p:nvPicPr>
          <p:cNvPr id="8" name="Content Placeholder 7">
            <a:extLst>
              <a:ext uri="{FF2B5EF4-FFF2-40B4-BE49-F238E27FC236}">
                <a16:creationId xmlns:a16="http://schemas.microsoft.com/office/drawing/2014/main" id="{70DC9AA1-6D39-4EBE-A0D8-5F30FC3DA230}"/>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7145228" y="0"/>
            <a:ext cx="5050988" cy="6863807"/>
          </a:xfrm>
        </p:spPr>
      </p:pic>
      <p:sp>
        <p:nvSpPr>
          <p:cNvPr id="3" name="TextBox 2">
            <a:extLst>
              <a:ext uri="{FF2B5EF4-FFF2-40B4-BE49-F238E27FC236}">
                <a16:creationId xmlns:a16="http://schemas.microsoft.com/office/drawing/2014/main" id="{ABDB0456-CFE6-4DAD-9EB9-523B4CD6FD79}"/>
              </a:ext>
            </a:extLst>
          </p:cNvPr>
          <p:cNvSpPr txBox="1"/>
          <p:nvPr/>
        </p:nvSpPr>
        <p:spPr>
          <a:xfrm>
            <a:off x="8015591" y="5552532"/>
            <a:ext cx="2607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Mt. Sinai</a:t>
            </a:r>
          </a:p>
        </p:txBody>
      </p:sp>
    </p:spTree>
    <p:extLst>
      <p:ext uri="{BB962C8B-B14F-4D97-AF65-F5344CB8AC3E}">
        <p14:creationId xmlns:p14="http://schemas.microsoft.com/office/powerpoint/2010/main" val="251470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EEAA-783A-473F-8D2D-53E53F3B736B}"/>
              </a:ext>
            </a:extLst>
          </p:cNvPr>
          <p:cNvSpPr>
            <a:spLocks noGrp="1"/>
          </p:cNvSpPr>
          <p:nvPr>
            <p:ph type="title"/>
          </p:nvPr>
        </p:nvSpPr>
        <p:spPr>
          <a:xfrm>
            <a:off x="571500" y="582501"/>
            <a:ext cx="10515600" cy="637198"/>
          </a:xfrm>
        </p:spPr>
        <p:txBody>
          <a:bodyPr>
            <a:normAutofit fontScale="90000"/>
          </a:bodyPr>
          <a:lstStyle/>
          <a:p>
            <a:r>
              <a:rPr lang="en-US" sz="4900" dirty="0">
                <a:solidFill>
                  <a:srgbClr val="C00000"/>
                </a:solidFill>
                <a:effectLst>
                  <a:outerShdw blurRad="38100" dist="38100" dir="2700000" algn="tl">
                    <a:srgbClr val="000000">
                      <a:alpha val="43137"/>
                    </a:srgbClr>
                  </a:outerShdw>
                </a:effectLst>
              </a:rPr>
              <a:t>The Divine Glory </a:t>
            </a:r>
            <a:r>
              <a:rPr lang="en-US" dirty="0">
                <a:solidFill>
                  <a:srgbClr val="C00000"/>
                </a:solidFill>
                <a:effectLst>
                  <a:outerShdw blurRad="38100" dist="38100" dir="2700000" algn="tl">
                    <a:srgbClr val="000000">
                      <a:alpha val="43137"/>
                    </a:srgbClr>
                  </a:outerShdw>
                </a:effectLst>
              </a:rPr>
              <a:t>(</a:t>
            </a:r>
            <a:r>
              <a:rPr lang="en-US" b="0" dirty="0" err="1">
                <a:solidFill>
                  <a:srgbClr val="C00000"/>
                </a:solidFill>
                <a:effectLst>
                  <a:outerShdw blurRad="38100" dist="38100" dir="2700000" algn="tl">
                    <a:srgbClr val="000000">
                      <a:alpha val="43137"/>
                    </a:srgbClr>
                  </a:outerShdw>
                </a:effectLst>
                <a:latin typeface="HebrewTh" pitchFamily="2" charset="0"/>
              </a:rPr>
              <a:t>dObK</a:t>
            </a:r>
            <a:r>
              <a:rPr lang="en-US" dirty="0" err="1">
                <a:solidFill>
                  <a:srgbClr val="C00000"/>
                </a:solidFill>
                <a:effectLst>
                  <a:outerShdw blurRad="38100" dist="38100" dir="2700000" algn="tl">
                    <a:srgbClr val="000000">
                      <a:alpha val="43137"/>
                    </a:srgbClr>
                  </a:outerShdw>
                </a:effectLst>
                <a:latin typeface="HebrewTh" pitchFamily="2" charset="0"/>
              </a:rPr>
              <a:t>A</a:t>
            </a:r>
            <a:r>
              <a:rPr lang="en-US" dirty="0">
                <a:solidFill>
                  <a:srgbClr val="C00000"/>
                </a:solidFill>
                <a:effectLst>
                  <a:outerShdw blurRad="38100" dist="38100" dir="2700000" algn="tl">
                    <a:srgbClr val="000000">
                      <a:alpha val="43137"/>
                    </a:srgbClr>
                  </a:outerShdw>
                </a:effectLst>
                <a:latin typeface="+mj-lt"/>
              </a:rPr>
              <a:t> = “heaviness” or “weight”)</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2AE37C6-92E4-4C2D-A061-408787344C8C}"/>
              </a:ext>
            </a:extLst>
          </p:cNvPr>
          <p:cNvSpPr>
            <a:spLocks noGrp="1"/>
          </p:cNvSpPr>
          <p:nvPr>
            <p:ph idx="1"/>
          </p:nvPr>
        </p:nvSpPr>
        <p:spPr>
          <a:xfrm>
            <a:off x="571500" y="1452038"/>
            <a:ext cx="10782300" cy="4823461"/>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reader first encounters the </a:t>
            </a:r>
            <a:r>
              <a:rPr lang="en-US" sz="2800" b="1" i="1" dirty="0" err="1">
                <a:solidFill>
                  <a:srgbClr val="FF0000"/>
                </a:solidFill>
                <a:effectLst>
                  <a:outerShdw blurRad="38100" dist="38100" dir="2700000" algn="tl">
                    <a:srgbClr val="000000">
                      <a:alpha val="43137"/>
                    </a:srgbClr>
                  </a:outerShdw>
                </a:effectLst>
              </a:rPr>
              <a:t>kavod</a:t>
            </a:r>
            <a:r>
              <a:rPr lang="en-US" sz="2800" b="1" dirty="0">
                <a:solidFill>
                  <a:srgbClr val="FF0000"/>
                </a:solidFill>
                <a:effectLst>
                  <a:outerShdw blurRad="38100" dist="38100" dir="2700000" algn="tl">
                    <a:srgbClr val="000000">
                      <a:alpha val="43137"/>
                    </a:srgbClr>
                  </a:outerShdw>
                </a:effectLst>
              </a:rPr>
              <a:t> of Yahweh in the desert account of the supply of manna and quail (Ex. 16:7, 10-12). Even more impressive is the </a:t>
            </a:r>
            <a:r>
              <a:rPr lang="en-US" sz="2800" b="1" i="1" dirty="0" err="1">
                <a:solidFill>
                  <a:srgbClr val="FF0000"/>
                </a:solidFill>
                <a:effectLst>
                  <a:outerShdw blurRad="38100" dist="38100" dir="2700000" algn="tl">
                    <a:srgbClr val="000000">
                      <a:alpha val="43137"/>
                    </a:srgbClr>
                  </a:outerShdw>
                </a:effectLst>
              </a:rPr>
              <a:t>kavod</a:t>
            </a:r>
            <a:r>
              <a:rPr lang="en-US" sz="2800" b="1" dirty="0">
                <a:solidFill>
                  <a:srgbClr val="FF0000"/>
                </a:solidFill>
                <a:effectLst>
                  <a:outerShdw blurRad="38100" dist="38100" dir="2700000" algn="tl">
                    <a:srgbClr val="000000">
                      <a:alpha val="43137"/>
                    </a:srgbClr>
                  </a:outerShdw>
                </a:effectLst>
              </a:rPr>
              <a:t> of Yahweh in the cloud that covered Mt. Sinai (Ex. 24:16-17) and in the residence of Yahweh in the Tent of Meeting, where he would speak from between the cherubim (Ex. 25:21-22; 29:42-43; 40:34-35). </a:t>
            </a:r>
          </a:p>
          <a:p>
            <a:r>
              <a:rPr lang="en-US" sz="2400" i="1" dirty="0"/>
              <a:t>The divine glory, the divine name, and the divine face are each a synecdoche for the full essence of God’s person.</a:t>
            </a:r>
          </a:p>
          <a:p>
            <a:r>
              <a:rPr lang="en-US" sz="2400" i="1" dirty="0"/>
              <a:t>No one can behold this full essence of God and survive, which is why Moses was shielded in a cleft of the rock (33:20-23).</a:t>
            </a:r>
          </a:p>
          <a:p>
            <a:pPr marL="0" indent="0">
              <a:buNone/>
            </a:pPr>
            <a:endParaRPr lang="en-US" dirty="0"/>
          </a:p>
        </p:txBody>
      </p:sp>
      <p:sp>
        <p:nvSpPr>
          <p:cNvPr id="4" name="Slide Number Placeholder 3">
            <a:extLst>
              <a:ext uri="{FF2B5EF4-FFF2-40B4-BE49-F238E27FC236}">
                <a16:creationId xmlns:a16="http://schemas.microsoft.com/office/drawing/2014/main" id="{D95429A1-CE43-49E9-8075-8225B58F266C}"/>
              </a:ext>
            </a:extLst>
          </p:cNvPr>
          <p:cNvSpPr>
            <a:spLocks noGrp="1"/>
          </p:cNvSpPr>
          <p:nvPr>
            <p:ph type="sldNum" sz="quarter" idx="12"/>
          </p:nvPr>
        </p:nvSpPr>
        <p:spPr>
          <a:xfrm>
            <a:off x="11087100" y="6377770"/>
            <a:ext cx="781780" cy="34370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24A929E-B3B5-4CBB-9377-D9A017A1AE27}"/>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94A1C6B4-FC93-4BDA-BBA2-61CF6133A6D1}" type="slidenum">
              <a:rPr lang="en-US" altLang="en-US">
                <a:solidFill>
                  <a:srgbClr val="FFFFFF"/>
                </a:solidFill>
              </a:rPr>
              <a:pPr defTabSz="914400" fontAlgn="base">
                <a:spcBef>
                  <a:spcPct val="0"/>
                </a:spcBef>
                <a:spcAft>
                  <a:spcPct val="0"/>
                </a:spcAft>
              </a:pPr>
              <a:t>109</a:t>
            </a:fld>
            <a:endParaRPr lang="en-US" altLang="en-US">
              <a:solidFill>
                <a:srgbClr val="FFFFFF"/>
              </a:solidFill>
            </a:endParaRPr>
          </a:p>
        </p:txBody>
      </p:sp>
      <p:sp>
        <p:nvSpPr>
          <p:cNvPr id="301058" name="Rectangle 2">
            <a:extLst>
              <a:ext uri="{FF2B5EF4-FFF2-40B4-BE49-F238E27FC236}">
                <a16:creationId xmlns:a16="http://schemas.microsoft.com/office/drawing/2014/main" id="{22010616-4FD7-444C-9BD2-7749C02A03C7}"/>
              </a:ext>
            </a:extLst>
          </p:cNvPr>
          <p:cNvSpPr>
            <a:spLocks noGrp="1" noChangeArrowheads="1"/>
          </p:cNvSpPr>
          <p:nvPr>
            <p:ph type="title"/>
          </p:nvPr>
        </p:nvSpPr>
        <p:spPr/>
        <p:txBody>
          <a:bodyPr/>
          <a:lstStyle/>
          <a:p>
            <a:pPr eaLnBrk="1" hangingPunct="1">
              <a:defRPr/>
            </a:pPr>
            <a:r>
              <a:rPr lang="en-US" altLang="en-US" sz="4000" dirty="0"/>
              <a:t>Sinai to Kadesh</a:t>
            </a:r>
            <a:br>
              <a:rPr lang="en-US" altLang="en-US" sz="4000" dirty="0"/>
            </a:br>
            <a:r>
              <a:rPr lang="en-US" altLang="en-US" sz="2800" dirty="0"/>
              <a:t>(Nu. 10:11—12:16)</a:t>
            </a:r>
            <a:endParaRPr lang="en-US" altLang="en-US" sz="4000" dirty="0"/>
          </a:p>
        </p:txBody>
      </p:sp>
      <p:sp>
        <p:nvSpPr>
          <p:cNvPr id="301059" name="Rectangle 3">
            <a:extLst>
              <a:ext uri="{FF2B5EF4-FFF2-40B4-BE49-F238E27FC236}">
                <a16:creationId xmlns:a16="http://schemas.microsoft.com/office/drawing/2014/main" id="{789CEBEF-8A0C-4CD3-A47F-8E7A6E8292E8}"/>
              </a:ext>
            </a:extLst>
          </p:cNvPr>
          <p:cNvSpPr>
            <a:spLocks noGrp="1" noChangeArrowheads="1"/>
          </p:cNvSpPr>
          <p:nvPr>
            <p:ph type="body" idx="1"/>
          </p:nvPr>
        </p:nvSpPr>
        <p:spPr>
          <a:xfrm>
            <a:off x="609599" y="1600200"/>
            <a:ext cx="11085095" cy="5105400"/>
          </a:xfrm>
        </p:spPr>
        <p:txBody>
          <a:bodyPr/>
          <a:lstStyle/>
          <a:p>
            <a:pPr eaLnBrk="1" hangingPunct="1">
              <a:buFont typeface="Wingdings" panose="05000000000000000000" pitchFamily="2" charset="2"/>
              <a:buNone/>
              <a:defRPr/>
            </a:pPr>
            <a:r>
              <a:rPr lang="en-US" altLang="en-US" sz="2800" b="1" dirty="0">
                <a:solidFill>
                  <a:srgbClr val="FFFF00"/>
                </a:solidFill>
              </a:rPr>
              <a:t>Leaving Mt. Sinai, the Israelites traveled northward in battle order to the southern border of Canaan.</a:t>
            </a:r>
          </a:p>
          <a:p>
            <a:pPr eaLnBrk="1" hangingPunct="1">
              <a:defRPr/>
            </a:pPr>
            <a:r>
              <a:rPr lang="en-US" altLang="en-US" sz="2400" i="1" dirty="0"/>
              <a:t>Along the way, they were punished for their complaints against Moses because of hardship and boring food.</a:t>
            </a:r>
          </a:p>
          <a:p>
            <a:pPr lvl="1" eaLnBrk="1" hangingPunct="1">
              <a:defRPr/>
            </a:pPr>
            <a:r>
              <a:rPr lang="en-US" altLang="en-US" sz="2000" b="1" dirty="0"/>
              <a:t>At </a:t>
            </a:r>
            <a:r>
              <a:rPr lang="en-US" altLang="en-US" sz="2000" b="1" dirty="0" err="1"/>
              <a:t>Taberah</a:t>
            </a:r>
            <a:r>
              <a:rPr lang="en-US" altLang="en-US" sz="2000" b="1" dirty="0"/>
              <a:t>, they are treated more gently, since the fire of judgment was only at the edge of the camp.</a:t>
            </a:r>
          </a:p>
          <a:p>
            <a:pPr lvl="1" eaLnBrk="1" hangingPunct="1">
              <a:defRPr/>
            </a:pPr>
            <a:r>
              <a:rPr lang="en-US" altLang="en-US" sz="2000" b="1" dirty="0"/>
              <a:t>At </a:t>
            </a:r>
            <a:r>
              <a:rPr lang="en-US" altLang="en-US" sz="2000" b="1" dirty="0" err="1"/>
              <a:t>Kibroth-hattaavah</a:t>
            </a:r>
            <a:r>
              <a:rPr lang="en-US" altLang="en-US" sz="2000" b="1" dirty="0"/>
              <a:t>, they craved meat and were sent quail, but also suffered a plague.</a:t>
            </a:r>
          </a:p>
          <a:p>
            <a:pPr eaLnBrk="1" hangingPunct="1">
              <a:defRPr/>
            </a:pPr>
            <a:r>
              <a:rPr lang="en-US" altLang="en-US" sz="2400" i="1" dirty="0"/>
              <a:t>When Miriam (with Aaron’s support) criticized Moses for his Ethiopian wife, behind their criticism was a deeper issue of resentment against Moses’ spiritual authority. Yahweh disciplined Miriam with leprosy.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anim calcmode="lin" valueType="num">
                                      <p:cBhvr>
                                        <p:cTn id="7" dur="500" fill="hold"/>
                                        <p:tgtEl>
                                          <p:spTgt spid="301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10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1059">
                                            <p:txEl>
                                              <p:pRg st="1" end="1"/>
                                            </p:txEl>
                                          </p:spTgt>
                                        </p:tgtEl>
                                        <p:attrNameLst>
                                          <p:attrName>style.visibility</p:attrName>
                                        </p:attrNameLst>
                                      </p:cBhvr>
                                      <p:to>
                                        <p:strVal val="visible"/>
                                      </p:to>
                                    </p:set>
                                    <p:anim calcmode="lin" valueType="num">
                                      <p:cBhvr additive="base">
                                        <p:cTn id="13" dur="500" fill="hold"/>
                                        <p:tgtEl>
                                          <p:spTgt spid="301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1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1059">
                                            <p:txEl>
                                              <p:pRg st="2" end="2"/>
                                            </p:txEl>
                                          </p:spTgt>
                                        </p:tgtEl>
                                        <p:attrNameLst>
                                          <p:attrName>style.visibility</p:attrName>
                                        </p:attrNameLst>
                                      </p:cBhvr>
                                      <p:to>
                                        <p:strVal val="visible"/>
                                      </p:to>
                                    </p:set>
                                    <p:anim calcmode="lin" valueType="num">
                                      <p:cBhvr additive="base">
                                        <p:cTn id="19"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1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1059">
                                            <p:txEl>
                                              <p:pRg st="3" end="3"/>
                                            </p:txEl>
                                          </p:spTgt>
                                        </p:tgtEl>
                                        <p:attrNameLst>
                                          <p:attrName>style.visibility</p:attrName>
                                        </p:attrNameLst>
                                      </p:cBhvr>
                                      <p:to>
                                        <p:strVal val="visible"/>
                                      </p:to>
                                    </p:set>
                                    <p:anim calcmode="lin" valueType="num">
                                      <p:cBhvr additive="base">
                                        <p:cTn id="25"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1059">
                                            <p:txEl>
                                              <p:pRg st="4" end="4"/>
                                            </p:txEl>
                                          </p:spTgt>
                                        </p:tgtEl>
                                        <p:attrNameLst>
                                          <p:attrName>style.visibility</p:attrName>
                                        </p:attrNameLst>
                                      </p:cBhvr>
                                      <p:to>
                                        <p:strVal val="visible"/>
                                      </p:to>
                                    </p:set>
                                    <p:anim calcmode="lin" valueType="num">
                                      <p:cBhvr additive="base">
                                        <p:cTn id="31" dur="500" fill="hold"/>
                                        <p:tgtEl>
                                          <p:spTgt spid="301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10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ED607F-441B-9541-9AA6-3762701CFE9C}"/>
              </a:ext>
            </a:extLst>
          </p:cNvPr>
          <p:cNvSpPr>
            <a:spLocks noGrp="1"/>
          </p:cNvSpPr>
          <p:nvPr>
            <p:ph idx="1"/>
          </p:nvPr>
        </p:nvSpPr>
        <p:spPr>
          <a:solidFill>
            <a:srgbClr val="D2D0B2"/>
          </a:solidFill>
        </p:spPr>
        <p:txBody>
          <a:bodyPr/>
          <a:lstStyle/>
          <a:p>
            <a:pPr eaLnBrk="1" hangingPunct="1">
              <a:buFont typeface="Wingdings" panose="05000000000000000000" pitchFamily="2" charset="2"/>
              <a:buNone/>
              <a:defRPr/>
            </a:pPr>
            <a:r>
              <a:rPr lang="en-US" altLang="en-US" b="1" dirty="0">
                <a:solidFill>
                  <a:srgbClr val="A50021"/>
                </a:solidFill>
                <a:effectLst>
                  <a:outerShdw blurRad="38100" dist="38100" dir="2700000" algn="tl">
                    <a:srgbClr val="000000"/>
                  </a:outerShdw>
                </a:effectLst>
              </a:rPr>
              <a:t>Hence, the precise nature of the language of Jacob’s family in Egypt is unknown. </a:t>
            </a:r>
          </a:p>
          <a:p>
            <a:pPr eaLnBrk="1" hangingPunct="1">
              <a:defRPr/>
            </a:pPr>
            <a:r>
              <a:rPr lang="en-US" altLang="en-US" sz="2800" i="1" dirty="0">
                <a:effectLst/>
              </a:rPr>
              <a:t>The upheavals which rearranged the political geography of Syria-Palestine during the transition from Late Bronze Age II to Iron Age I (ca. 1400 to 1200 BC) produced changes in the linguistic map as well.</a:t>
            </a:r>
          </a:p>
          <a:p>
            <a:pPr eaLnBrk="1" hangingPunct="1">
              <a:defRPr/>
            </a:pPr>
            <a:r>
              <a:rPr lang="en-US" altLang="en-US" sz="2800" i="1" dirty="0">
                <a:effectLst/>
              </a:rPr>
              <a:t>It is likely that Hebrew emerged as a distinct language during this period, though it used the same alphabet as several other Northwest Semitic languages as well as held a rather large pool of common vocabulary.</a:t>
            </a:r>
          </a:p>
          <a:p>
            <a:pPr marL="0" indent="0">
              <a:buNone/>
            </a:pPr>
            <a:endParaRPr lang="en-US" dirty="0"/>
          </a:p>
        </p:txBody>
      </p:sp>
      <p:sp>
        <p:nvSpPr>
          <p:cNvPr id="4" name="Slide Number Placeholder 3">
            <a:extLst>
              <a:ext uri="{FF2B5EF4-FFF2-40B4-BE49-F238E27FC236}">
                <a16:creationId xmlns:a16="http://schemas.microsoft.com/office/drawing/2014/main" id="{42B1E4DC-F604-E322-02D9-647E43C8A51A}"/>
              </a:ext>
            </a:extLst>
          </p:cNvPr>
          <p:cNvSpPr>
            <a:spLocks noGrp="1"/>
          </p:cNvSpPr>
          <p:nvPr>
            <p:ph type="sldNum" sz="quarter" idx="12"/>
          </p:nvPr>
        </p:nvSpPr>
        <p:spPr/>
        <p:txBody>
          <a:bodyPr/>
          <a:lstStyle/>
          <a:p>
            <a:fld id="{570A93FE-E06E-48E0-B38F-7105DC4AA467}" type="slidenum">
              <a:rPr lang="en-US" altLang="en-US" smtClean="0"/>
              <a:pPr/>
              <a:t>11</a:t>
            </a:fld>
            <a:endParaRPr lang="en-US" altLang="en-US"/>
          </a:p>
        </p:txBody>
      </p:sp>
      <p:sp>
        <p:nvSpPr>
          <p:cNvPr id="5" name="Rectangle 2">
            <a:extLst>
              <a:ext uri="{FF2B5EF4-FFF2-40B4-BE49-F238E27FC236}">
                <a16:creationId xmlns:a16="http://schemas.microsoft.com/office/drawing/2014/main" id="{E0944059-4447-4994-D87E-0268A165F34E}"/>
              </a:ext>
            </a:extLst>
          </p:cNvPr>
          <p:cNvSpPr>
            <a:spLocks noGrp="1" noChangeArrowheads="1"/>
          </p:cNvSpPr>
          <p:nvPr>
            <p:ph type="title"/>
          </p:nvPr>
        </p:nvSpPr>
        <p:spPr>
          <a:xfrm>
            <a:off x="609600" y="381000"/>
            <a:ext cx="10972800" cy="1371600"/>
          </a:xfrm>
        </p:spPr>
        <p:txBody>
          <a:bodyPr>
            <a:noAutofit/>
          </a:bodyPr>
          <a:lstStyle/>
          <a:p>
            <a:pPr eaLnBrk="1" hangingPunct="1">
              <a:defRPr/>
            </a:pPr>
            <a:r>
              <a:rPr lang="en-US" altLang="en-US" sz="4800" dirty="0">
                <a:latin typeface="Cooper Black" pitchFamily="18" charset="0"/>
              </a:rPr>
              <a:t>The Language of Israel In and Out of Egypt</a:t>
            </a:r>
            <a:endParaRPr lang="en-US" altLang="en-US" sz="4800" dirty="0">
              <a:effectLst>
                <a:outerShdw blurRad="38100" dist="38100" dir="2700000" algn="tl">
                  <a:srgbClr val="000000">
                    <a:alpha val="43137"/>
                  </a:srgbClr>
                </a:outerShdw>
              </a:effectLst>
              <a:latin typeface="Cooper Black" panose="0208090404030B020404" pitchFamily="18" charset="0"/>
            </a:endParaRPr>
          </a:p>
        </p:txBody>
      </p:sp>
    </p:spTree>
    <p:extLst>
      <p:ext uri="{BB962C8B-B14F-4D97-AF65-F5344CB8AC3E}">
        <p14:creationId xmlns:p14="http://schemas.microsoft.com/office/powerpoint/2010/main" val="6219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14D5-82D9-4674-BF8C-33B6756BB418}"/>
              </a:ext>
            </a:extLst>
          </p:cNvPr>
          <p:cNvSpPr>
            <a:spLocks noGrp="1"/>
          </p:cNvSpPr>
          <p:nvPr>
            <p:ph type="title"/>
          </p:nvPr>
        </p:nvSpPr>
        <p:spPr/>
        <p:txBody>
          <a:bodyPr/>
          <a:lstStyle/>
          <a:p>
            <a:pPr>
              <a:defRPr/>
            </a:pPr>
            <a:r>
              <a:rPr lang="en-US" dirty="0"/>
              <a:t>Rebellion At Kadesh</a:t>
            </a:r>
            <a:r>
              <a:rPr lang="en-US" sz="2400" dirty="0"/>
              <a:t> (13-14)</a:t>
            </a:r>
            <a:endParaRPr lang="en-US" dirty="0"/>
          </a:p>
        </p:txBody>
      </p:sp>
      <p:sp>
        <p:nvSpPr>
          <p:cNvPr id="3" name="Content Placeholder 2">
            <a:extLst>
              <a:ext uri="{FF2B5EF4-FFF2-40B4-BE49-F238E27FC236}">
                <a16:creationId xmlns:a16="http://schemas.microsoft.com/office/drawing/2014/main" id="{4F65BD46-87E5-46CF-8671-68E78C66B04C}"/>
              </a:ext>
            </a:extLst>
          </p:cNvPr>
          <p:cNvSpPr>
            <a:spLocks noGrp="1"/>
          </p:cNvSpPr>
          <p:nvPr>
            <p:ph idx="1"/>
          </p:nvPr>
        </p:nvSpPr>
        <p:spPr>
          <a:xfrm>
            <a:off x="782320" y="1600200"/>
            <a:ext cx="10495280" cy="3352800"/>
          </a:xfrm>
        </p:spPr>
        <p:txBody>
          <a:bodyPr/>
          <a:lstStyle/>
          <a:p>
            <a:pPr marL="0" indent="0">
              <a:buNone/>
              <a:defRPr/>
            </a:pPr>
            <a:r>
              <a:rPr lang="en-US" sz="2800" b="1" dirty="0">
                <a:solidFill>
                  <a:srgbClr val="FFFF00"/>
                </a:solidFill>
              </a:rPr>
              <a:t>The Israelites finally arrived at their destination, the southern border of Canaan.</a:t>
            </a:r>
          </a:p>
          <a:p>
            <a:pPr eaLnBrk="1" hangingPunct="1">
              <a:defRPr/>
            </a:pPr>
            <a:r>
              <a:rPr lang="en-US" altLang="en-US" sz="2400" i="1" dirty="0"/>
              <a:t>Here, twelve spies were sent northward into the land.</a:t>
            </a:r>
          </a:p>
          <a:p>
            <a:pPr eaLnBrk="1" hangingPunct="1">
              <a:defRPr/>
            </a:pPr>
            <a:r>
              <a:rPr lang="en-US" altLang="en-US" sz="2400" i="1" dirty="0"/>
              <a:t>The negative report of ten spies resulted in a full rebellion against Yahweh’s command to invade.</a:t>
            </a:r>
          </a:p>
          <a:p>
            <a:pPr eaLnBrk="1" hangingPunct="1">
              <a:defRPr/>
            </a:pPr>
            <a:r>
              <a:rPr lang="en-US" altLang="en-US" sz="2400" i="1" dirty="0"/>
              <a:t>As a judgment, God condemned everyone 20 years and older to die in the desert; only the second generation would be allowed to enter the land 39 years later.</a:t>
            </a:r>
          </a:p>
          <a:p>
            <a:pPr marL="0" indent="0">
              <a:buNone/>
              <a:defRPr/>
            </a:pPr>
            <a:endParaRPr lang="en-US" dirty="0"/>
          </a:p>
        </p:txBody>
      </p:sp>
      <p:sp>
        <p:nvSpPr>
          <p:cNvPr id="4" name="Slide Number Placeholder 3">
            <a:extLst>
              <a:ext uri="{FF2B5EF4-FFF2-40B4-BE49-F238E27FC236}">
                <a16:creationId xmlns:a16="http://schemas.microsoft.com/office/drawing/2014/main" id="{6072588B-AD27-4822-A7BE-A7307DA020C7}"/>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34006AE6-45A3-4E6B-8075-43E380BDC2BC}" type="slidenum">
              <a:rPr lang="en-US" altLang="en-US">
                <a:solidFill>
                  <a:srgbClr val="FFFFFF"/>
                </a:solidFill>
              </a:rPr>
              <a:pPr defTabSz="914400" fontAlgn="base">
                <a:spcBef>
                  <a:spcPct val="0"/>
                </a:spcBef>
                <a:spcAft>
                  <a:spcPct val="0"/>
                </a:spcAft>
              </a:pPr>
              <a:t>110</a:t>
            </a:fld>
            <a:endParaRPr lang="en-US" altLang="en-US">
              <a:solidFill>
                <a:srgbClr val="FFFFFF"/>
              </a:solidFill>
            </a:endParaRPr>
          </a:p>
        </p:txBody>
      </p:sp>
      <p:sp>
        <p:nvSpPr>
          <p:cNvPr id="5" name="TextBox 4">
            <a:extLst>
              <a:ext uri="{FF2B5EF4-FFF2-40B4-BE49-F238E27FC236}">
                <a16:creationId xmlns:a16="http://schemas.microsoft.com/office/drawing/2014/main" id="{2F27D22A-6022-4F5D-B80E-6FBC54C7F79B}"/>
              </a:ext>
            </a:extLst>
          </p:cNvPr>
          <p:cNvSpPr txBox="1"/>
          <p:nvPr/>
        </p:nvSpPr>
        <p:spPr>
          <a:xfrm>
            <a:off x="345440" y="5041900"/>
            <a:ext cx="11236960" cy="1384995"/>
          </a:xfrm>
          <a:prstGeom prst="rect">
            <a:avLst/>
          </a:prstGeom>
          <a:solidFill>
            <a:srgbClr val="C00000"/>
          </a:solidFill>
        </p:spPr>
        <p:txBody>
          <a:bodyPr wrap="square">
            <a:spAutoFit/>
          </a:bodyPr>
          <a:lstStyle/>
          <a:p>
            <a:pPr algn="ctr" defTabSz="914400" eaLnBrk="0" fontAlgn="base" hangingPunct="0">
              <a:spcBef>
                <a:spcPct val="0"/>
              </a:spcBef>
              <a:spcAft>
                <a:spcPct val="0"/>
              </a:spcAft>
              <a:defRPr/>
            </a:pPr>
            <a:r>
              <a:rPr lang="en-US" sz="28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Ever after, the rebellion at Kadesh would be held up as the consummate act of unbelief (Nu. 32:6-13; Dt. 1:20-40; Ps. 95:10; 106:24-27; 1 Co. 10:1-4; He. 3:12-19).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F1E9B62-9460-4369-975F-E76E7E4CD73F}"/>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5B70A5AE-AA00-43FD-AD4B-1729DC6A3777}" type="slidenum">
              <a:rPr lang="en-US" altLang="en-US">
                <a:solidFill>
                  <a:srgbClr val="FFFFFF"/>
                </a:solidFill>
              </a:rPr>
              <a:pPr defTabSz="914400" fontAlgn="base">
                <a:spcBef>
                  <a:spcPct val="0"/>
                </a:spcBef>
                <a:spcAft>
                  <a:spcPct val="0"/>
                </a:spcAft>
              </a:pPr>
              <a:t>111</a:t>
            </a:fld>
            <a:endParaRPr lang="en-US" altLang="en-US">
              <a:solidFill>
                <a:srgbClr val="FFFFFF"/>
              </a:solidFill>
            </a:endParaRPr>
          </a:p>
        </p:txBody>
      </p:sp>
      <p:sp>
        <p:nvSpPr>
          <p:cNvPr id="120836" name="Rectangle 4">
            <a:extLst>
              <a:ext uri="{FF2B5EF4-FFF2-40B4-BE49-F238E27FC236}">
                <a16:creationId xmlns:a16="http://schemas.microsoft.com/office/drawing/2014/main" id="{EA207B3D-EAD1-473C-8FA7-B1CEE4A103A0}"/>
              </a:ext>
            </a:extLst>
          </p:cNvPr>
          <p:cNvSpPr>
            <a:spLocks noGrp="1" noChangeArrowheads="1"/>
          </p:cNvSpPr>
          <p:nvPr>
            <p:ph type="title"/>
          </p:nvPr>
        </p:nvSpPr>
        <p:spPr>
          <a:xfrm>
            <a:off x="1676400" y="76201"/>
            <a:ext cx="8763000" cy="746125"/>
          </a:xfrm>
        </p:spPr>
        <p:txBody>
          <a:bodyPr/>
          <a:lstStyle/>
          <a:p>
            <a:pPr eaLnBrk="1" hangingPunct="1">
              <a:defRPr/>
            </a:pPr>
            <a:r>
              <a:rPr lang="en-US" altLang="en-US" sz="2400" dirty="0"/>
              <a:t>Oasis of Kadesh </a:t>
            </a:r>
            <a:r>
              <a:rPr lang="en-US" altLang="en-US" sz="2400" dirty="0" err="1"/>
              <a:t>Barnea</a:t>
            </a:r>
            <a:r>
              <a:rPr lang="en-US" altLang="en-US" sz="2400" dirty="0"/>
              <a:t> with the ruins of Ain el-</a:t>
            </a:r>
            <a:r>
              <a:rPr lang="en-US" altLang="en-US" sz="2400" dirty="0" err="1"/>
              <a:t>Qudeirat</a:t>
            </a:r>
            <a:endParaRPr lang="en-US" altLang="en-US" sz="2400" dirty="0"/>
          </a:p>
        </p:txBody>
      </p:sp>
      <p:pic>
        <p:nvPicPr>
          <p:cNvPr id="83972" name="Picture 6" descr="ESN52">
            <a:extLst>
              <a:ext uri="{FF2B5EF4-FFF2-40B4-BE49-F238E27FC236}">
                <a16:creationId xmlns:a16="http://schemas.microsoft.com/office/drawing/2014/main" id="{FE3C0BC9-59A6-104D-8D28-BF3C59E04A6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822326"/>
            <a:ext cx="9144000" cy="6030913"/>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BF87EB2-52E8-4601-9743-E9D88ED8AFDF}"/>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C334DA68-5A92-48E9-ABDB-A31BD92B3C7E}" type="slidenum">
              <a:rPr lang="en-US" altLang="en-US">
                <a:solidFill>
                  <a:srgbClr val="FFFFFF"/>
                </a:solidFill>
              </a:rPr>
              <a:pPr defTabSz="914400" fontAlgn="base">
                <a:spcBef>
                  <a:spcPct val="0"/>
                </a:spcBef>
                <a:spcAft>
                  <a:spcPct val="0"/>
                </a:spcAft>
              </a:pPr>
              <a:t>112</a:t>
            </a:fld>
            <a:endParaRPr lang="en-US" altLang="en-US">
              <a:solidFill>
                <a:srgbClr val="FFFFFF"/>
              </a:solidFill>
            </a:endParaRPr>
          </a:p>
        </p:txBody>
      </p:sp>
      <p:sp>
        <p:nvSpPr>
          <p:cNvPr id="306178" name="Rectangle 2">
            <a:extLst>
              <a:ext uri="{FF2B5EF4-FFF2-40B4-BE49-F238E27FC236}">
                <a16:creationId xmlns:a16="http://schemas.microsoft.com/office/drawing/2014/main" id="{84F9CA85-9159-4FE7-8A25-B72364F6944C}"/>
              </a:ext>
            </a:extLst>
          </p:cNvPr>
          <p:cNvSpPr>
            <a:spLocks noGrp="1" noChangeArrowheads="1"/>
          </p:cNvSpPr>
          <p:nvPr>
            <p:ph type="title"/>
          </p:nvPr>
        </p:nvSpPr>
        <p:spPr/>
        <p:txBody>
          <a:bodyPr/>
          <a:lstStyle/>
          <a:p>
            <a:pPr eaLnBrk="1" hangingPunct="1">
              <a:defRPr/>
            </a:pPr>
            <a:r>
              <a:rPr lang="en-US" altLang="en-US" dirty="0"/>
              <a:t>Sojourn of 39 Years</a:t>
            </a:r>
          </a:p>
        </p:txBody>
      </p:sp>
      <p:sp>
        <p:nvSpPr>
          <p:cNvPr id="306179" name="Rectangle 3">
            <a:extLst>
              <a:ext uri="{FF2B5EF4-FFF2-40B4-BE49-F238E27FC236}">
                <a16:creationId xmlns:a16="http://schemas.microsoft.com/office/drawing/2014/main" id="{91607AA4-5047-4040-987C-90CEC663EA48}"/>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rgbClr val="FFFF00"/>
                </a:solidFill>
              </a:rPr>
              <a:t>Gradually, the older fighting units began to die off.</a:t>
            </a:r>
          </a:p>
          <a:p>
            <a:pPr eaLnBrk="1" hangingPunct="1">
              <a:defRPr/>
            </a:pPr>
            <a:r>
              <a:rPr lang="en-US" altLang="en-US" sz="2400" i="1" dirty="0"/>
              <a:t>After the Israelites took up their journey from Sinai, they circled around the southern tip of the Dead Sea and traveled northward through the </a:t>
            </a:r>
            <a:r>
              <a:rPr lang="en-US" altLang="en-US" sz="2400" i="1" dirty="0" err="1"/>
              <a:t>transjordan</a:t>
            </a:r>
            <a:r>
              <a:rPr lang="en-US" altLang="en-US" sz="2400" i="1" dirty="0"/>
              <a:t>.</a:t>
            </a:r>
          </a:p>
          <a:p>
            <a:pPr eaLnBrk="1" hangingPunct="1">
              <a:defRPr/>
            </a:pPr>
            <a:r>
              <a:rPr lang="en-US" altLang="en-US" sz="2400" i="1" dirty="0"/>
              <a:t>They passed through the land of Moab and Edom.</a:t>
            </a:r>
          </a:p>
          <a:p>
            <a:pPr eaLnBrk="1" hangingPunct="1">
              <a:defRPr/>
            </a:pPr>
            <a:r>
              <a:rPr lang="en-US" altLang="en-US" sz="2400" i="1" dirty="0"/>
              <a:t>They conquered the </a:t>
            </a:r>
            <a:r>
              <a:rPr lang="en-US" altLang="en-US" sz="2400" i="1" dirty="0" err="1"/>
              <a:t>transjordan</a:t>
            </a:r>
            <a:r>
              <a:rPr lang="en-US" altLang="en-US" sz="2400" i="1" dirty="0"/>
              <a:t> territories of Gilead and Bashan, allotting this area to Reuben, Gad, and half the clan of Manasseh.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 calcmode="lin" valueType="num">
                                      <p:cBhvr>
                                        <p:cTn id="7" dur="500" fill="hold"/>
                                        <p:tgtEl>
                                          <p:spTgt spid="306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6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6179">
                                            <p:txEl>
                                              <p:pRg st="1" end="1"/>
                                            </p:txEl>
                                          </p:spTgt>
                                        </p:tgtEl>
                                        <p:attrNameLst>
                                          <p:attrName>style.visibility</p:attrName>
                                        </p:attrNameLst>
                                      </p:cBhvr>
                                      <p:to>
                                        <p:strVal val="visible"/>
                                      </p:to>
                                    </p:set>
                                    <p:anim calcmode="lin" valueType="num">
                                      <p:cBhvr additive="base">
                                        <p:cTn id="13" dur="500" fill="hold"/>
                                        <p:tgtEl>
                                          <p:spTgt spid="306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6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6179">
                                            <p:txEl>
                                              <p:pRg st="2" end="2"/>
                                            </p:txEl>
                                          </p:spTgt>
                                        </p:tgtEl>
                                        <p:attrNameLst>
                                          <p:attrName>style.visibility</p:attrName>
                                        </p:attrNameLst>
                                      </p:cBhvr>
                                      <p:to>
                                        <p:strVal val="visible"/>
                                      </p:to>
                                    </p:set>
                                    <p:anim calcmode="lin" valueType="num">
                                      <p:cBhvr additive="base">
                                        <p:cTn id="19" dur="500" fill="hold"/>
                                        <p:tgtEl>
                                          <p:spTgt spid="306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6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6179">
                                            <p:txEl>
                                              <p:pRg st="3" end="3"/>
                                            </p:txEl>
                                          </p:spTgt>
                                        </p:tgtEl>
                                        <p:attrNameLst>
                                          <p:attrName>style.visibility</p:attrName>
                                        </p:attrNameLst>
                                      </p:cBhvr>
                                      <p:to>
                                        <p:strVal val="visible"/>
                                      </p:to>
                                    </p:set>
                                    <p:anim calcmode="lin" valueType="num">
                                      <p:cBhvr additive="base">
                                        <p:cTn id="25" dur="500" fill="hold"/>
                                        <p:tgtEl>
                                          <p:spTgt spid="3061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61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HBS03">
            <a:extLst>
              <a:ext uri="{FF2B5EF4-FFF2-40B4-BE49-F238E27FC236}">
                <a16:creationId xmlns:a16="http://schemas.microsoft.com/office/drawing/2014/main" id="{1CFCB866-9588-0957-B934-368DCEFF30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Line 5">
            <a:extLst>
              <a:ext uri="{FF2B5EF4-FFF2-40B4-BE49-F238E27FC236}">
                <a16:creationId xmlns:a16="http://schemas.microsoft.com/office/drawing/2014/main" id="{AD6C5CE4-3C2A-1743-08E7-694B2BFFC82A}"/>
              </a:ext>
            </a:extLst>
          </p:cNvPr>
          <p:cNvSpPr>
            <a:spLocks noChangeShapeType="1"/>
          </p:cNvSpPr>
          <p:nvPr/>
        </p:nvSpPr>
        <p:spPr bwMode="auto">
          <a:xfrm flipV="1">
            <a:off x="4800600" y="4191000"/>
            <a:ext cx="76200" cy="1600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94212" name="Text Box 6">
            <a:extLst>
              <a:ext uri="{FF2B5EF4-FFF2-40B4-BE49-F238E27FC236}">
                <a16:creationId xmlns:a16="http://schemas.microsoft.com/office/drawing/2014/main" id="{2EFEFA32-9278-7D88-407F-C976CCC33D89}"/>
              </a:ext>
            </a:extLst>
          </p:cNvPr>
          <p:cNvSpPr txBox="1">
            <a:spLocks noChangeArrowheads="1"/>
          </p:cNvSpPr>
          <p:nvPr/>
        </p:nvSpPr>
        <p:spPr bwMode="auto">
          <a:xfrm>
            <a:off x="4572000" y="3429001"/>
            <a:ext cx="1219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defTabSz="914400" eaLnBrk="0" fontAlgn="base" hangingPunct="0">
              <a:spcBef>
                <a:spcPct val="50000"/>
              </a:spcBef>
              <a:spcAft>
                <a:spcPct val="0"/>
              </a:spcAft>
              <a:buClrTx/>
              <a:buSzTx/>
              <a:buNone/>
            </a:pPr>
            <a:r>
              <a:rPr lang="en-US" altLang="en-US" sz="1800" b="1">
                <a:solidFill>
                  <a:srgbClr val="FF3300"/>
                </a:solidFill>
              </a:rPr>
              <a:t>LAND OF</a:t>
            </a:r>
          </a:p>
          <a:p>
            <a:pPr algn="ctr" defTabSz="914400" eaLnBrk="0" fontAlgn="base" hangingPunct="0">
              <a:spcBef>
                <a:spcPct val="50000"/>
              </a:spcBef>
              <a:spcAft>
                <a:spcPct val="0"/>
              </a:spcAft>
              <a:buClrTx/>
              <a:buSzTx/>
              <a:buNone/>
            </a:pPr>
            <a:r>
              <a:rPr lang="en-US" altLang="en-US" sz="1800" b="1">
                <a:solidFill>
                  <a:srgbClr val="FF3300"/>
                </a:solidFill>
              </a:rPr>
              <a:t>SIHON</a:t>
            </a:r>
          </a:p>
        </p:txBody>
      </p:sp>
      <p:sp>
        <p:nvSpPr>
          <p:cNvPr id="94213" name="Text Box 7">
            <a:extLst>
              <a:ext uri="{FF2B5EF4-FFF2-40B4-BE49-F238E27FC236}">
                <a16:creationId xmlns:a16="http://schemas.microsoft.com/office/drawing/2014/main" id="{DED37E91-9C4E-1C19-9241-C7D02A3F58D8}"/>
              </a:ext>
            </a:extLst>
          </p:cNvPr>
          <p:cNvSpPr txBox="1">
            <a:spLocks noChangeArrowheads="1"/>
          </p:cNvSpPr>
          <p:nvPr/>
        </p:nvSpPr>
        <p:spPr bwMode="auto">
          <a:xfrm>
            <a:off x="4572000" y="1219201"/>
            <a:ext cx="1447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defTabSz="914400" eaLnBrk="0" fontAlgn="base" hangingPunct="0">
              <a:spcBef>
                <a:spcPct val="50000"/>
              </a:spcBef>
              <a:spcAft>
                <a:spcPct val="0"/>
              </a:spcAft>
              <a:buClrTx/>
              <a:buSzTx/>
              <a:buNone/>
            </a:pPr>
            <a:r>
              <a:rPr lang="en-US" altLang="en-US" sz="1800" b="1">
                <a:solidFill>
                  <a:srgbClr val="FF3300"/>
                </a:solidFill>
              </a:rPr>
              <a:t>LAND OF</a:t>
            </a:r>
          </a:p>
          <a:p>
            <a:pPr algn="ctr" defTabSz="914400" eaLnBrk="0" fontAlgn="base" hangingPunct="0">
              <a:spcBef>
                <a:spcPct val="50000"/>
              </a:spcBef>
              <a:spcAft>
                <a:spcPct val="0"/>
              </a:spcAft>
              <a:buClrTx/>
              <a:buSzTx/>
              <a:buNone/>
            </a:pPr>
            <a:r>
              <a:rPr lang="en-US" altLang="en-US" sz="1800" b="1">
                <a:solidFill>
                  <a:srgbClr val="FF3300"/>
                </a:solidFill>
              </a:rPr>
              <a:t>OG</a:t>
            </a:r>
          </a:p>
        </p:txBody>
      </p:sp>
      <p:sp>
        <p:nvSpPr>
          <p:cNvPr id="94214" name="Text Box 8">
            <a:extLst>
              <a:ext uri="{FF2B5EF4-FFF2-40B4-BE49-F238E27FC236}">
                <a16:creationId xmlns:a16="http://schemas.microsoft.com/office/drawing/2014/main" id="{E140D31E-7F13-C860-738C-8DCC6ED3BA73}"/>
              </a:ext>
            </a:extLst>
          </p:cNvPr>
          <p:cNvSpPr txBox="1">
            <a:spLocks noChangeArrowheads="1"/>
          </p:cNvSpPr>
          <p:nvPr/>
        </p:nvSpPr>
        <p:spPr bwMode="auto">
          <a:xfrm>
            <a:off x="6781800" y="408782"/>
            <a:ext cx="441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buClrTx/>
              <a:buSzTx/>
              <a:buNone/>
            </a:pPr>
            <a:r>
              <a:rPr lang="en-US" altLang="en-US" sz="3600" dirty="0">
                <a:solidFill>
                  <a:srgbClr val="FFFF00"/>
                </a:solidFill>
                <a:latin typeface="Copperplate Gothic Bold" panose="020E0705020206020404" pitchFamily="34" charset="0"/>
              </a:rPr>
              <a:t>The Transjordan</a:t>
            </a:r>
            <a:endParaRPr lang="en-US" altLang="en-US" sz="1800" dirty="0">
              <a:solidFill>
                <a:srgbClr val="FFFF00"/>
              </a:solidFill>
            </a:endParaRPr>
          </a:p>
        </p:txBody>
      </p:sp>
      <p:sp>
        <p:nvSpPr>
          <p:cNvPr id="130058" name="Rectangle 10">
            <a:extLst>
              <a:ext uri="{FF2B5EF4-FFF2-40B4-BE49-F238E27FC236}">
                <a16:creationId xmlns:a16="http://schemas.microsoft.com/office/drawing/2014/main" id="{B9FDE87A-7C17-0F90-8FF3-1DB1A4A3DA81}"/>
              </a:ext>
            </a:extLst>
          </p:cNvPr>
          <p:cNvSpPr>
            <a:spLocks noGrp="1" noChangeArrowheads="1"/>
          </p:cNvSpPr>
          <p:nvPr>
            <p:ph type="body" idx="1"/>
          </p:nvPr>
        </p:nvSpPr>
        <p:spPr>
          <a:xfrm>
            <a:off x="6781800" y="1828800"/>
            <a:ext cx="4038600" cy="5029200"/>
          </a:xfrm>
        </p:spPr>
        <p:txBody>
          <a:bodyPr/>
          <a:lstStyle/>
          <a:p>
            <a:pPr>
              <a:lnSpc>
                <a:spcPct val="90000"/>
              </a:lnSpc>
              <a:buFont typeface="Wingdings" panose="05000000000000000000" pitchFamily="2" charset="2"/>
              <a:buNone/>
            </a:pPr>
            <a:r>
              <a:rPr lang="en-US" altLang="en-US" sz="2800" b="1" dirty="0">
                <a:solidFill>
                  <a:srgbClr val="7DBC00"/>
                </a:solidFill>
                <a:effectLst/>
              </a:rPr>
              <a:t>Two Transjordan nations were invaded, the lands of </a:t>
            </a:r>
            <a:r>
              <a:rPr lang="en-US" altLang="en-US" sz="2800" b="1" dirty="0" err="1">
                <a:solidFill>
                  <a:srgbClr val="7DBC00"/>
                </a:solidFill>
                <a:effectLst/>
              </a:rPr>
              <a:t>Sihon</a:t>
            </a:r>
            <a:r>
              <a:rPr lang="en-US" altLang="en-US" sz="2800" b="1" dirty="0">
                <a:solidFill>
                  <a:srgbClr val="7DBC00"/>
                </a:solidFill>
                <a:effectLst/>
              </a:rPr>
              <a:t> and </a:t>
            </a:r>
            <a:r>
              <a:rPr lang="en-US" altLang="en-US" sz="2800" b="1" dirty="0" err="1">
                <a:solidFill>
                  <a:srgbClr val="7DBC00"/>
                </a:solidFill>
                <a:effectLst/>
              </a:rPr>
              <a:t>Og</a:t>
            </a:r>
            <a:r>
              <a:rPr lang="en-US" altLang="en-US" sz="2800" b="1" dirty="0">
                <a:solidFill>
                  <a:srgbClr val="7DBC00"/>
                </a:solidFill>
                <a:effectLst/>
              </a:rPr>
              <a:t>.</a:t>
            </a:r>
          </a:p>
          <a:p>
            <a:pPr>
              <a:lnSpc>
                <a:spcPct val="90000"/>
              </a:lnSpc>
            </a:pPr>
            <a:r>
              <a:rPr lang="en-US" altLang="en-US" sz="2400" i="1" dirty="0">
                <a:solidFill>
                  <a:srgbClr val="F8F8F8"/>
                </a:solidFill>
                <a:effectLst/>
              </a:rPr>
              <a:t>All the towns and citizens were committed to </a:t>
            </a:r>
            <a:r>
              <a:rPr lang="en-US" altLang="en-US" sz="2400" dirty="0" err="1">
                <a:solidFill>
                  <a:srgbClr val="F8F8F8"/>
                </a:solidFill>
                <a:effectLst/>
                <a:latin typeface="HebrewTh" pitchFamily="2" charset="0"/>
              </a:rPr>
              <a:t>Mr,H</a:t>
            </a:r>
            <a:r>
              <a:rPr lang="en-US" altLang="en-US" sz="2400" dirty="0">
                <a:solidFill>
                  <a:srgbClr val="F8F8F8"/>
                </a:solidFill>
                <a:effectLst/>
                <a:latin typeface="HebrewTh" pitchFamily="2" charset="0"/>
              </a:rPr>
              <a:t>, </a:t>
            </a:r>
            <a:r>
              <a:rPr lang="en-US" altLang="en-US" sz="2400" i="1" dirty="0">
                <a:solidFill>
                  <a:srgbClr val="F8F8F8"/>
                </a:solidFill>
                <a:effectLst/>
              </a:rPr>
              <a:t>(i.e., extermination).</a:t>
            </a:r>
          </a:p>
          <a:p>
            <a:pPr>
              <a:lnSpc>
                <a:spcPct val="90000"/>
              </a:lnSpc>
            </a:pPr>
            <a:r>
              <a:rPr lang="en-US" altLang="en-US" sz="2400" i="1" dirty="0">
                <a:solidFill>
                  <a:srgbClr val="F8F8F8"/>
                </a:solidFill>
                <a:effectLst/>
              </a:rPr>
              <a:t>These territories were divided between 2 ½ tribes (Reuben, Gad and Transjordan Manasseh).</a:t>
            </a:r>
          </a:p>
        </p:txBody>
      </p:sp>
      <p:cxnSp>
        <p:nvCxnSpPr>
          <p:cNvPr id="3" name="Straight Connector 2">
            <a:extLst>
              <a:ext uri="{FF2B5EF4-FFF2-40B4-BE49-F238E27FC236}">
                <a16:creationId xmlns:a16="http://schemas.microsoft.com/office/drawing/2014/main" id="{7720E67E-29F3-422E-87F2-675EBFA48234}"/>
              </a:ext>
            </a:extLst>
          </p:cNvPr>
          <p:cNvCxnSpPr>
            <a:stCxn id="94211" idx="0"/>
          </p:cNvCxnSpPr>
          <p:nvPr/>
        </p:nvCxnSpPr>
        <p:spPr>
          <a:xfrm>
            <a:off x="4800600" y="5791200"/>
            <a:ext cx="762000" cy="38100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33A69DB-6BBE-4BC9-A2B1-2B490B46BC5B}"/>
              </a:ext>
            </a:extLst>
          </p:cNvPr>
          <p:cNvCxnSpPr>
            <a:cxnSpLocks/>
          </p:cNvCxnSpPr>
          <p:nvPr/>
        </p:nvCxnSpPr>
        <p:spPr>
          <a:xfrm>
            <a:off x="5562600" y="6172200"/>
            <a:ext cx="0" cy="68580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518DF78-E274-FD5B-AAD5-DF41913C1AE8}"/>
              </a:ext>
            </a:extLst>
          </p:cNvPr>
          <p:cNvSpPr>
            <a:spLocks noGrp="1"/>
          </p:cNvSpPr>
          <p:nvPr>
            <p:ph type="sldNum" sz="quarter" idx="12"/>
          </p:nvPr>
        </p:nvSpPr>
        <p:spPr/>
        <p:txBody>
          <a:bodyPr/>
          <a:lstStyle/>
          <a:p>
            <a:fld id="{E4EDEC73-207E-4B0A-ACF8-65D048D8BF79}" type="slidenum">
              <a:rPr lang="en-US" altLang="en-US" smtClean="0"/>
              <a:pPr/>
              <a:t>113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0058">
                                            <p:txEl>
                                              <p:pRg st="0" end="0"/>
                                            </p:txEl>
                                          </p:spTgt>
                                        </p:tgtEl>
                                        <p:attrNameLst>
                                          <p:attrName>style.visibility</p:attrName>
                                        </p:attrNameLst>
                                      </p:cBhvr>
                                      <p:to>
                                        <p:strVal val="visible"/>
                                      </p:to>
                                    </p:set>
                                    <p:anim calcmode="lin" valueType="num">
                                      <p:cBhvr>
                                        <p:cTn id="7" dur="500" fill="hold"/>
                                        <p:tgtEl>
                                          <p:spTgt spid="1300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005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0058">
                                            <p:txEl>
                                              <p:pRg st="1" end="1"/>
                                            </p:txEl>
                                          </p:spTgt>
                                        </p:tgtEl>
                                        <p:attrNameLst>
                                          <p:attrName>style.visibility</p:attrName>
                                        </p:attrNameLst>
                                      </p:cBhvr>
                                      <p:to>
                                        <p:strVal val="visible"/>
                                      </p:to>
                                    </p:set>
                                    <p:anim calcmode="lin" valueType="num">
                                      <p:cBhvr additive="base">
                                        <p:cTn id="13" dur="500" fill="hold"/>
                                        <p:tgtEl>
                                          <p:spTgt spid="13005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0058">
                                            <p:txEl>
                                              <p:pRg st="2" end="2"/>
                                            </p:txEl>
                                          </p:spTgt>
                                        </p:tgtEl>
                                        <p:attrNameLst>
                                          <p:attrName>style.visibility</p:attrName>
                                        </p:attrNameLst>
                                      </p:cBhvr>
                                      <p:to>
                                        <p:strVal val="visible"/>
                                      </p:to>
                                    </p:set>
                                    <p:anim calcmode="lin" valueType="num">
                                      <p:cBhvr additive="base">
                                        <p:cTn id="19" dur="500" fill="hold"/>
                                        <p:tgtEl>
                                          <p:spTgt spid="13005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05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C8FD739-0B47-43C4-9ECC-180E28C05A13}"/>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59103386-9AE2-4D66-815B-8185ECC35ED0}" type="slidenum">
              <a:rPr lang="en-US" altLang="en-US">
                <a:solidFill>
                  <a:srgbClr val="FFFFFF"/>
                </a:solidFill>
              </a:rPr>
              <a:pPr defTabSz="914400" fontAlgn="base">
                <a:spcBef>
                  <a:spcPct val="0"/>
                </a:spcBef>
                <a:spcAft>
                  <a:spcPct val="0"/>
                </a:spcAft>
              </a:pPr>
              <a:t>114</a:t>
            </a:fld>
            <a:endParaRPr lang="en-US" altLang="en-US">
              <a:solidFill>
                <a:srgbClr val="FFFFFF"/>
              </a:solidFill>
            </a:endParaRPr>
          </a:p>
        </p:txBody>
      </p:sp>
      <p:sp>
        <p:nvSpPr>
          <p:cNvPr id="135170" name="Rectangle 2">
            <a:extLst>
              <a:ext uri="{FF2B5EF4-FFF2-40B4-BE49-F238E27FC236}">
                <a16:creationId xmlns:a16="http://schemas.microsoft.com/office/drawing/2014/main" id="{E9EC7D5F-9477-4BA8-A1E8-F837F2A8B0C6}"/>
              </a:ext>
            </a:extLst>
          </p:cNvPr>
          <p:cNvSpPr>
            <a:spLocks noGrp="1" noChangeArrowheads="1"/>
          </p:cNvSpPr>
          <p:nvPr>
            <p:ph type="title"/>
          </p:nvPr>
        </p:nvSpPr>
        <p:spPr>
          <a:xfrm>
            <a:off x="1524000" y="76200"/>
            <a:ext cx="5181600" cy="5029200"/>
          </a:xfrm>
        </p:spPr>
        <p:txBody>
          <a:bodyPr/>
          <a:lstStyle/>
          <a:p>
            <a:pPr algn="r">
              <a:defRPr/>
            </a:pPr>
            <a:r>
              <a:rPr lang="en-US" altLang="en-US" sz="3600" b="1" i="1" dirty="0">
                <a:latin typeface="Berlin Sans FB Demi" pitchFamily="34" charset="0"/>
              </a:rPr>
              <a:t>	</a:t>
            </a:r>
            <a:r>
              <a:rPr lang="en-US" altLang="en-US" sz="3600" b="1" dirty="0">
                <a:latin typeface="Berlin Sans FB Demi" pitchFamily="34" charset="0"/>
              </a:rPr>
              <a:t>THE MOABITE STONE</a:t>
            </a:r>
            <a:br>
              <a:rPr lang="en-US" altLang="en-US" sz="3600" b="1" i="1" dirty="0">
                <a:latin typeface="Berlin Sans FB Demi" pitchFamily="34" charset="0"/>
              </a:rPr>
            </a:br>
            <a:r>
              <a:rPr lang="en-US" altLang="en-US" sz="2800" b="1" i="1" dirty="0">
                <a:effectLst/>
                <a:latin typeface="Arial Narrow" panose="020B0606020202030204" pitchFamily="34" charset="0"/>
              </a:rPr>
              <a:t>The famous Stele of </a:t>
            </a:r>
            <a:r>
              <a:rPr lang="en-US" altLang="en-US" sz="2800" b="1" i="1" dirty="0" err="1">
                <a:effectLst/>
                <a:latin typeface="Arial Narrow" panose="020B0606020202030204" pitchFamily="34" charset="0"/>
              </a:rPr>
              <a:t>Mesha</a:t>
            </a:r>
            <a:r>
              <a:rPr lang="en-US" altLang="en-US" sz="2800" b="1" i="1" dirty="0">
                <a:effectLst/>
                <a:latin typeface="Arial Narrow" panose="020B0606020202030204" pitchFamily="34" charset="0"/>
              </a:rPr>
              <a:t> later names “the men of Gad,” an Israelite clan, as having “always dwelt” in the Moabite territory.</a:t>
            </a:r>
            <a:endParaRPr lang="en-US" altLang="en-US" sz="4000" b="1" i="1" dirty="0">
              <a:effectLst/>
              <a:latin typeface="Lucida Bright" panose="02020603050405020304" pitchFamily="18" charset="0"/>
            </a:endParaRPr>
          </a:p>
        </p:txBody>
      </p:sp>
      <p:pic>
        <p:nvPicPr>
          <p:cNvPr id="96260" name="Picture 3" descr="HBS82">
            <a:extLst>
              <a:ext uri="{FF2B5EF4-FFF2-40B4-BE49-F238E27FC236}">
                <a16:creationId xmlns:a16="http://schemas.microsoft.com/office/drawing/2014/main" id="{94E542C1-47C8-0145-C12A-498D95DB1441}"/>
              </a:ext>
            </a:extLst>
          </p:cNvPr>
          <p:cNvPicPr>
            <a:picLocks noGrp="1" noChangeAspect="1" noChangeArrowheads="1"/>
          </p:cNvPicPr>
          <p:nvPr>
            <p:ph idx="1"/>
          </p:nvPr>
        </p:nvPicPr>
        <p:blipFill>
          <a:blip r:embed="rId2">
            <a:lum bright="12000" contrast="12000"/>
            <a:extLst>
              <a:ext uri="{28A0092B-C50C-407E-A947-70E740481C1C}">
                <a14:useLocalDpi xmlns:a14="http://schemas.microsoft.com/office/drawing/2010/main"/>
              </a:ext>
            </a:extLst>
          </a:blip>
          <a:srcRect/>
          <a:stretch>
            <a:fillRect/>
          </a:stretch>
        </p:blipFill>
        <p:spPr>
          <a:xfrm>
            <a:off x="6934200" y="0"/>
            <a:ext cx="3733800" cy="6858000"/>
          </a:xfrm>
        </p:spPr>
      </p:pic>
      <p:sp>
        <p:nvSpPr>
          <p:cNvPr id="96261" name="Text Box 4">
            <a:extLst>
              <a:ext uri="{FF2B5EF4-FFF2-40B4-BE49-F238E27FC236}">
                <a16:creationId xmlns:a16="http://schemas.microsoft.com/office/drawing/2014/main" id="{7BA72747-5E23-9B36-AC09-EEAE0B0E3B70}"/>
              </a:ext>
            </a:extLst>
          </p:cNvPr>
          <p:cNvSpPr txBox="1">
            <a:spLocks noChangeArrowheads="1"/>
          </p:cNvSpPr>
          <p:nvPr/>
        </p:nvSpPr>
        <p:spPr bwMode="auto">
          <a:xfrm>
            <a:off x="4864100" y="6294438"/>
            <a:ext cx="167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buClrTx/>
              <a:buSzTx/>
              <a:buNone/>
            </a:pPr>
            <a:r>
              <a:rPr lang="en-US" altLang="en-US" sz="1800">
                <a:solidFill>
                  <a:srgbClr val="FFFFFF"/>
                </a:solidFill>
                <a:latin typeface="Arial Narrow" panose="020B0606020202030204" pitchFamily="34" charset="0"/>
              </a:rPr>
              <a:t>The Louvre, Paris</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C5E7A0B-89F5-4D73-89A7-2A55AE71ECBB}"/>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5901F7EC-2268-4861-869B-42388A340692}" type="slidenum">
              <a:rPr lang="en-US" altLang="en-US">
                <a:solidFill>
                  <a:srgbClr val="FFFFFF"/>
                </a:solidFill>
              </a:rPr>
              <a:pPr defTabSz="914400" fontAlgn="base">
                <a:spcBef>
                  <a:spcPct val="0"/>
                </a:spcBef>
                <a:spcAft>
                  <a:spcPct val="0"/>
                </a:spcAft>
              </a:pPr>
              <a:t>115</a:t>
            </a:fld>
            <a:endParaRPr lang="en-US" altLang="en-US">
              <a:solidFill>
                <a:srgbClr val="FFFFFF"/>
              </a:solidFill>
            </a:endParaRPr>
          </a:p>
        </p:txBody>
      </p:sp>
      <p:sp>
        <p:nvSpPr>
          <p:cNvPr id="241666" name="Rectangle 2">
            <a:extLst>
              <a:ext uri="{FF2B5EF4-FFF2-40B4-BE49-F238E27FC236}">
                <a16:creationId xmlns:a16="http://schemas.microsoft.com/office/drawing/2014/main" id="{2E59D665-8E80-4BD6-B3E2-65219DBB2BE1}"/>
              </a:ext>
            </a:extLst>
          </p:cNvPr>
          <p:cNvSpPr>
            <a:spLocks noGrp="1" noChangeArrowheads="1"/>
          </p:cNvSpPr>
          <p:nvPr>
            <p:ph type="title"/>
          </p:nvPr>
        </p:nvSpPr>
        <p:spPr/>
        <p:txBody>
          <a:bodyPr/>
          <a:lstStyle/>
          <a:p>
            <a:pPr eaLnBrk="1" hangingPunct="1">
              <a:defRPr/>
            </a:pPr>
            <a:r>
              <a:rPr lang="en-US" altLang="en-US">
                <a:latin typeface="Impact" panose="020B0806030902050204" pitchFamily="34" charset="0"/>
              </a:rPr>
              <a:t>The Messianic Prophet</a:t>
            </a:r>
          </a:p>
        </p:txBody>
      </p:sp>
      <p:sp>
        <p:nvSpPr>
          <p:cNvPr id="241667" name="Rectangle 3">
            <a:extLst>
              <a:ext uri="{FF2B5EF4-FFF2-40B4-BE49-F238E27FC236}">
                <a16:creationId xmlns:a16="http://schemas.microsoft.com/office/drawing/2014/main" id="{AD08E81C-5A7D-4FAA-8B5C-0B44B9B956E4}"/>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rPr>
              <a:t>The language “a prophet like Moses” came to be understood in messianic terms (Dt. 18:18).</a:t>
            </a:r>
          </a:p>
          <a:p>
            <a:pPr eaLnBrk="1" hangingPunct="1">
              <a:defRPr/>
            </a:pPr>
            <a:r>
              <a:rPr lang="en-US" altLang="en-US" sz="2400" i="1" dirty="0"/>
              <a:t>This is why many centuries later the delegation from the temple would ask John the Baptist if he was “the prophet” (cf. Jn. 1:21).</a:t>
            </a:r>
          </a:p>
          <a:p>
            <a:pPr eaLnBrk="1" hangingPunct="1">
              <a:defRPr/>
            </a:pPr>
            <a:r>
              <a:rPr lang="en-US" altLang="en-US" sz="2400" i="1" dirty="0"/>
              <a:t>It is why after the feeding of the 5000 the people began to ask whether or not Jesus was “that prophet” (Jn. 14:6).</a:t>
            </a:r>
          </a:p>
          <a:p>
            <a:pPr eaLnBrk="1" hangingPunct="1">
              <a:defRPr/>
            </a:pPr>
            <a:r>
              <a:rPr lang="en-US" altLang="en-US" sz="2400" i="1" dirty="0"/>
              <a:t>Peter would announce to his fellow Israelites that in Jesus this ideal had been fulfilled (Ac. 3:22-23).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anim calcmode="lin" valueType="num">
                                      <p:cBhvr>
                                        <p:cTn id="7" dur="500" fill="hold"/>
                                        <p:tgtEl>
                                          <p:spTgt spid="2416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16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1667">
                                            <p:txEl>
                                              <p:pRg st="1" end="1"/>
                                            </p:txEl>
                                          </p:spTgt>
                                        </p:tgtEl>
                                        <p:attrNameLst>
                                          <p:attrName>style.visibility</p:attrName>
                                        </p:attrNameLst>
                                      </p:cBhvr>
                                      <p:to>
                                        <p:strVal val="visible"/>
                                      </p:to>
                                    </p:set>
                                    <p:anim calcmode="lin" valueType="num">
                                      <p:cBhvr additive="base">
                                        <p:cTn id="13" dur="500" fill="hold"/>
                                        <p:tgtEl>
                                          <p:spTgt spid="2416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16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1667">
                                            <p:txEl>
                                              <p:pRg st="2" end="2"/>
                                            </p:txEl>
                                          </p:spTgt>
                                        </p:tgtEl>
                                        <p:attrNameLst>
                                          <p:attrName>style.visibility</p:attrName>
                                        </p:attrNameLst>
                                      </p:cBhvr>
                                      <p:to>
                                        <p:strVal val="visible"/>
                                      </p:to>
                                    </p:set>
                                    <p:anim calcmode="lin" valueType="num">
                                      <p:cBhvr additive="base">
                                        <p:cTn id="19" dur="500" fill="hold"/>
                                        <p:tgtEl>
                                          <p:spTgt spid="2416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16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1667">
                                            <p:txEl>
                                              <p:pRg st="3" end="3"/>
                                            </p:txEl>
                                          </p:spTgt>
                                        </p:tgtEl>
                                        <p:attrNameLst>
                                          <p:attrName>style.visibility</p:attrName>
                                        </p:attrNameLst>
                                      </p:cBhvr>
                                      <p:to>
                                        <p:strVal val="visible"/>
                                      </p:to>
                                    </p:set>
                                    <p:anim calcmode="lin" valueType="num">
                                      <p:cBhvr additive="base">
                                        <p:cTn id="25" dur="500" fill="hold"/>
                                        <p:tgtEl>
                                          <p:spTgt spid="2416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16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3BDED27-C3A9-4A8B-8F00-804FA0755633}"/>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003ACC5E-E539-4D25-AA16-80CF24C385A5}" type="slidenum">
              <a:rPr lang="en-US" altLang="en-US">
                <a:solidFill>
                  <a:srgbClr val="FFFFFF"/>
                </a:solidFill>
              </a:rPr>
              <a:pPr defTabSz="914400" fontAlgn="base">
                <a:spcBef>
                  <a:spcPct val="0"/>
                </a:spcBef>
                <a:spcAft>
                  <a:spcPct val="0"/>
                </a:spcAft>
              </a:pPr>
              <a:t>116</a:t>
            </a:fld>
            <a:endParaRPr lang="en-US" altLang="en-US">
              <a:solidFill>
                <a:srgbClr val="FFFFFF"/>
              </a:solidFill>
            </a:endParaRPr>
          </a:p>
        </p:txBody>
      </p:sp>
      <p:sp>
        <p:nvSpPr>
          <p:cNvPr id="345090" name="Rectangle 2">
            <a:extLst>
              <a:ext uri="{FF2B5EF4-FFF2-40B4-BE49-F238E27FC236}">
                <a16:creationId xmlns:a16="http://schemas.microsoft.com/office/drawing/2014/main" id="{43D4DF8B-139C-4867-A62F-7857B10731D2}"/>
              </a:ext>
            </a:extLst>
          </p:cNvPr>
          <p:cNvSpPr>
            <a:spLocks noGrp="1" noChangeArrowheads="1"/>
          </p:cNvSpPr>
          <p:nvPr>
            <p:ph type="title"/>
          </p:nvPr>
        </p:nvSpPr>
        <p:spPr>
          <a:xfrm>
            <a:off x="609600" y="381000"/>
            <a:ext cx="10637520" cy="1371600"/>
          </a:xfrm>
        </p:spPr>
        <p:txBody>
          <a:bodyPr/>
          <a:lstStyle/>
          <a:p>
            <a:pPr algn="l" eaLnBrk="1" hangingPunct="1">
              <a:defRPr/>
            </a:pPr>
            <a:r>
              <a:rPr lang="en-US" altLang="en-US" dirty="0">
                <a:latin typeface="Copperplate Gothic Bold" panose="020B0604020202020204" pitchFamily="34" charset="0"/>
              </a:rPr>
              <a:t>The Succession of Joshua</a:t>
            </a:r>
            <a:r>
              <a:rPr lang="en-US" altLang="en-US" dirty="0"/>
              <a:t> </a:t>
            </a:r>
            <a:r>
              <a:rPr lang="en-US" altLang="en-US" sz="2800" dirty="0"/>
              <a:t>(Dt. 31:1-8)</a:t>
            </a:r>
          </a:p>
        </p:txBody>
      </p:sp>
      <p:sp>
        <p:nvSpPr>
          <p:cNvPr id="345091" name="Rectangle 3">
            <a:extLst>
              <a:ext uri="{FF2B5EF4-FFF2-40B4-BE49-F238E27FC236}">
                <a16:creationId xmlns:a16="http://schemas.microsoft.com/office/drawing/2014/main" id="{6698581D-097D-4750-ADFD-007C0BAE0828}"/>
              </a:ext>
            </a:extLst>
          </p:cNvPr>
          <p:cNvSpPr>
            <a:spLocks noGrp="1" noChangeArrowheads="1"/>
          </p:cNvSpPr>
          <p:nvPr>
            <p:ph type="body" idx="1"/>
          </p:nvPr>
        </p:nvSpPr>
        <p:spPr>
          <a:xfrm>
            <a:off x="609600" y="1981200"/>
            <a:ext cx="10972800" cy="4495800"/>
          </a:xfrm>
        </p:spPr>
        <p:txBody>
          <a:bodyPr/>
          <a:lstStyle/>
          <a:p>
            <a:pPr eaLnBrk="1" hangingPunct="1">
              <a:buFont typeface="Wingdings" panose="05000000000000000000" pitchFamily="2" charset="2"/>
              <a:buNone/>
              <a:defRPr/>
            </a:pPr>
            <a:r>
              <a:rPr lang="en-US" altLang="en-US" sz="2800" b="1" dirty="0">
                <a:solidFill>
                  <a:schemeClr val="hlink"/>
                </a:solidFill>
              </a:rPr>
              <a:t>At 120 years old, Moses now prepared for the transition of leadership.</a:t>
            </a:r>
          </a:p>
          <a:p>
            <a:pPr eaLnBrk="1" hangingPunct="1">
              <a:defRPr/>
            </a:pPr>
            <a:r>
              <a:rPr lang="en-US" altLang="en-US" sz="2400" i="1" dirty="0"/>
              <a:t>Joshua had long been Moses’ designated successor (1:38; 3:28; cf. Nu. 27:18-23).</a:t>
            </a:r>
          </a:p>
          <a:p>
            <a:pPr eaLnBrk="1" hangingPunct="1">
              <a:defRPr/>
            </a:pPr>
            <a:r>
              <a:rPr lang="en-US" altLang="en-US" sz="2400" i="1" dirty="0"/>
              <a:t>Moses assured the people that God would not abandon them. He would go before them to assure their victory in Canaan.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5091">
                                            <p:txEl>
                                              <p:pRg st="0" end="0"/>
                                            </p:txEl>
                                          </p:spTgt>
                                        </p:tgtEl>
                                        <p:attrNameLst>
                                          <p:attrName>style.visibility</p:attrName>
                                        </p:attrNameLst>
                                      </p:cBhvr>
                                      <p:to>
                                        <p:strVal val="visible"/>
                                      </p:to>
                                    </p:set>
                                    <p:anim calcmode="lin" valueType="num">
                                      <p:cBhvr>
                                        <p:cTn id="7" dur="500" fill="hold"/>
                                        <p:tgtEl>
                                          <p:spTgt spid="345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50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5091">
                                            <p:txEl>
                                              <p:pRg st="1" end="1"/>
                                            </p:txEl>
                                          </p:spTgt>
                                        </p:tgtEl>
                                        <p:attrNameLst>
                                          <p:attrName>style.visibility</p:attrName>
                                        </p:attrNameLst>
                                      </p:cBhvr>
                                      <p:to>
                                        <p:strVal val="visible"/>
                                      </p:to>
                                    </p:set>
                                    <p:anim calcmode="lin" valueType="num">
                                      <p:cBhvr additive="base">
                                        <p:cTn id="13" dur="500" fill="hold"/>
                                        <p:tgtEl>
                                          <p:spTgt spid="345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5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5091">
                                            <p:txEl>
                                              <p:pRg st="2" end="2"/>
                                            </p:txEl>
                                          </p:spTgt>
                                        </p:tgtEl>
                                        <p:attrNameLst>
                                          <p:attrName>style.visibility</p:attrName>
                                        </p:attrNameLst>
                                      </p:cBhvr>
                                      <p:to>
                                        <p:strVal val="visible"/>
                                      </p:to>
                                    </p:set>
                                    <p:anim calcmode="lin" valueType="num">
                                      <p:cBhvr additive="base">
                                        <p:cTn id="19" dur="500" fill="hold"/>
                                        <p:tgtEl>
                                          <p:spTgt spid="345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50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29C6884-7FC4-4E9C-9D89-7C2FEF2B3640}"/>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F783B4D4-8187-4779-90E2-3CCB4B16C530}" type="slidenum">
              <a:rPr lang="en-US" altLang="en-US">
                <a:solidFill>
                  <a:srgbClr val="FFFFFF"/>
                </a:solidFill>
              </a:rPr>
              <a:pPr defTabSz="914400" fontAlgn="base">
                <a:spcBef>
                  <a:spcPct val="0"/>
                </a:spcBef>
                <a:spcAft>
                  <a:spcPct val="0"/>
                </a:spcAft>
              </a:pPr>
              <a:t>117</a:t>
            </a:fld>
            <a:endParaRPr lang="en-US" altLang="en-US">
              <a:solidFill>
                <a:srgbClr val="FFFFFF"/>
              </a:solidFill>
            </a:endParaRPr>
          </a:p>
        </p:txBody>
      </p:sp>
      <p:sp>
        <p:nvSpPr>
          <p:cNvPr id="360450" name="Rectangle 2">
            <a:extLst>
              <a:ext uri="{FF2B5EF4-FFF2-40B4-BE49-F238E27FC236}">
                <a16:creationId xmlns:a16="http://schemas.microsoft.com/office/drawing/2014/main" id="{F1A58C47-1F1A-4EC1-BF1A-5079AE090FBA}"/>
              </a:ext>
            </a:extLst>
          </p:cNvPr>
          <p:cNvSpPr>
            <a:spLocks noGrp="1" noChangeArrowheads="1"/>
          </p:cNvSpPr>
          <p:nvPr>
            <p:ph type="title"/>
          </p:nvPr>
        </p:nvSpPr>
        <p:spPr/>
        <p:txBody>
          <a:bodyPr/>
          <a:lstStyle/>
          <a:p>
            <a:pPr algn="l" eaLnBrk="1" hangingPunct="1">
              <a:defRPr/>
            </a:pPr>
            <a:r>
              <a:rPr lang="en-US" altLang="en-US" dirty="0">
                <a:latin typeface="Copperplate Gothic Bold" panose="020B0604020202020204" pitchFamily="34" charset="0"/>
              </a:rPr>
              <a:t>The Death of Moses</a:t>
            </a:r>
            <a:r>
              <a:rPr lang="en-US" altLang="en-US" dirty="0"/>
              <a:t> </a:t>
            </a:r>
            <a:r>
              <a:rPr lang="en-US" altLang="en-US" sz="2800" dirty="0"/>
              <a:t>(Dt. 34:1-12)</a:t>
            </a:r>
          </a:p>
        </p:txBody>
      </p:sp>
      <p:sp>
        <p:nvSpPr>
          <p:cNvPr id="360451" name="Rectangle 3">
            <a:extLst>
              <a:ext uri="{FF2B5EF4-FFF2-40B4-BE49-F238E27FC236}">
                <a16:creationId xmlns:a16="http://schemas.microsoft.com/office/drawing/2014/main" id="{A73DC856-88E5-4AE8-B7BB-606CCF1ABA68}"/>
              </a:ext>
            </a:extLst>
          </p:cNvPr>
          <p:cNvSpPr>
            <a:spLocks noGrp="1" noChangeArrowheads="1"/>
          </p:cNvSpPr>
          <p:nvPr>
            <p:ph type="body" idx="1"/>
          </p:nvPr>
        </p:nvSpPr>
        <p:spPr>
          <a:xfrm>
            <a:off x="753979" y="1752600"/>
            <a:ext cx="10828421" cy="4648200"/>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rPr>
              <a:t>Earlier, Yahweh had told Moses that the time of his death had arrived (cf. 32:48-52).</a:t>
            </a:r>
          </a:p>
          <a:p>
            <a:pPr eaLnBrk="1" hangingPunct="1">
              <a:lnSpc>
                <a:spcPct val="90000"/>
              </a:lnSpc>
              <a:defRPr/>
            </a:pPr>
            <a:r>
              <a:rPr lang="en-US" altLang="en-US" sz="2400" i="1" dirty="0"/>
              <a:t>As instructed, Moses climbed Mt. Nebo (Pisgah) and from its summit he surveyed the land of Canaan.</a:t>
            </a:r>
          </a:p>
          <a:p>
            <a:pPr eaLnBrk="1" hangingPunct="1">
              <a:lnSpc>
                <a:spcPct val="90000"/>
              </a:lnSpc>
              <a:defRPr/>
            </a:pPr>
            <a:r>
              <a:rPr lang="en-US" altLang="en-US" sz="2400" i="1" dirty="0"/>
              <a:t>Here Moses died.</a:t>
            </a:r>
          </a:p>
          <a:p>
            <a:pPr eaLnBrk="1" hangingPunct="1">
              <a:lnSpc>
                <a:spcPct val="90000"/>
              </a:lnSpc>
              <a:defRPr/>
            </a:pPr>
            <a:r>
              <a:rPr lang="en-US" altLang="en-US" sz="2400" i="1" dirty="0"/>
              <a:t>An ancient </a:t>
            </a:r>
            <a:r>
              <a:rPr lang="en-US" altLang="en-US" sz="2400" i="1" dirty="0" err="1"/>
              <a:t>pseudepigraphical</a:t>
            </a:r>
            <a:r>
              <a:rPr lang="en-US" altLang="en-US" sz="2400" i="1" dirty="0"/>
              <a:t> text called </a:t>
            </a:r>
            <a:r>
              <a:rPr lang="en-US" altLang="en-US" sz="2400" i="1" u="sng" dirty="0"/>
              <a:t>The Assumption of Moses</a:t>
            </a:r>
            <a:r>
              <a:rPr lang="en-US" altLang="en-US" sz="2400" i="1" dirty="0"/>
              <a:t> (cited in Jude 9) recounts that when Michael, the archangel, was sent to bury Moses, Satan claimed the corpse, arguing that Moses was a murderer (cf. Ex. 2:11-12). Michael did not retaliate in his own authority but deferred to God.</a:t>
            </a:r>
          </a:p>
          <a:p>
            <a:pPr eaLnBrk="1" hangingPunct="1">
              <a:lnSpc>
                <a:spcPct val="90000"/>
              </a:lnSpc>
              <a:defRPr/>
            </a:pPr>
            <a:r>
              <a:rPr lang="en-US" altLang="en-US" sz="2400" i="1" dirty="0"/>
              <a:t>Joshua now assumed leadership of the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p:cTn id="7" dur="500" fill="hold"/>
                                        <p:tgtEl>
                                          <p:spTgt spid="360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0451">
                                            <p:txEl>
                                              <p:pRg st="1" end="1"/>
                                            </p:txEl>
                                          </p:spTgt>
                                        </p:tgtEl>
                                        <p:attrNameLst>
                                          <p:attrName>style.visibility</p:attrName>
                                        </p:attrNameLst>
                                      </p:cBhvr>
                                      <p:to>
                                        <p:strVal val="visible"/>
                                      </p:to>
                                    </p:set>
                                    <p:anim calcmode="lin" valueType="num">
                                      <p:cBhvr additive="base">
                                        <p:cTn id="13" dur="500" fill="hold"/>
                                        <p:tgtEl>
                                          <p:spTgt spid="360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0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0451">
                                            <p:txEl>
                                              <p:pRg st="2" end="2"/>
                                            </p:txEl>
                                          </p:spTgt>
                                        </p:tgtEl>
                                        <p:attrNameLst>
                                          <p:attrName>style.visibility</p:attrName>
                                        </p:attrNameLst>
                                      </p:cBhvr>
                                      <p:to>
                                        <p:strVal val="visible"/>
                                      </p:to>
                                    </p:set>
                                    <p:anim calcmode="lin" valueType="num">
                                      <p:cBhvr additive="base">
                                        <p:cTn id="19" dur="500" fill="hold"/>
                                        <p:tgtEl>
                                          <p:spTgt spid="360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0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0451">
                                            <p:txEl>
                                              <p:pRg st="3" end="3"/>
                                            </p:txEl>
                                          </p:spTgt>
                                        </p:tgtEl>
                                        <p:attrNameLst>
                                          <p:attrName>style.visibility</p:attrName>
                                        </p:attrNameLst>
                                      </p:cBhvr>
                                      <p:to>
                                        <p:strVal val="visible"/>
                                      </p:to>
                                    </p:set>
                                    <p:anim calcmode="lin" valueType="num">
                                      <p:cBhvr additive="base">
                                        <p:cTn id="25" dur="500" fill="hold"/>
                                        <p:tgtEl>
                                          <p:spTgt spid="360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0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60451">
                                            <p:txEl>
                                              <p:pRg st="4" end="4"/>
                                            </p:txEl>
                                          </p:spTgt>
                                        </p:tgtEl>
                                        <p:attrNameLst>
                                          <p:attrName>style.visibility</p:attrName>
                                        </p:attrNameLst>
                                      </p:cBhvr>
                                      <p:to>
                                        <p:strVal val="visible"/>
                                      </p:to>
                                    </p:set>
                                    <p:anim calcmode="lin" valueType="num">
                                      <p:cBhvr additive="base">
                                        <p:cTn id="31" dur="500" fill="hold"/>
                                        <p:tgtEl>
                                          <p:spTgt spid="3604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0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817F-861D-4641-9E32-83B1BF7BF29B}"/>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8928E927-F966-4542-B9ED-239270FCB195}" type="slidenum">
              <a:rPr lang="en-US" altLang="en-US">
                <a:solidFill>
                  <a:srgbClr val="FFFFFF"/>
                </a:solidFill>
              </a:rPr>
              <a:pPr defTabSz="914400" fontAlgn="base">
                <a:spcBef>
                  <a:spcPct val="0"/>
                </a:spcBef>
                <a:spcAft>
                  <a:spcPct val="0"/>
                </a:spcAft>
              </a:pPr>
              <a:t>118</a:t>
            </a:fld>
            <a:endParaRPr lang="en-US" altLang="en-US">
              <a:solidFill>
                <a:srgbClr val="FFFFFF"/>
              </a:solidFill>
            </a:endParaRPr>
          </a:p>
        </p:txBody>
      </p:sp>
      <p:pic>
        <p:nvPicPr>
          <p:cNvPr id="205827" name="Picture 4" descr="210221-place-where-moses-lived-his-last-days-and-viewed-promised-land-mount-nebo-jordan[1]">
            <a:extLst>
              <a:ext uri="{FF2B5EF4-FFF2-40B4-BE49-F238E27FC236}">
                <a16:creationId xmlns:a16="http://schemas.microsoft.com/office/drawing/2014/main" id="{AD6D6DA5-D382-98BB-81EB-7337A478C7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Text Box 5">
            <a:extLst>
              <a:ext uri="{FF2B5EF4-FFF2-40B4-BE49-F238E27FC236}">
                <a16:creationId xmlns:a16="http://schemas.microsoft.com/office/drawing/2014/main" id="{DAF77A90-680F-4B73-ACEF-BE3D891BCF61}"/>
              </a:ext>
            </a:extLst>
          </p:cNvPr>
          <p:cNvSpPr txBox="1">
            <a:spLocks noChangeArrowheads="1"/>
          </p:cNvSpPr>
          <p:nvPr/>
        </p:nvSpPr>
        <p:spPr bwMode="auto">
          <a:xfrm>
            <a:off x="2286000" y="62484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defRPr/>
            </a:pPr>
            <a:r>
              <a:rPr lang="en-US" altLang="en-US" sz="2400" b="1">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The view of Canaan from the top of Mt. Nebo.</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882650"/>
            <a:ext cx="10363200" cy="1555750"/>
          </a:xfrm>
        </p:spPr>
        <p:txBody>
          <a:bodyPr/>
          <a:lstStyle/>
          <a:p>
            <a:pPr algn="r"/>
            <a:r>
              <a:rPr lang="en-US" altLang="en-US" dirty="0">
                <a:solidFill>
                  <a:srgbClr val="FF3300"/>
                </a:solidFill>
                <a:latin typeface="Matura MT Script Capitals" pitchFamily="66" charset="0"/>
              </a:rPr>
              <a:t>Joshua</a:t>
            </a:r>
            <a:r>
              <a:rPr lang="en-US" altLang="en-US" sz="4800" dirty="0">
                <a:solidFill>
                  <a:srgbClr val="FF3300"/>
                </a:solidFill>
                <a:latin typeface="Matura MT Script Capitals" pitchFamily="66" charset="0"/>
              </a:rPr>
              <a:t>, the Faithful Successor</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24100" y="2540000"/>
            <a:ext cx="8534400" cy="3556000"/>
          </a:xfrm>
        </p:spPr>
        <p:txBody>
          <a:bodyPr/>
          <a:lstStyle/>
          <a:p>
            <a:pPr algn="r"/>
            <a:r>
              <a:rPr lang="en-US" sz="2800" i="1" dirty="0"/>
              <a:t>Transitions in leadership in the ancient world were often violent, but the transition from Moses to Joshua was a striking exception. The Spirit of Yahweh that was with Moses came to rest upon Joshua, enabling him to successfully lead the Israelites into the land of Canaan. Under his leadership, the Israelites remained faithful until he died.</a:t>
            </a:r>
            <a:endParaRPr lang="en-US" sz="2800" dirty="0"/>
          </a:p>
        </p:txBody>
      </p:sp>
      <p:sp>
        <p:nvSpPr>
          <p:cNvPr id="4" name="Slide Number Placeholder 3">
            <a:extLst>
              <a:ext uri="{FF2B5EF4-FFF2-40B4-BE49-F238E27FC236}">
                <a16:creationId xmlns:a16="http://schemas.microsoft.com/office/drawing/2014/main" id="{4482BC73-98AD-BFD5-34AF-4EACC8FE4229}"/>
              </a:ext>
            </a:extLst>
          </p:cNvPr>
          <p:cNvSpPr>
            <a:spLocks noGrp="1"/>
          </p:cNvSpPr>
          <p:nvPr>
            <p:ph type="sldNum" sz="quarter" idx="12"/>
          </p:nvPr>
        </p:nvSpPr>
        <p:spPr/>
        <p:txBody>
          <a:bodyPr/>
          <a:lstStyle/>
          <a:p>
            <a:fld id="{77B5E61A-8F73-495D-A30A-94EEFEB81471}" type="slidenum">
              <a:rPr lang="en-US" altLang="en-US" smtClean="0"/>
              <a:pPr/>
              <a:t>119</a:t>
            </a:fld>
            <a:endParaRPr lang="en-US" altLang="en-US"/>
          </a:p>
        </p:txBody>
      </p:sp>
    </p:spTree>
    <p:extLst>
      <p:ext uri="{BB962C8B-B14F-4D97-AF65-F5344CB8AC3E}">
        <p14:creationId xmlns:p14="http://schemas.microsoft.com/office/powerpoint/2010/main" val="2124583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579F-6894-DA7D-D56B-59A4C81AE3CC}"/>
              </a:ext>
            </a:extLst>
          </p:cNvPr>
          <p:cNvSpPr>
            <a:spLocks noGrp="1"/>
          </p:cNvSpPr>
          <p:nvPr>
            <p:ph type="title"/>
          </p:nvPr>
        </p:nvSpPr>
        <p:spPr>
          <a:xfrm>
            <a:off x="609600" y="108286"/>
            <a:ext cx="10972800" cy="1371600"/>
          </a:xfrm>
        </p:spPr>
        <p:txBody>
          <a:bodyPr/>
          <a:lstStyle/>
          <a:p>
            <a:r>
              <a:rPr lang="en-US" sz="4800" dirty="0">
                <a:latin typeface="Cooper Black" panose="0208090404030B020404" pitchFamily="18" charset="0"/>
              </a:rPr>
              <a:t>The Emergence of Bible Hebrew</a:t>
            </a:r>
          </a:p>
        </p:txBody>
      </p:sp>
      <p:sp>
        <p:nvSpPr>
          <p:cNvPr id="3" name="Content Placeholder 2">
            <a:extLst>
              <a:ext uri="{FF2B5EF4-FFF2-40B4-BE49-F238E27FC236}">
                <a16:creationId xmlns:a16="http://schemas.microsoft.com/office/drawing/2014/main" id="{4A6816C2-CB5A-3C3B-25DE-1896E40F8AB6}"/>
              </a:ext>
            </a:extLst>
          </p:cNvPr>
          <p:cNvSpPr>
            <a:spLocks noGrp="1"/>
          </p:cNvSpPr>
          <p:nvPr>
            <p:ph idx="1"/>
          </p:nvPr>
        </p:nvSpPr>
        <p:spPr>
          <a:xfrm>
            <a:off x="609600" y="1515981"/>
            <a:ext cx="10972800" cy="4997113"/>
          </a:xfrm>
        </p:spPr>
        <p:txBody>
          <a:bodyPr/>
          <a:lstStyle/>
          <a:p>
            <a:pPr marL="0" indent="0">
              <a:buNone/>
            </a:pPr>
            <a:r>
              <a:rPr kumimoji="0" lang="en-US" altLang="en-US" sz="3200" b="1" i="0" u="none" strike="noStrike" kern="1200" cap="none" spc="0" normalizeH="0" baseline="0" noProof="0" dirty="0">
                <a:ln>
                  <a:noFill/>
                </a:ln>
                <a:solidFill>
                  <a:srgbClr val="A50021"/>
                </a:solidFill>
                <a:effectLst>
                  <a:outerShdw blurRad="38100" dist="38100" dir="2700000" algn="tl">
                    <a:srgbClr val="000000"/>
                  </a:outerShdw>
                </a:effectLst>
                <a:uLnTx/>
                <a:uFillTx/>
                <a:latin typeface="Tahoma"/>
                <a:ea typeface="+mn-ea"/>
                <a:cs typeface="Arial"/>
              </a:rPr>
              <a:t>Biblical Hebrew emerged out of a mix of ancient Near Eastern Semitic Languages with close links to Ugaritic, Phoenician, </a:t>
            </a:r>
            <a:r>
              <a:rPr kumimoji="0" lang="en-US" altLang="en-US" sz="3200" b="1" i="0" u="none" strike="noStrike" kern="1200" cap="none" spc="0" normalizeH="0" baseline="0" noProof="0" dirty="0" err="1">
                <a:ln>
                  <a:noFill/>
                </a:ln>
                <a:solidFill>
                  <a:srgbClr val="A50021"/>
                </a:solidFill>
                <a:effectLst>
                  <a:outerShdw blurRad="38100" dist="38100" dir="2700000" algn="tl">
                    <a:srgbClr val="000000"/>
                  </a:outerShdw>
                </a:effectLst>
                <a:uLnTx/>
                <a:uFillTx/>
                <a:latin typeface="Tahoma"/>
                <a:ea typeface="+mn-ea"/>
                <a:cs typeface="Arial"/>
              </a:rPr>
              <a:t>Moabitish</a:t>
            </a:r>
            <a:r>
              <a:rPr kumimoji="0" lang="en-US" altLang="en-US" sz="3200" b="1" i="0" u="none" strike="noStrike" kern="1200" cap="none" spc="0" normalizeH="0" baseline="0" noProof="0" dirty="0">
                <a:ln>
                  <a:noFill/>
                </a:ln>
                <a:solidFill>
                  <a:srgbClr val="A50021"/>
                </a:solidFill>
                <a:effectLst>
                  <a:outerShdw blurRad="38100" dist="38100" dir="2700000" algn="tl">
                    <a:srgbClr val="000000"/>
                  </a:outerShdw>
                </a:effectLst>
                <a:uLnTx/>
                <a:uFillTx/>
                <a:latin typeface="Tahoma"/>
                <a:ea typeface="+mn-ea"/>
                <a:cs typeface="Arial"/>
              </a:rPr>
              <a:t>, and </a:t>
            </a:r>
            <a:r>
              <a:rPr kumimoji="0" lang="en-US" altLang="en-US" sz="3200" b="1" i="0" u="none" strike="noStrike" kern="1200" cap="none" spc="0" normalizeH="0" baseline="0" noProof="0" dirty="0" err="1">
                <a:ln>
                  <a:noFill/>
                </a:ln>
                <a:solidFill>
                  <a:srgbClr val="A50021"/>
                </a:solidFill>
                <a:effectLst>
                  <a:outerShdw blurRad="38100" dist="38100" dir="2700000" algn="tl">
                    <a:srgbClr val="000000"/>
                  </a:outerShdw>
                </a:effectLst>
                <a:uLnTx/>
                <a:uFillTx/>
                <a:latin typeface="Tahoma"/>
                <a:ea typeface="+mn-ea"/>
                <a:cs typeface="Arial"/>
              </a:rPr>
              <a:t>Edomitish</a:t>
            </a:r>
            <a:r>
              <a:rPr kumimoji="0" lang="en-US" altLang="en-US" sz="3200" b="1" i="0" u="none" strike="noStrike" kern="1200" cap="none" spc="0" normalizeH="0" baseline="0" noProof="0" dirty="0">
                <a:ln>
                  <a:noFill/>
                </a:ln>
                <a:solidFill>
                  <a:srgbClr val="A50021"/>
                </a:solidFill>
                <a:effectLst>
                  <a:outerShdw blurRad="38100" dist="38100" dir="2700000" algn="tl">
                    <a:srgbClr val="000000"/>
                  </a:outerShdw>
                </a:effectLst>
                <a:uLnTx/>
                <a:uFillTx/>
                <a:latin typeface="Tahoma"/>
                <a:ea typeface="+mn-ea"/>
                <a:cs typeface="Arial"/>
              </a:rPr>
              <a:t>. </a:t>
            </a:r>
          </a:p>
          <a:p>
            <a:r>
              <a:rPr lang="en-US" sz="2800" i="1" dirty="0">
                <a:effectLst/>
              </a:rPr>
              <a:t>The alphabets were consonantal and essentially the same, and there were many words common to all these languages.</a:t>
            </a:r>
          </a:p>
          <a:p>
            <a:r>
              <a:rPr lang="en-US" sz="2800" i="1" dirty="0">
                <a:effectLst/>
              </a:rPr>
              <a:t>It was naturally an oral language before it was a written language.</a:t>
            </a:r>
          </a:p>
          <a:p>
            <a:r>
              <a:rPr lang="en-US" sz="2800" i="1" dirty="0">
                <a:effectLst/>
              </a:rPr>
              <a:t>Occasionally, “loan words” from other languages are to be found in the biblical text (e.g., Aramaic).</a:t>
            </a:r>
          </a:p>
        </p:txBody>
      </p:sp>
      <p:sp>
        <p:nvSpPr>
          <p:cNvPr id="4" name="Slide Number Placeholder 3">
            <a:extLst>
              <a:ext uri="{FF2B5EF4-FFF2-40B4-BE49-F238E27FC236}">
                <a16:creationId xmlns:a16="http://schemas.microsoft.com/office/drawing/2014/main" id="{9453A977-B786-FB83-D0A6-B13E72B2D62D}"/>
              </a:ext>
            </a:extLst>
          </p:cNvPr>
          <p:cNvSpPr>
            <a:spLocks noGrp="1"/>
          </p:cNvSpPr>
          <p:nvPr>
            <p:ph type="sldNum" sz="quarter" idx="12"/>
          </p:nvPr>
        </p:nvSpPr>
        <p:spPr/>
        <p:txBody>
          <a:bodyPr/>
          <a:lstStyle/>
          <a:p>
            <a:fld id="{570A93FE-E06E-48E0-B38F-7105DC4AA467}" type="slidenum">
              <a:rPr lang="en-US" altLang="en-US" smtClean="0"/>
              <a:pPr/>
              <a:t>12</a:t>
            </a:fld>
            <a:endParaRPr lang="en-US" altLang="en-US"/>
          </a:p>
        </p:txBody>
      </p:sp>
    </p:spTree>
    <p:extLst>
      <p:ext uri="{BB962C8B-B14F-4D97-AF65-F5344CB8AC3E}">
        <p14:creationId xmlns:p14="http://schemas.microsoft.com/office/powerpoint/2010/main" val="26246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96D26D93-8BEE-ACFD-6822-308868313DAD}"/>
              </a:ext>
            </a:extLst>
          </p:cNvPr>
          <p:cNvSpPr>
            <a:spLocks noGrp="1" noRot="1" noChangeArrowheads="1"/>
          </p:cNvSpPr>
          <p:nvPr>
            <p:ph type="title"/>
          </p:nvPr>
        </p:nvSpPr>
        <p:spPr>
          <a:xfrm>
            <a:off x="1828801" y="76200"/>
            <a:ext cx="8537575" cy="838200"/>
          </a:xfrm>
        </p:spPr>
        <p:txBody>
          <a:bodyPr/>
          <a:lstStyle/>
          <a:p>
            <a:r>
              <a:rPr lang="en-US" altLang="en-US">
                <a:solidFill>
                  <a:srgbClr val="888644"/>
                </a:solidFill>
                <a:latin typeface="Eras Bold ITC" panose="020B0907030504020204" pitchFamily="34" charset="0"/>
              </a:rPr>
              <a:t>Joshua ben Nun</a:t>
            </a:r>
          </a:p>
        </p:txBody>
      </p:sp>
      <p:sp>
        <p:nvSpPr>
          <p:cNvPr id="115715" name="Rectangle 3">
            <a:extLst>
              <a:ext uri="{FF2B5EF4-FFF2-40B4-BE49-F238E27FC236}">
                <a16:creationId xmlns:a16="http://schemas.microsoft.com/office/drawing/2014/main" id="{60C2A358-E1CE-6BFC-F0F5-80B2A5AAA76D}"/>
              </a:ext>
            </a:extLst>
          </p:cNvPr>
          <p:cNvSpPr>
            <a:spLocks noGrp="1" noRot="1" noChangeArrowheads="1"/>
          </p:cNvSpPr>
          <p:nvPr>
            <p:ph type="body" idx="1"/>
          </p:nvPr>
        </p:nvSpPr>
        <p:spPr>
          <a:xfrm>
            <a:off x="665747" y="914400"/>
            <a:ext cx="10860505" cy="5867400"/>
          </a:xfrm>
        </p:spPr>
        <p:txBody>
          <a:bodyPr/>
          <a:lstStyle/>
          <a:p>
            <a:pPr>
              <a:buFont typeface="Arial" panose="020B0604020202020204" pitchFamily="34" charset="0"/>
              <a:buNone/>
            </a:pPr>
            <a:r>
              <a:rPr lang="en-US" altLang="en-US" sz="2800" dirty="0">
                <a:solidFill>
                  <a:srgbClr val="333300"/>
                </a:solidFill>
                <a:effectLst>
                  <a:outerShdw blurRad="38100" dist="38100" dir="2700000" algn="tl">
                    <a:srgbClr val="000000"/>
                  </a:outerShdw>
                </a:effectLst>
              </a:rPr>
              <a:t>The Bible does not inform us of Joshua’s age when the exodus occurred, though the Bible says he served Moses “from his youth” (Ex. 33:11; Nu. 11:28).</a:t>
            </a:r>
          </a:p>
          <a:p>
            <a:r>
              <a:rPr lang="en-US" altLang="en-US" sz="2400" i="1" dirty="0">
                <a:effectLst/>
                <a:latin typeface="Arial" panose="020B0604020202020204" pitchFamily="34" charset="0"/>
                <a:cs typeface="Arial" panose="020B0604020202020204" pitchFamily="34" charset="0"/>
              </a:rPr>
              <a:t>We first meet him as Moses’ field commander in the war with Amalek (Ex. 17).</a:t>
            </a:r>
          </a:p>
          <a:p>
            <a:r>
              <a:rPr lang="en-US" altLang="en-US" sz="2400" i="1" dirty="0">
                <a:effectLst/>
                <a:latin typeface="Arial" panose="020B0604020202020204" pitchFamily="34" charset="0"/>
                <a:cs typeface="Arial" panose="020B0604020202020204" pitchFamily="34" charset="0"/>
              </a:rPr>
              <a:t>He also served as Moses’ aide when Moses ascended </a:t>
            </a:r>
            <a:r>
              <a:rPr lang="en-US" altLang="en-US" sz="2400" i="1" dirty="0" err="1">
                <a:effectLst/>
                <a:latin typeface="Arial" panose="020B0604020202020204" pitchFamily="34" charset="0"/>
                <a:cs typeface="Arial" panose="020B0604020202020204" pitchFamily="34" charset="0"/>
              </a:rPr>
              <a:t>Mt.Sinai</a:t>
            </a:r>
            <a:r>
              <a:rPr lang="en-US" altLang="en-US" sz="2400" i="1" dirty="0">
                <a:effectLst/>
                <a:latin typeface="Arial" panose="020B0604020202020204" pitchFamily="34" charset="0"/>
                <a:cs typeface="Arial" panose="020B0604020202020204" pitchFamily="34" charset="0"/>
              </a:rPr>
              <a:t> (Ex. 24:13; 32:17).</a:t>
            </a:r>
          </a:p>
          <a:p>
            <a:r>
              <a:rPr lang="en-US" altLang="en-US" sz="2400" i="1" dirty="0">
                <a:effectLst/>
                <a:latin typeface="Arial" panose="020B0604020202020204" pitchFamily="34" charset="0"/>
                <a:cs typeface="Arial" panose="020B0604020202020204" pitchFamily="34" charset="0"/>
              </a:rPr>
              <a:t>He entered Canaan as one of the original 12 spies sent in at Kadesh Barnea, and he returned with a positive report (Nu. 13:30; 14:6-9).</a:t>
            </a:r>
          </a:p>
          <a:p>
            <a:r>
              <a:rPr lang="en-US" altLang="en-US" sz="2400" i="1" dirty="0">
                <a:effectLst/>
                <a:latin typeface="Arial" panose="020B0604020202020204" pitchFamily="34" charset="0"/>
                <a:cs typeface="Arial" panose="020B0604020202020204" pitchFamily="34" charset="0"/>
              </a:rPr>
              <a:t>Yahweh chose him as Moses’ successor and filled him with the Holy Spirit, at which time he was installed by the imposition of Moses’ hands (Nu. 27:15-23).</a:t>
            </a:r>
          </a:p>
          <a:p>
            <a:r>
              <a:rPr lang="en-US" altLang="en-US" sz="2400" i="1" dirty="0">
                <a:effectLst/>
                <a:latin typeface="Arial" panose="020B0604020202020204" pitchFamily="34" charset="0"/>
                <a:cs typeface="Arial" panose="020B0604020202020204" pitchFamily="34" charset="0"/>
              </a:rPr>
              <a:t>When Moses gave his final speech to the Israelites before his death, Joshua stood at his side (Dt. 31:7, 14; 32:44).</a:t>
            </a:r>
          </a:p>
        </p:txBody>
      </p:sp>
      <p:sp>
        <p:nvSpPr>
          <p:cNvPr id="2" name="Slide Number Placeholder 1">
            <a:extLst>
              <a:ext uri="{FF2B5EF4-FFF2-40B4-BE49-F238E27FC236}">
                <a16:creationId xmlns:a16="http://schemas.microsoft.com/office/drawing/2014/main" id="{EF008076-7797-C413-CE37-16351E8C2ECD}"/>
              </a:ext>
            </a:extLst>
          </p:cNvPr>
          <p:cNvSpPr>
            <a:spLocks noGrp="1"/>
          </p:cNvSpPr>
          <p:nvPr>
            <p:ph type="sldNum" sz="quarter" idx="12"/>
          </p:nvPr>
        </p:nvSpPr>
        <p:spPr/>
        <p:txBody>
          <a:bodyPr/>
          <a:lstStyle/>
          <a:p>
            <a:fld id="{5609A2FF-E7E3-4B6E-9543-4A05A7364D53}" type="slidenum">
              <a:rPr lang="en-US" altLang="en-US" smtClean="0"/>
              <a:pPr/>
              <a:t>120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57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5715">
                                            <p:txEl>
                                              <p:pRg st="3" end="3"/>
                                            </p:txEl>
                                          </p:spTgt>
                                        </p:tgtEl>
                                        <p:attrNameLst>
                                          <p:attrName>style.visibility</p:attrName>
                                        </p:attrNameLst>
                                      </p:cBhvr>
                                      <p:to>
                                        <p:strVal val="visible"/>
                                      </p:to>
                                    </p:set>
                                    <p:anim calcmode="lin" valueType="num">
                                      <p:cBhvr additive="base">
                                        <p:cTn id="25"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5715">
                                            <p:txEl>
                                              <p:pRg st="4" end="4"/>
                                            </p:txEl>
                                          </p:spTgt>
                                        </p:tgtEl>
                                        <p:attrNameLst>
                                          <p:attrName>style.visibility</p:attrName>
                                        </p:attrNameLst>
                                      </p:cBhvr>
                                      <p:to>
                                        <p:strVal val="visible"/>
                                      </p:to>
                                    </p:set>
                                    <p:anim calcmode="lin" valueType="num">
                                      <p:cBhvr additive="base">
                                        <p:cTn id="31" dur="5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5715">
                                            <p:txEl>
                                              <p:pRg st="5" end="5"/>
                                            </p:txEl>
                                          </p:spTgt>
                                        </p:tgtEl>
                                        <p:attrNameLst>
                                          <p:attrName>style.visibility</p:attrName>
                                        </p:attrNameLst>
                                      </p:cBhvr>
                                      <p:to>
                                        <p:strVal val="visible"/>
                                      </p:to>
                                    </p:set>
                                    <p:anim calcmode="lin" valueType="num">
                                      <p:cBhvr additive="base">
                                        <p:cTn id="37" dur="500" fill="hold"/>
                                        <p:tgtEl>
                                          <p:spTgt spid="1157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57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C6482D4F-941F-DD71-750C-51AF908DA00C}"/>
              </a:ext>
            </a:extLst>
          </p:cNvPr>
          <p:cNvSpPr>
            <a:spLocks noGrp="1" noRot="1" noChangeArrowheads="1"/>
          </p:cNvSpPr>
          <p:nvPr>
            <p:ph type="title"/>
          </p:nvPr>
        </p:nvSpPr>
        <p:spPr/>
        <p:txBody>
          <a:bodyPr/>
          <a:lstStyle/>
          <a:p>
            <a:r>
              <a:rPr lang="en-US" altLang="en-US">
                <a:latin typeface="Eras Bold ITC" panose="020B0907030504020204" pitchFamily="34" charset="0"/>
              </a:rPr>
              <a:t>Joshua cont.--</a:t>
            </a:r>
          </a:p>
        </p:txBody>
      </p:sp>
      <p:sp>
        <p:nvSpPr>
          <p:cNvPr id="116739" name="Rectangle 3">
            <a:extLst>
              <a:ext uri="{FF2B5EF4-FFF2-40B4-BE49-F238E27FC236}">
                <a16:creationId xmlns:a16="http://schemas.microsoft.com/office/drawing/2014/main" id="{63144485-1B1D-F080-06D1-D797C789AB1A}"/>
              </a:ext>
            </a:extLst>
          </p:cNvPr>
          <p:cNvSpPr>
            <a:spLocks noGrp="1" noRot="1" noChangeArrowheads="1"/>
          </p:cNvSpPr>
          <p:nvPr>
            <p:ph type="body" idx="1"/>
          </p:nvPr>
        </p:nvSpPr>
        <p:spPr/>
        <p:txBody>
          <a:bodyPr/>
          <a:lstStyle/>
          <a:p>
            <a:pPr>
              <a:lnSpc>
                <a:spcPct val="90000"/>
              </a:lnSpc>
              <a:buFont typeface="Arial" panose="020B0604020202020204" pitchFamily="34" charset="0"/>
              <a:buNone/>
            </a:pPr>
            <a:r>
              <a:rPr lang="en-US" altLang="en-US" sz="2800" dirty="0">
                <a:solidFill>
                  <a:srgbClr val="333300"/>
                </a:solidFill>
                <a:effectLst>
                  <a:outerShdw blurRad="38100" dist="38100" dir="2700000" algn="tl">
                    <a:srgbClr val="000000"/>
                  </a:outerShdw>
                </a:effectLst>
              </a:rPr>
              <a:t>His given name </a:t>
            </a:r>
            <a:r>
              <a:rPr lang="en-US" altLang="en-US" sz="2800" dirty="0" err="1">
                <a:solidFill>
                  <a:srgbClr val="333300"/>
                </a:solidFill>
                <a:effectLst>
                  <a:outerShdw blurRad="38100" dist="38100" dir="2700000" algn="tl">
                    <a:srgbClr val="000000"/>
                  </a:outerShdw>
                </a:effectLst>
                <a:latin typeface="HebrewTh" pitchFamily="2" charset="0"/>
              </a:rPr>
              <a:t>faweOh</a:t>
            </a:r>
            <a:r>
              <a:rPr lang="en-US" altLang="en-US" sz="2800" dirty="0">
                <a:solidFill>
                  <a:srgbClr val="333300"/>
                </a:solidFill>
                <a:effectLst>
                  <a:outerShdw blurRad="38100" dist="38100" dir="2700000" algn="tl">
                    <a:srgbClr val="000000"/>
                  </a:outerShdw>
                </a:effectLst>
                <a:latin typeface="HebrewTh" pitchFamily="2" charset="0"/>
              </a:rPr>
              <a:t> </a:t>
            </a:r>
            <a:r>
              <a:rPr lang="en-US" altLang="en-US" sz="2800" dirty="0">
                <a:solidFill>
                  <a:srgbClr val="333300"/>
                </a:solidFill>
                <a:effectLst>
                  <a:outerShdw blurRad="38100" dist="38100" dir="2700000" algn="tl">
                    <a:srgbClr val="000000"/>
                  </a:outerShdw>
                </a:effectLst>
              </a:rPr>
              <a:t>(= Hosea) means “salvation,” though Moses amended it slightly to </a:t>
            </a:r>
            <a:r>
              <a:rPr lang="en-US" altLang="en-US" sz="2800" dirty="0">
                <a:solidFill>
                  <a:srgbClr val="333300"/>
                </a:solidFill>
                <a:effectLst>
                  <a:outerShdw blurRad="38100" dist="38100" dir="2700000" algn="tl">
                    <a:srgbClr val="000000"/>
                  </a:outerShdw>
                </a:effectLst>
                <a:latin typeface="HebrewTh" pitchFamily="2" charset="0"/>
              </a:rPr>
              <a:t>fawuOhy4</a:t>
            </a:r>
            <a:r>
              <a:rPr lang="en-US" altLang="en-US" sz="2800" dirty="0">
                <a:solidFill>
                  <a:srgbClr val="333300"/>
                </a:solidFill>
                <a:effectLst>
                  <a:outerShdw blurRad="38100" dist="38100" dir="2700000" algn="tl">
                    <a:srgbClr val="000000"/>
                  </a:outerShdw>
                </a:effectLst>
              </a:rPr>
              <a:t> (= Yehoshua), which means “Yahweh saves.” It is the Hebrew form of the name Jesus.</a:t>
            </a:r>
          </a:p>
          <a:p>
            <a:pPr>
              <a:lnSpc>
                <a:spcPct val="90000"/>
              </a:lnSpc>
            </a:pPr>
            <a:r>
              <a:rPr lang="en-US" altLang="en-US" sz="2400" i="1" dirty="0">
                <a:effectLst/>
                <a:latin typeface="Arial" panose="020B0604020202020204" pitchFamily="34" charset="0"/>
                <a:cs typeface="Arial" panose="020B0604020202020204" pitchFamily="34" charset="0"/>
              </a:rPr>
              <a:t>As Moses’ successor, Joshua fulfilled two primary functions: he was Israel’s military commander and he oversaw the allotment of Canaanite lands to the Israelite tribes.</a:t>
            </a:r>
          </a:p>
          <a:p>
            <a:pPr>
              <a:lnSpc>
                <a:spcPct val="90000"/>
              </a:lnSpc>
            </a:pPr>
            <a:r>
              <a:rPr lang="en-US" altLang="en-US" sz="2400" i="1" dirty="0">
                <a:effectLst/>
                <a:latin typeface="Arial" panose="020B0604020202020204" pitchFamily="34" charset="0"/>
                <a:cs typeface="Arial" panose="020B0604020202020204" pitchFamily="34" charset="0"/>
              </a:rPr>
              <a:t>As an Ephraimite (one of the Joseph tribes), Joshua took his own inheritance within the larger territory of Ephraim (Jos. 20:49-50).</a:t>
            </a:r>
          </a:p>
          <a:p>
            <a:r>
              <a:rPr lang="en-US" altLang="en-US" sz="2400" i="1" dirty="0">
                <a:effectLst/>
                <a:latin typeface="Arial" panose="020B0604020202020204" pitchFamily="34" charset="0"/>
                <a:cs typeface="Arial" panose="020B0604020202020204" pitchFamily="34" charset="0"/>
              </a:rPr>
              <a:t>The Book of Joshua opens with Yahweh’s reconfirmation of Joshua as Moses’ successor, assuring him that just as he had been with Moses, so now he would be with him (Jos. 1:1-9).</a:t>
            </a:r>
          </a:p>
        </p:txBody>
      </p:sp>
      <p:sp>
        <p:nvSpPr>
          <p:cNvPr id="2" name="Slide Number Placeholder 1">
            <a:extLst>
              <a:ext uri="{FF2B5EF4-FFF2-40B4-BE49-F238E27FC236}">
                <a16:creationId xmlns:a16="http://schemas.microsoft.com/office/drawing/2014/main" id="{30FA0466-B41B-EFDC-FEEB-2DBE82905CE2}"/>
              </a:ext>
            </a:extLst>
          </p:cNvPr>
          <p:cNvSpPr>
            <a:spLocks noGrp="1"/>
          </p:cNvSpPr>
          <p:nvPr>
            <p:ph type="sldNum" sz="quarter" idx="12"/>
          </p:nvPr>
        </p:nvSpPr>
        <p:spPr/>
        <p:txBody>
          <a:bodyPr/>
          <a:lstStyle/>
          <a:p>
            <a:fld id="{5609A2FF-E7E3-4B6E-9543-4A05A7364D53}" type="slidenum">
              <a:rPr lang="en-US" altLang="en-US" smtClean="0"/>
              <a:pPr/>
              <a:t>121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p:cTn id="7" dur="500" fill="hold"/>
                                        <p:tgtEl>
                                          <p:spTgt spid="1167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additive="base">
                                        <p:cTn id="19"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6739">
                                            <p:txEl>
                                              <p:pRg st="3" end="3"/>
                                            </p:txEl>
                                          </p:spTgt>
                                        </p:tgtEl>
                                        <p:attrNameLst>
                                          <p:attrName>style.visibility</p:attrName>
                                        </p:attrNameLst>
                                      </p:cBhvr>
                                      <p:to>
                                        <p:strVal val="visible"/>
                                      </p:to>
                                    </p:set>
                                    <p:anim calcmode="lin" valueType="num">
                                      <p:cBhvr additive="base">
                                        <p:cTn id="25"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6" name="Rectangle 4">
            <a:extLst>
              <a:ext uri="{FF2B5EF4-FFF2-40B4-BE49-F238E27FC236}">
                <a16:creationId xmlns:a16="http://schemas.microsoft.com/office/drawing/2014/main" id="{AB75FBFA-A291-A86B-F5EF-5F79CD969261}"/>
              </a:ext>
            </a:extLst>
          </p:cNvPr>
          <p:cNvSpPr>
            <a:spLocks noGrp="1" noRot="1" noChangeArrowheads="1"/>
          </p:cNvSpPr>
          <p:nvPr>
            <p:ph type="title"/>
          </p:nvPr>
        </p:nvSpPr>
        <p:spPr>
          <a:xfrm>
            <a:off x="1828801" y="228600"/>
            <a:ext cx="8537575" cy="1828800"/>
          </a:xfrm>
        </p:spPr>
        <p:txBody>
          <a:bodyPr/>
          <a:lstStyle/>
          <a:p>
            <a:r>
              <a:rPr lang="en-US" altLang="en-US" sz="4000" dirty="0">
                <a:latin typeface="Eras Bold ITC" panose="020B0907030504020204" pitchFamily="34" charset="0"/>
              </a:rPr>
              <a:t>The Jordan and the Red Sea</a:t>
            </a:r>
            <a:br>
              <a:rPr lang="en-US" altLang="en-US" sz="4000" dirty="0">
                <a:latin typeface="Eras Bold ITC" panose="020B0907030504020204" pitchFamily="34" charset="0"/>
              </a:rPr>
            </a:br>
            <a:r>
              <a:rPr lang="en-US" altLang="en-US" sz="4000" dirty="0">
                <a:solidFill>
                  <a:srgbClr val="800000"/>
                </a:solidFill>
                <a:latin typeface="Mistral" panose="03090702030407020403" pitchFamily="66" charset="0"/>
              </a:rPr>
              <a:t>”Yahweh your God did to the Jordan just what he had done to the Red Sea”</a:t>
            </a:r>
            <a:r>
              <a:rPr lang="en-US" altLang="en-US" sz="4000" dirty="0">
                <a:latin typeface="Mistral" panose="03090702030407020403" pitchFamily="66" charset="0"/>
              </a:rPr>
              <a:t> </a:t>
            </a:r>
            <a:r>
              <a:rPr lang="en-US" altLang="en-US" sz="2400" dirty="0">
                <a:latin typeface="Arial Narrow" panose="020B0606020202030204" pitchFamily="34" charset="0"/>
              </a:rPr>
              <a:t>(Jos. 4:23)</a:t>
            </a:r>
            <a:endParaRPr lang="en-US" altLang="en-US" sz="4000" dirty="0">
              <a:latin typeface="Eras Bold ITC" panose="020B0907030504020204" pitchFamily="34" charset="0"/>
            </a:endParaRPr>
          </a:p>
        </p:txBody>
      </p:sp>
      <p:sp>
        <p:nvSpPr>
          <p:cNvPr id="136197" name="Rectangle 5">
            <a:extLst>
              <a:ext uri="{FF2B5EF4-FFF2-40B4-BE49-F238E27FC236}">
                <a16:creationId xmlns:a16="http://schemas.microsoft.com/office/drawing/2014/main" id="{7E6DF43E-BF34-684E-555D-A335F3D00907}"/>
              </a:ext>
            </a:extLst>
          </p:cNvPr>
          <p:cNvSpPr>
            <a:spLocks noGrp="1" noRot="1" noChangeArrowheads="1"/>
          </p:cNvSpPr>
          <p:nvPr>
            <p:ph type="body" sz="half" idx="1"/>
          </p:nvPr>
        </p:nvSpPr>
        <p:spPr>
          <a:xfrm>
            <a:off x="1676400" y="2209800"/>
            <a:ext cx="4343400" cy="4343400"/>
          </a:xfr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2700000" scaled="1"/>
            <a:tileRect/>
          </a:gradFill>
          <a:ln w="12700">
            <a:solidFill>
              <a:schemeClr val="tx1"/>
            </a:solidFill>
            <a:miter lim="800000"/>
            <a:headEnd/>
            <a:tailEnd/>
          </a:ln>
        </p:spPr>
        <p:txBody>
          <a:bodyPr/>
          <a:lstStyle/>
          <a:p>
            <a:pPr>
              <a:buFont typeface="Arial" panose="020B0604020202020204" pitchFamily="34" charset="0"/>
              <a:buNone/>
            </a:pPr>
            <a:r>
              <a:rPr lang="en-US" altLang="en-US" sz="2800" b="1" dirty="0"/>
              <a:t>The Red Sea</a:t>
            </a:r>
          </a:p>
          <a:p>
            <a:r>
              <a:rPr lang="en-US" altLang="en-US" sz="2400" i="1" dirty="0">
                <a:effectLst/>
              </a:rPr>
              <a:t>Escape from Egypt</a:t>
            </a:r>
          </a:p>
          <a:p>
            <a:r>
              <a:rPr lang="en-US" altLang="en-US" sz="2400" i="1" dirty="0">
                <a:effectLst/>
              </a:rPr>
              <a:t>1</a:t>
            </a:r>
            <a:r>
              <a:rPr lang="en-US" altLang="en-US" sz="2400" i="1" baseline="30000" dirty="0">
                <a:effectLst/>
              </a:rPr>
              <a:t>st</a:t>
            </a:r>
            <a:r>
              <a:rPr lang="en-US" altLang="en-US" sz="2400" i="1" dirty="0">
                <a:effectLst/>
              </a:rPr>
              <a:t> generation</a:t>
            </a:r>
          </a:p>
          <a:p>
            <a:r>
              <a:rPr lang="en-US" altLang="en-US" sz="2400" i="1" dirty="0">
                <a:effectLst/>
              </a:rPr>
              <a:t>Moses elevated in the eyes of Israel as their leader</a:t>
            </a:r>
          </a:p>
          <a:p>
            <a:r>
              <a:rPr lang="en-US" altLang="en-US" sz="2400" i="1" dirty="0">
                <a:effectLst/>
              </a:rPr>
              <a:t>Ceremonial purity required</a:t>
            </a:r>
          </a:p>
          <a:p>
            <a:r>
              <a:rPr lang="en-US" altLang="en-US" sz="2400" i="1" dirty="0">
                <a:effectLst/>
              </a:rPr>
              <a:t>The sea was divided</a:t>
            </a:r>
          </a:p>
          <a:p>
            <a:r>
              <a:rPr lang="en-US" altLang="en-US" sz="2400" i="1" dirty="0">
                <a:effectLst/>
              </a:rPr>
              <a:t>The people crossed on dry ground</a:t>
            </a:r>
          </a:p>
          <a:p>
            <a:r>
              <a:rPr lang="en-US" altLang="en-US" sz="2400" i="1" dirty="0">
                <a:effectLst/>
              </a:rPr>
              <a:t>10</a:t>
            </a:r>
            <a:r>
              <a:rPr lang="en-US" altLang="en-US" sz="2400" i="1" baseline="30000" dirty="0">
                <a:effectLst/>
              </a:rPr>
              <a:t>th</a:t>
            </a:r>
            <a:r>
              <a:rPr lang="en-US" altLang="en-US" sz="2400" i="1" dirty="0">
                <a:effectLst/>
              </a:rPr>
              <a:t> day of the 1</a:t>
            </a:r>
            <a:r>
              <a:rPr lang="en-US" altLang="en-US" sz="2400" i="1" baseline="30000" dirty="0">
                <a:effectLst/>
              </a:rPr>
              <a:t>st</a:t>
            </a:r>
            <a:r>
              <a:rPr lang="en-US" altLang="en-US" sz="2400" i="1" dirty="0">
                <a:effectLst/>
              </a:rPr>
              <a:t> month</a:t>
            </a:r>
          </a:p>
        </p:txBody>
      </p:sp>
      <p:sp>
        <p:nvSpPr>
          <p:cNvPr id="136198" name="Rectangle 6">
            <a:extLst>
              <a:ext uri="{FF2B5EF4-FFF2-40B4-BE49-F238E27FC236}">
                <a16:creationId xmlns:a16="http://schemas.microsoft.com/office/drawing/2014/main" id="{52DD8F79-7A90-D148-DE2C-6E599AA8D346}"/>
              </a:ext>
            </a:extLst>
          </p:cNvPr>
          <p:cNvSpPr>
            <a:spLocks noGrp="1" noRot="1" noChangeArrowheads="1"/>
          </p:cNvSpPr>
          <p:nvPr>
            <p:ph type="body" sz="half" idx="2"/>
          </p:nvPr>
        </p:nvSpPr>
        <p:spPr>
          <a:xfrm>
            <a:off x="6172200" y="2209800"/>
            <a:ext cx="4343400" cy="4343400"/>
          </a:xfrm>
          <a:gradFill rotWithShape="1">
            <a:gsLst>
              <a:gs pos="0">
                <a:srgbClr val="FFFF99"/>
              </a:gs>
              <a:gs pos="100000">
                <a:srgbClr val="FFFF99">
                  <a:gamma/>
                  <a:shade val="66275"/>
                  <a:invGamma/>
                </a:srgbClr>
              </a:gs>
            </a:gsLst>
            <a:lin ang="2700000" scaled="1"/>
          </a:gradFill>
          <a:ln w="12700">
            <a:solidFill>
              <a:schemeClr val="tx1"/>
            </a:solidFill>
            <a:miter lim="800000"/>
            <a:headEnd/>
            <a:tailEnd/>
          </a:ln>
        </p:spPr>
        <p:txBody>
          <a:bodyPr/>
          <a:lstStyle/>
          <a:p>
            <a:pPr>
              <a:buFont typeface="Arial" panose="020B0604020202020204" pitchFamily="34" charset="0"/>
              <a:buNone/>
            </a:pPr>
            <a:r>
              <a:rPr lang="en-US" altLang="en-US" sz="2800" b="1" dirty="0"/>
              <a:t>The Jordan</a:t>
            </a:r>
          </a:p>
          <a:p>
            <a:r>
              <a:rPr lang="en-US" altLang="en-US" sz="2400" i="1" dirty="0">
                <a:effectLst/>
              </a:rPr>
              <a:t>Invasion of Canaan</a:t>
            </a:r>
          </a:p>
          <a:p>
            <a:r>
              <a:rPr lang="en-US" altLang="en-US" sz="2400" i="1" dirty="0">
                <a:effectLst/>
              </a:rPr>
              <a:t>2</a:t>
            </a:r>
            <a:r>
              <a:rPr lang="en-US" altLang="en-US" sz="2400" i="1" baseline="30000" dirty="0">
                <a:effectLst/>
              </a:rPr>
              <a:t>nd</a:t>
            </a:r>
            <a:r>
              <a:rPr lang="en-US" altLang="en-US" sz="2400" i="1" dirty="0">
                <a:effectLst/>
              </a:rPr>
              <a:t> generation</a:t>
            </a:r>
          </a:p>
          <a:p>
            <a:r>
              <a:rPr lang="en-US" altLang="en-US" sz="2400" i="1" dirty="0">
                <a:effectLst/>
              </a:rPr>
              <a:t>Joshua elevated in the eyes of Israel as their leader</a:t>
            </a:r>
          </a:p>
          <a:p>
            <a:r>
              <a:rPr lang="en-US" altLang="en-US" sz="2400" i="1" dirty="0">
                <a:effectLst/>
              </a:rPr>
              <a:t>Ceremonial purity required</a:t>
            </a:r>
          </a:p>
          <a:p>
            <a:r>
              <a:rPr lang="en-US" altLang="en-US" sz="2400" i="1" dirty="0">
                <a:effectLst/>
              </a:rPr>
              <a:t>Water flow was stopped</a:t>
            </a:r>
          </a:p>
          <a:p>
            <a:r>
              <a:rPr lang="en-US" altLang="en-US" sz="2400" i="1" dirty="0">
                <a:effectLst/>
              </a:rPr>
              <a:t>The people crossed on dry ground</a:t>
            </a:r>
          </a:p>
          <a:p>
            <a:r>
              <a:rPr lang="en-US" altLang="en-US" sz="2400" i="1" dirty="0">
                <a:effectLst/>
              </a:rPr>
              <a:t>10</a:t>
            </a:r>
            <a:r>
              <a:rPr lang="en-US" altLang="en-US" sz="2400" i="1" baseline="30000" dirty="0">
                <a:effectLst/>
              </a:rPr>
              <a:t>th</a:t>
            </a:r>
            <a:r>
              <a:rPr lang="en-US" altLang="en-US" sz="2400" i="1" dirty="0">
                <a:effectLst/>
              </a:rPr>
              <a:t> day of the 1</a:t>
            </a:r>
            <a:r>
              <a:rPr lang="en-US" altLang="en-US" sz="2400" i="1" baseline="30000" dirty="0">
                <a:effectLst/>
              </a:rPr>
              <a:t>st</a:t>
            </a:r>
            <a:r>
              <a:rPr lang="en-US" altLang="en-US" sz="2400" i="1" dirty="0">
                <a:effectLst/>
              </a:rPr>
              <a:t> month</a:t>
            </a:r>
          </a:p>
        </p:txBody>
      </p:sp>
      <p:sp>
        <p:nvSpPr>
          <p:cNvPr id="2" name="Slide Number Placeholder 1">
            <a:extLst>
              <a:ext uri="{FF2B5EF4-FFF2-40B4-BE49-F238E27FC236}">
                <a16:creationId xmlns:a16="http://schemas.microsoft.com/office/drawing/2014/main" id="{DFA3B61D-0296-C7C8-9662-B794B84E80D1}"/>
              </a:ext>
            </a:extLst>
          </p:cNvPr>
          <p:cNvSpPr>
            <a:spLocks noGrp="1"/>
          </p:cNvSpPr>
          <p:nvPr>
            <p:ph type="sldNum" sz="quarter" idx="12"/>
          </p:nvPr>
        </p:nvSpPr>
        <p:spPr/>
        <p:txBody>
          <a:bodyPr/>
          <a:lstStyle/>
          <a:p>
            <a:fld id="{4B5F81B6-F1FB-440E-85FC-EDB4B90215EF}" type="slidenum">
              <a:rPr lang="en-US" altLang="en-US" smtClean="0"/>
              <a:pPr/>
              <a:t>122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7">
                                            <p:bg/>
                                          </p:spTgt>
                                        </p:tgtEl>
                                        <p:attrNameLst>
                                          <p:attrName>style.visibility</p:attrName>
                                        </p:attrNameLst>
                                      </p:cBhvr>
                                      <p:to>
                                        <p:strVal val="visible"/>
                                      </p:to>
                                    </p:set>
                                    <p:animEffect transition="in" filter="dissolve">
                                      <p:cBhvr>
                                        <p:cTn id="7" dur="500"/>
                                        <p:tgtEl>
                                          <p:spTgt spid="13619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6197">
                                            <p:txEl>
                                              <p:pRg st="0" end="0"/>
                                            </p:txEl>
                                          </p:spTgt>
                                        </p:tgtEl>
                                        <p:attrNameLst>
                                          <p:attrName>style.visibility</p:attrName>
                                        </p:attrNameLst>
                                      </p:cBhvr>
                                      <p:to>
                                        <p:strVal val="visible"/>
                                      </p:to>
                                    </p:set>
                                    <p:animEffect transition="in" filter="dissolve">
                                      <p:cBhvr>
                                        <p:cTn id="10" dur="500"/>
                                        <p:tgtEl>
                                          <p:spTgt spid="13619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6198">
                                            <p:bg/>
                                          </p:spTgt>
                                        </p:tgtEl>
                                        <p:attrNameLst>
                                          <p:attrName>style.visibility</p:attrName>
                                        </p:attrNameLst>
                                      </p:cBhvr>
                                      <p:to>
                                        <p:strVal val="visible"/>
                                      </p:to>
                                    </p:set>
                                    <p:animEffect transition="in" filter="dissolve">
                                      <p:cBhvr>
                                        <p:cTn id="13" dur="500"/>
                                        <p:tgtEl>
                                          <p:spTgt spid="136198">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6198">
                                            <p:txEl>
                                              <p:pRg st="0" end="0"/>
                                            </p:txEl>
                                          </p:spTgt>
                                        </p:tgtEl>
                                        <p:attrNameLst>
                                          <p:attrName>style.visibility</p:attrName>
                                        </p:attrNameLst>
                                      </p:cBhvr>
                                      <p:to>
                                        <p:strVal val="visible"/>
                                      </p:to>
                                    </p:set>
                                    <p:animEffect transition="in" filter="dissolve">
                                      <p:cBhvr>
                                        <p:cTn id="16" dur="500"/>
                                        <p:tgtEl>
                                          <p:spTgt spid="13619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36197">
                                            <p:txEl>
                                              <p:pRg st="1" end="1"/>
                                            </p:txEl>
                                          </p:spTgt>
                                        </p:tgtEl>
                                        <p:attrNameLst>
                                          <p:attrName>style.visibility</p:attrName>
                                        </p:attrNameLst>
                                      </p:cBhvr>
                                      <p:to>
                                        <p:strVal val="visible"/>
                                      </p:to>
                                    </p:set>
                                    <p:anim calcmode="lin" valueType="num">
                                      <p:cBhvr additive="base">
                                        <p:cTn id="21" dur="500" fill="hold"/>
                                        <p:tgtEl>
                                          <p:spTgt spid="13619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619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6198">
                                            <p:txEl>
                                              <p:pRg st="1" end="1"/>
                                            </p:txEl>
                                          </p:spTgt>
                                        </p:tgtEl>
                                        <p:attrNameLst>
                                          <p:attrName>style.visibility</p:attrName>
                                        </p:attrNameLst>
                                      </p:cBhvr>
                                      <p:to>
                                        <p:strVal val="visible"/>
                                      </p:to>
                                    </p:set>
                                    <p:anim calcmode="lin" valueType="num">
                                      <p:cBhvr additive="base">
                                        <p:cTn id="25" dur="500" fill="hold"/>
                                        <p:tgtEl>
                                          <p:spTgt spid="13619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1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6197">
                                            <p:txEl>
                                              <p:pRg st="2" end="2"/>
                                            </p:txEl>
                                          </p:spTgt>
                                        </p:tgtEl>
                                        <p:attrNameLst>
                                          <p:attrName>style.visibility</p:attrName>
                                        </p:attrNameLst>
                                      </p:cBhvr>
                                      <p:to>
                                        <p:strVal val="visible"/>
                                      </p:to>
                                    </p:set>
                                    <p:anim calcmode="lin" valueType="num">
                                      <p:cBhvr additive="base">
                                        <p:cTn id="31" dur="500" fill="hold"/>
                                        <p:tgtEl>
                                          <p:spTgt spid="13619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6197">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6198">
                                            <p:txEl>
                                              <p:pRg st="2" end="2"/>
                                            </p:txEl>
                                          </p:spTgt>
                                        </p:tgtEl>
                                        <p:attrNameLst>
                                          <p:attrName>style.visibility</p:attrName>
                                        </p:attrNameLst>
                                      </p:cBhvr>
                                      <p:to>
                                        <p:strVal val="visible"/>
                                      </p:to>
                                    </p:set>
                                    <p:anim calcmode="lin" valueType="num">
                                      <p:cBhvr additive="base">
                                        <p:cTn id="35" dur="500" fill="hold"/>
                                        <p:tgtEl>
                                          <p:spTgt spid="13619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61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36197">
                                            <p:txEl>
                                              <p:pRg st="3" end="3"/>
                                            </p:txEl>
                                          </p:spTgt>
                                        </p:tgtEl>
                                        <p:attrNameLst>
                                          <p:attrName>style.visibility</p:attrName>
                                        </p:attrNameLst>
                                      </p:cBhvr>
                                      <p:to>
                                        <p:strVal val="visible"/>
                                      </p:to>
                                    </p:set>
                                    <p:anim calcmode="lin" valueType="num">
                                      <p:cBhvr additive="base">
                                        <p:cTn id="41" dur="500" fill="hold"/>
                                        <p:tgtEl>
                                          <p:spTgt spid="136197">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6197">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6198">
                                            <p:txEl>
                                              <p:pRg st="3" end="3"/>
                                            </p:txEl>
                                          </p:spTgt>
                                        </p:tgtEl>
                                        <p:attrNameLst>
                                          <p:attrName>style.visibility</p:attrName>
                                        </p:attrNameLst>
                                      </p:cBhvr>
                                      <p:to>
                                        <p:strVal val="visible"/>
                                      </p:to>
                                    </p:set>
                                    <p:anim calcmode="lin" valueType="num">
                                      <p:cBhvr additive="base">
                                        <p:cTn id="45" dur="500" fill="hold"/>
                                        <p:tgtEl>
                                          <p:spTgt spid="136198">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61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36197">
                                            <p:txEl>
                                              <p:pRg st="4" end="4"/>
                                            </p:txEl>
                                          </p:spTgt>
                                        </p:tgtEl>
                                        <p:attrNameLst>
                                          <p:attrName>style.visibility</p:attrName>
                                        </p:attrNameLst>
                                      </p:cBhvr>
                                      <p:to>
                                        <p:strVal val="visible"/>
                                      </p:to>
                                    </p:set>
                                    <p:anim calcmode="lin" valueType="num">
                                      <p:cBhvr additive="base">
                                        <p:cTn id="51" dur="500" fill="hold"/>
                                        <p:tgtEl>
                                          <p:spTgt spid="13619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36197">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36198">
                                            <p:txEl>
                                              <p:pRg st="4" end="4"/>
                                            </p:txEl>
                                          </p:spTgt>
                                        </p:tgtEl>
                                        <p:attrNameLst>
                                          <p:attrName>style.visibility</p:attrName>
                                        </p:attrNameLst>
                                      </p:cBhvr>
                                      <p:to>
                                        <p:strVal val="visible"/>
                                      </p:to>
                                    </p:set>
                                    <p:anim calcmode="lin" valueType="num">
                                      <p:cBhvr additive="base">
                                        <p:cTn id="55" dur="500" fill="hold"/>
                                        <p:tgtEl>
                                          <p:spTgt spid="136198">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61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36197">
                                            <p:txEl>
                                              <p:pRg st="5" end="5"/>
                                            </p:txEl>
                                          </p:spTgt>
                                        </p:tgtEl>
                                        <p:attrNameLst>
                                          <p:attrName>style.visibility</p:attrName>
                                        </p:attrNameLst>
                                      </p:cBhvr>
                                      <p:to>
                                        <p:strVal val="visible"/>
                                      </p:to>
                                    </p:set>
                                    <p:anim calcmode="lin" valueType="num">
                                      <p:cBhvr additive="base">
                                        <p:cTn id="61" dur="500" fill="hold"/>
                                        <p:tgtEl>
                                          <p:spTgt spid="136197">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6197">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6198">
                                            <p:txEl>
                                              <p:pRg st="5" end="5"/>
                                            </p:txEl>
                                          </p:spTgt>
                                        </p:tgtEl>
                                        <p:attrNameLst>
                                          <p:attrName>style.visibility</p:attrName>
                                        </p:attrNameLst>
                                      </p:cBhvr>
                                      <p:to>
                                        <p:strVal val="visible"/>
                                      </p:to>
                                    </p:set>
                                    <p:anim calcmode="lin" valueType="num">
                                      <p:cBhvr additive="base">
                                        <p:cTn id="65" dur="500" fill="hold"/>
                                        <p:tgtEl>
                                          <p:spTgt spid="136198">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3619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136197">
                                            <p:txEl>
                                              <p:pRg st="6" end="6"/>
                                            </p:txEl>
                                          </p:spTgt>
                                        </p:tgtEl>
                                        <p:attrNameLst>
                                          <p:attrName>style.visibility</p:attrName>
                                        </p:attrNameLst>
                                      </p:cBhvr>
                                      <p:to>
                                        <p:strVal val="visible"/>
                                      </p:to>
                                    </p:set>
                                    <p:anim calcmode="lin" valueType="num">
                                      <p:cBhvr additive="base">
                                        <p:cTn id="71" dur="500" fill="hold"/>
                                        <p:tgtEl>
                                          <p:spTgt spid="136197">
                                            <p:txEl>
                                              <p:pRg st="6" end="6"/>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36197">
                                            <p:txEl>
                                              <p:pRg st="6" end="6"/>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36198">
                                            <p:txEl>
                                              <p:pRg st="6" end="6"/>
                                            </p:txEl>
                                          </p:spTgt>
                                        </p:tgtEl>
                                        <p:attrNameLst>
                                          <p:attrName>style.visibility</p:attrName>
                                        </p:attrNameLst>
                                      </p:cBhvr>
                                      <p:to>
                                        <p:strVal val="visible"/>
                                      </p:to>
                                    </p:set>
                                    <p:anim calcmode="lin" valueType="num">
                                      <p:cBhvr additive="base">
                                        <p:cTn id="75" dur="500" fill="hold"/>
                                        <p:tgtEl>
                                          <p:spTgt spid="136198">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3619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nodeType="clickEffect">
                                  <p:stCondLst>
                                    <p:cond delay="0"/>
                                  </p:stCondLst>
                                  <p:childTnLst>
                                    <p:set>
                                      <p:cBhvr>
                                        <p:cTn id="80" dur="1" fill="hold">
                                          <p:stCondLst>
                                            <p:cond delay="0"/>
                                          </p:stCondLst>
                                        </p:cTn>
                                        <p:tgtEl>
                                          <p:spTgt spid="136197">
                                            <p:txEl>
                                              <p:pRg st="7" end="7"/>
                                            </p:txEl>
                                          </p:spTgt>
                                        </p:tgtEl>
                                        <p:attrNameLst>
                                          <p:attrName>style.visibility</p:attrName>
                                        </p:attrNameLst>
                                      </p:cBhvr>
                                      <p:to>
                                        <p:strVal val="visible"/>
                                      </p:to>
                                    </p:set>
                                    <p:anim calcmode="lin" valueType="num">
                                      <p:cBhvr additive="base">
                                        <p:cTn id="81" dur="500" fill="hold"/>
                                        <p:tgtEl>
                                          <p:spTgt spid="136197">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36197">
                                            <p:txEl>
                                              <p:pRg st="7" end="7"/>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36198">
                                            <p:txEl>
                                              <p:pRg st="7" end="7"/>
                                            </p:txEl>
                                          </p:spTgt>
                                        </p:tgtEl>
                                        <p:attrNameLst>
                                          <p:attrName>style.visibility</p:attrName>
                                        </p:attrNameLst>
                                      </p:cBhvr>
                                      <p:to>
                                        <p:strVal val="visible"/>
                                      </p:to>
                                    </p:set>
                                    <p:anim calcmode="lin" valueType="num">
                                      <p:cBhvr additive="base">
                                        <p:cTn id="85" dur="500" fill="hold"/>
                                        <p:tgtEl>
                                          <p:spTgt spid="136198">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3619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uiExpand="1" build="p" animBg="1"/>
      <p:bldP spid="136198" grpId="0" uiExpand="1" build="p"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7" name="Picture 5">
            <a:extLst>
              <a:ext uri="{FF2B5EF4-FFF2-40B4-BE49-F238E27FC236}">
                <a16:creationId xmlns:a16="http://schemas.microsoft.com/office/drawing/2014/main" id="{01ACB728-5222-3055-294A-CB6E968D5005}"/>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307824" y="1"/>
            <a:ext cx="9576351" cy="6216316"/>
          </a:xfrm>
          <a:extLst>
            <a:ext uri="{909E8E84-426E-40DD-AFC4-6F175D3DCCD1}">
              <a14:hiddenFill xmlns:a14="http://schemas.microsoft.com/office/drawing/2010/main">
                <a:solidFill>
                  <a:srgbClr val="FFFFFF"/>
                </a:solidFill>
              </a14:hiddenFill>
            </a:ext>
          </a:extLst>
        </p:spPr>
      </p:pic>
      <p:sp>
        <p:nvSpPr>
          <p:cNvPr id="141318" name="Text Box 6">
            <a:extLst>
              <a:ext uri="{FF2B5EF4-FFF2-40B4-BE49-F238E27FC236}">
                <a16:creationId xmlns:a16="http://schemas.microsoft.com/office/drawing/2014/main" id="{A2F2AFFD-4C97-A801-5A07-16CA7130E16F}"/>
              </a:ext>
            </a:extLst>
          </p:cNvPr>
          <p:cNvSpPr txBox="1">
            <a:spLocks noChangeArrowheads="1"/>
          </p:cNvSpPr>
          <p:nvPr/>
        </p:nvSpPr>
        <p:spPr bwMode="auto">
          <a:xfrm>
            <a:off x="256673" y="6216317"/>
            <a:ext cx="116786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50000"/>
              </a:spcBef>
              <a:spcAft>
                <a:spcPct val="0"/>
              </a:spcAft>
            </a:pPr>
            <a:r>
              <a:rPr lang="en-US" altLang="en-US" sz="2000" b="1" dirty="0">
                <a:solidFill>
                  <a:srgbClr val="000000"/>
                </a:solidFill>
                <a:latin typeface="Tahoma" panose="020B0604030504040204" pitchFamily="34" charset="0"/>
              </a:rPr>
              <a:t>The Jordan River divides the </a:t>
            </a:r>
            <a:r>
              <a:rPr lang="en-US" altLang="en-US" sz="2000" b="1" dirty="0" err="1">
                <a:solidFill>
                  <a:srgbClr val="000000"/>
                </a:solidFill>
                <a:latin typeface="Tahoma" panose="020B0604030504040204" pitchFamily="34" charset="0"/>
              </a:rPr>
              <a:t>Cisjordan</a:t>
            </a:r>
            <a:r>
              <a:rPr lang="en-US" altLang="en-US" sz="2000" b="1" dirty="0">
                <a:solidFill>
                  <a:srgbClr val="000000"/>
                </a:solidFill>
                <a:latin typeface="Tahoma" panose="020B0604030504040204" pitchFamily="34" charset="0"/>
              </a:rPr>
              <a:t> (west) from the Transjordan (east).</a:t>
            </a:r>
          </a:p>
        </p:txBody>
      </p:sp>
      <p:sp>
        <p:nvSpPr>
          <p:cNvPr id="2" name="Slide Number Placeholder 1">
            <a:extLst>
              <a:ext uri="{FF2B5EF4-FFF2-40B4-BE49-F238E27FC236}">
                <a16:creationId xmlns:a16="http://schemas.microsoft.com/office/drawing/2014/main" id="{72B6E6E5-C2C8-4DD0-333F-B01119039F62}"/>
              </a:ext>
            </a:extLst>
          </p:cNvPr>
          <p:cNvSpPr>
            <a:spLocks noGrp="1"/>
          </p:cNvSpPr>
          <p:nvPr>
            <p:ph type="sldNum" sz="quarter" idx="12"/>
          </p:nvPr>
        </p:nvSpPr>
        <p:spPr/>
        <p:txBody>
          <a:bodyPr/>
          <a:lstStyle/>
          <a:p>
            <a:fld id="{7E58FCA4-1F9B-4879-8603-F1F45BA77A32}" type="slidenum">
              <a:rPr lang="en-US" altLang="en-US" smtClean="0"/>
              <a:pPr/>
              <a:t>123</a:t>
            </a:fld>
            <a:endParaRPr lang="en-US" alt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7" name="Rectangle 7">
            <a:extLst>
              <a:ext uri="{FF2B5EF4-FFF2-40B4-BE49-F238E27FC236}">
                <a16:creationId xmlns:a16="http://schemas.microsoft.com/office/drawing/2014/main" id="{941D63C1-B85A-89E6-662B-F61A3372DFE0}"/>
              </a:ext>
            </a:extLst>
          </p:cNvPr>
          <p:cNvSpPr>
            <a:spLocks noGrp="1" noRot="1" noChangeArrowheads="1"/>
          </p:cNvSpPr>
          <p:nvPr>
            <p:ph type="body" sz="half" idx="1"/>
          </p:nvPr>
        </p:nvSpPr>
        <p:spPr>
          <a:xfrm>
            <a:off x="302126" y="1245268"/>
            <a:ext cx="5514474" cy="4367463"/>
          </a:xfrm>
        </p:spPr>
        <p:txBody>
          <a:bodyPr/>
          <a:lstStyle/>
          <a:p>
            <a:pPr>
              <a:lnSpc>
                <a:spcPct val="90000"/>
              </a:lnSpc>
              <a:buFont typeface="Arial" panose="020B0604020202020204" pitchFamily="34" charset="0"/>
              <a:buNone/>
            </a:pPr>
            <a:r>
              <a:rPr lang="en-US" altLang="en-US" sz="2800" b="1" dirty="0"/>
              <a:t>Crossing the Jordan</a:t>
            </a:r>
          </a:p>
          <a:p>
            <a:pPr>
              <a:lnSpc>
                <a:spcPct val="90000"/>
              </a:lnSpc>
              <a:buFont typeface="Arial" panose="020B0604020202020204" pitchFamily="34" charset="0"/>
              <a:buNone/>
            </a:pPr>
            <a:r>
              <a:rPr lang="en-US" altLang="en-US" sz="2400" dirty="0">
                <a:effectLst/>
              </a:rPr>
              <a:t>From Rameses, Egypt to the Plains of Moab in the Transjordan, the Israelites had been constantly moving and camping for 40 years.</a:t>
            </a:r>
          </a:p>
          <a:p>
            <a:pPr>
              <a:lnSpc>
                <a:spcPct val="90000"/>
              </a:lnSpc>
              <a:buFont typeface="Arial" panose="020B0604020202020204" pitchFamily="34" charset="0"/>
              <a:buNone/>
            </a:pPr>
            <a:r>
              <a:rPr lang="en-US" altLang="en-US" sz="2400" dirty="0">
                <a:effectLst/>
              </a:rPr>
              <a:t>Now, they would establish a base camp at Gilgal, and the army would conduct crippling military strikes throughout Canaan, but always returning to the base camp at Gilgal (4:19; 9:6; 10:15, 43; 14:6).</a:t>
            </a:r>
          </a:p>
          <a:p>
            <a:pPr>
              <a:lnSpc>
                <a:spcPct val="90000"/>
              </a:lnSpc>
              <a:buFont typeface="Arial" panose="020B0604020202020204" pitchFamily="34" charset="0"/>
              <a:buNone/>
            </a:pPr>
            <a:endParaRPr lang="en-US" altLang="en-US" sz="2800" b="1" dirty="0"/>
          </a:p>
        </p:txBody>
      </p:sp>
      <p:pic>
        <p:nvPicPr>
          <p:cNvPr id="138245" name="Picture 5">
            <a:extLst>
              <a:ext uri="{FF2B5EF4-FFF2-40B4-BE49-F238E27FC236}">
                <a16:creationId xmlns:a16="http://schemas.microsoft.com/office/drawing/2014/main" id="{DC82CCD0-03E5-3512-2F2D-C7FA06B103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5200" y="0"/>
            <a:ext cx="462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8249" name="AutoShape 9">
            <a:extLst>
              <a:ext uri="{FF2B5EF4-FFF2-40B4-BE49-F238E27FC236}">
                <a16:creationId xmlns:a16="http://schemas.microsoft.com/office/drawing/2014/main" id="{8E3BE701-259B-8398-E3A5-49E870F4BE79}"/>
              </a:ext>
            </a:extLst>
          </p:cNvPr>
          <p:cNvSpPr>
            <a:spLocks noChangeArrowheads="1"/>
          </p:cNvSpPr>
          <p:nvPr/>
        </p:nvSpPr>
        <p:spPr bwMode="auto">
          <a:xfrm>
            <a:off x="9296400" y="3429000"/>
            <a:ext cx="457200" cy="914400"/>
          </a:xfrm>
          <a:prstGeom prst="leftArrow">
            <a:avLst>
              <a:gd name="adj1" fmla="val 50000"/>
              <a:gd name="adj2" fmla="val 25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eaLnBrk="0" fontAlgn="base" hangingPunct="0">
              <a:spcBef>
                <a:spcPct val="0"/>
              </a:spcBef>
              <a:spcAft>
                <a:spcPct val="0"/>
              </a:spcAft>
            </a:pPr>
            <a:endParaRPr lang="en-US" altLang="en-US">
              <a:solidFill>
                <a:srgbClr val="FF3300"/>
              </a:solidFill>
              <a:latin typeface="Tahoma" panose="020B0604030504040204" pitchFamily="34" charset="0"/>
            </a:endParaRPr>
          </a:p>
        </p:txBody>
      </p:sp>
      <p:sp>
        <p:nvSpPr>
          <p:cNvPr id="138251" name="Oval 11">
            <a:extLst>
              <a:ext uri="{FF2B5EF4-FFF2-40B4-BE49-F238E27FC236}">
                <a16:creationId xmlns:a16="http://schemas.microsoft.com/office/drawing/2014/main" id="{805681BE-8315-D8FC-C78D-D3ABC4191FD8}"/>
              </a:ext>
            </a:extLst>
          </p:cNvPr>
          <p:cNvSpPr>
            <a:spLocks noChangeArrowheads="1"/>
          </p:cNvSpPr>
          <p:nvPr/>
        </p:nvSpPr>
        <p:spPr bwMode="auto">
          <a:xfrm>
            <a:off x="8915400" y="3810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38252" name="Text Box 12">
            <a:extLst>
              <a:ext uri="{FF2B5EF4-FFF2-40B4-BE49-F238E27FC236}">
                <a16:creationId xmlns:a16="http://schemas.microsoft.com/office/drawing/2014/main" id="{CF6A86B1-0731-2FE9-8DF1-41886B0E6F1C}"/>
              </a:ext>
            </a:extLst>
          </p:cNvPr>
          <p:cNvSpPr txBox="1">
            <a:spLocks noChangeArrowheads="1"/>
          </p:cNvSpPr>
          <p:nvPr/>
        </p:nvSpPr>
        <p:spPr bwMode="auto">
          <a:xfrm>
            <a:off x="7696200" y="3124200"/>
            <a:ext cx="1600200" cy="62203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lnSpc>
                <a:spcPct val="60000"/>
              </a:lnSpc>
              <a:spcBef>
                <a:spcPct val="50000"/>
              </a:spcBef>
              <a:spcAft>
                <a:spcPct val="0"/>
              </a:spcAft>
            </a:pPr>
            <a:r>
              <a:rPr lang="en-US" altLang="en-US" sz="2000" b="1">
                <a:solidFill>
                  <a:srgbClr val="FF3300"/>
                </a:solidFill>
                <a:effectLst>
                  <a:outerShdw blurRad="38100" dist="38100" dir="2700000" algn="tl">
                    <a:srgbClr val="000000"/>
                  </a:outerShdw>
                </a:effectLst>
                <a:latin typeface="Tahoma" panose="020B0604030504040204" pitchFamily="34" charset="0"/>
              </a:rPr>
              <a:t>Gilgal, the </a:t>
            </a:r>
          </a:p>
          <a:p>
            <a:pPr defTabSz="914400" eaLnBrk="0" fontAlgn="base" hangingPunct="0">
              <a:lnSpc>
                <a:spcPct val="60000"/>
              </a:lnSpc>
              <a:spcBef>
                <a:spcPct val="50000"/>
              </a:spcBef>
              <a:spcAft>
                <a:spcPct val="0"/>
              </a:spcAft>
            </a:pPr>
            <a:r>
              <a:rPr lang="en-US" altLang="en-US" sz="2000" b="1">
                <a:solidFill>
                  <a:srgbClr val="FF3300"/>
                </a:solidFill>
                <a:effectLst>
                  <a:outerShdw blurRad="38100" dist="38100" dir="2700000" algn="tl">
                    <a:srgbClr val="000000"/>
                  </a:outerShdw>
                </a:effectLst>
                <a:latin typeface="Tahoma" panose="020B0604030504040204" pitchFamily="34" charset="0"/>
              </a:rPr>
              <a:t>base camp</a:t>
            </a:r>
          </a:p>
        </p:txBody>
      </p:sp>
      <p:sp>
        <p:nvSpPr>
          <p:cNvPr id="2" name="Slide Number Placeholder 1">
            <a:extLst>
              <a:ext uri="{FF2B5EF4-FFF2-40B4-BE49-F238E27FC236}">
                <a16:creationId xmlns:a16="http://schemas.microsoft.com/office/drawing/2014/main" id="{20FB4773-1D4E-DD91-1380-2632D285F478}"/>
              </a:ext>
            </a:extLst>
          </p:cNvPr>
          <p:cNvSpPr>
            <a:spLocks noGrp="1"/>
          </p:cNvSpPr>
          <p:nvPr>
            <p:ph type="sldNum" sz="quarter" idx="12"/>
          </p:nvPr>
        </p:nvSpPr>
        <p:spPr/>
        <p:txBody>
          <a:bodyPr/>
          <a:lstStyle/>
          <a:p>
            <a:fld id="{8842DE0C-C566-4864-8430-158E4D8A13B9}" type="slidenum">
              <a:rPr lang="en-US" altLang="en-US" smtClean="0"/>
              <a:pPr/>
              <a:t>124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8247">
                                            <p:txEl>
                                              <p:pRg st="1" end="1"/>
                                            </p:txEl>
                                          </p:spTgt>
                                        </p:tgtEl>
                                        <p:attrNameLst>
                                          <p:attrName>style.visibility</p:attrName>
                                        </p:attrNameLst>
                                      </p:cBhvr>
                                      <p:to>
                                        <p:strVal val="visible"/>
                                      </p:to>
                                    </p:set>
                                    <p:anim calcmode="lin" valueType="num">
                                      <p:cBhvr>
                                        <p:cTn id="7" dur="500" fill="hold"/>
                                        <p:tgtEl>
                                          <p:spTgt spid="13824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382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8247">
                                            <p:txEl>
                                              <p:pRg st="2" end="2"/>
                                            </p:txEl>
                                          </p:spTgt>
                                        </p:tgtEl>
                                        <p:attrNameLst>
                                          <p:attrName>style.visibility</p:attrName>
                                        </p:attrNameLst>
                                      </p:cBhvr>
                                      <p:to>
                                        <p:strVal val="visible"/>
                                      </p:to>
                                    </p:set>
                                    <p:anim calcmode="lin" valueType="num">
                                      <p:cBhvr>
                                        <p:cTn id="13" dur="500" fill="hold"/>
                                        <p:tgtEl>
                                          <p:spTgt spid="13824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3824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CA7BC3A8-B8A3-CBCC-F5EA-5AD0DCD51A49}"/>
              </a:ext>
            </a:extLst>
          </p:cNvPr>
          <p:cNvSpPr>
            <a:spLocks noGrp="1" noRot="1" noChangeArrowheads="1"/>
          </p:cNvSpPr>
          <p:nvPr>
            <p:ph type="title"/>
          </p:nvPr>
        </p:nvSpPr>
        <p:spPr>
          <a:xfrm>
            <a:off x="1828801" y="228600"/>
            <a:ext cx="8537575" cy="914400"/>
          </a:xfrm>
        </p:spPr>
        <p:txBody>
          <a:bodyPr/>
          <a:lstStyle/>
          <a:p>
            <a:r>
              <a:rPr lang="en-US" altLang="en-US" sz="4000">
                <a:latin typeface="Eras Bold ITC" panose="020B0907030504020204" pitchFamily="34" charset="0"/>
              </a:rPr>
              <a:t>Covenant Renewal on Mt. Ebal</a:t>
            </a:r>
          </a:p>
        </p:txBody>
      </p:sp>
      <p:sp>
        <p:nvSpPr>
          <p:cNvPr id="196611" name="Rectangle 3">
            <a:extLst>
              <a:ext uri="{FF2B5EF4-FFF2-40B4-BE49-F238E27FC236}">
                <a16:creationId xmlns:a16="http://schemas.microsoft.com/office/drawing/2014/main" id="{17CCFDA8-AF10-9291-829C-EC03D3118932}"/>
              </a:ext>
            </a:extLst>
          </p:cNvPr>
          <p:cNvSpPr>
            <a:spLocks noGrp="1" noRot="1" noChangeArrowheads="1"/>
          </p:cNvSpPr>
          <p:nvPr>
            <p:ph type="body" idx="1"/>
          </p:nvPr>
        </p:nvSpPr>
        <p:spPr>
          <a:xfrm>
            <a:off x="561474" y="1219200"/>
            <a:ext cx="11309684" cy="5410200"/>
          </a:xfrm>
        </p:spPr>
        <p:txBody>
          <a:bodyPr/>
          <a:lstStyle/>
          <a:p>
            <a:pPr>
              <a:lnSpc>
                <a:spcPct val="90000"/>
              </a:lnSpc>
              <a:buFont typeface="Arial" panose="020B0604020202020204" pitchFamily="34" charset="0"/>
              <a:buNone/>
            </a:pPr>
            <a:r>
              <a:rPr lang="en-US" altLang="en-US" dirty="0">
                <a:solidFill>
                  <a:srgbClr val="333300"/>
                </a:solidFill>
                <a:effectLst>
                  <a:outerShdw blurRad="38100" dist="38100" dir="2700000" algn="tl">
                    <a:srgbClr val="000000"/>
                  </a:outerShdw>
                </a:effectLst>
              </a:rPr>
              <a:t>Near the time of his death, Moses had given instructions for building a plaster-coated altar where the words of the Torah could be recorded (Dt. 27:1-8).</a:t>
            </a:r>
          </a:p>
          <a:p>
            <a:pPr>
              <a:lnSpc>
                <a:spcPct val="90000"/>
              </a:lnSpc>
            </a:pPr>
            <a:r>
              <a:rPr lang="en-US" altLang="en-US" sz="2800" i="1" dirty="0">
                <a:effectLst/>
                <a:latin typeface="Arial" panose="020B0604020202020204" pitchFamily="34" charset="0"/>
                <a:cs typeface="Arial" panose="020B0604020202020204" pitchFamily="34" charset="0"/>
              </a:rPr>
              <a:t>This altar was to be built after the Jordan had been crossed.</a:t>
            </a:r>
          </a:p>
          <a:p>
            <a:pPr>
              <a:lnSpc>
                <a:spcPct val="90000"/>
              </a:lnSpc>
            </a:pPr>
            <a:r>
              <a:rPr lang="en-US" altLang="en-US" sz="2800" i="1" dirty="0">
                <a:effectLst/>
                <a:latin typeface="Arial" panose="020B0604020202020204" pitchFamily="34" charset="0"/>
                <a:cs typeface="Arial" panose="020B0604020202020204" pitchFamily="34" charset="0"/>
              </a:rPr>
              <a:t>It was to be set up on Mt. </a:t>
            </a:r>
            <a:r>
              <a:rPr lang="en-US" altLang="en-US" sz="2800" i="1" dirty="0" err="1">
                <a:effectLst/>
                <a:latin typeface="Arial" panose="020B0604020202020204" pitchFamily="34" charset="0"/>
                <a:cs typeface="Arial" panose="020B0604020202020204" pitchFamily="34" charset="0"/>
              </a:rPr>
              <a:t>Ebal</a:t>
            </a:r>
            <a:r>
              <a:rPr lang="en-US" altLang="en-US" sz="2800" i="1" dirty="0">
                <a:effectLst/>
                <a:latin typeface="Arial" panose="020B0604020202020204" pitchFamily="34" charset="0"/>
                <a:cs typeface="Arial" panose="020B0604020202020204" pitchFamily="34" charset="0"/>
              </a:rPr>
              <a:t>, one of two mountains that guarded the pass at Shechem.</a:t>
            </a:r>
          </a:p>
          <a:p>
            <a:pPr>
              <a:lnSpc>
                <a:spcPct val="90000"/>
              </a:lnSpc>
            </a:pPr>
            <a:r>
              <a:rPr lang="en-US" altLang="en-US" sz="2800" i="1" dirty="0">
                <a:effectLst/>
                <a:latin typeface="Arial" panose="020B0604020202020204" pitchFamily="34" charset="0"/>
                <a:cs typeface="Arial" panose="020B0604020202020204" pitchFamily="34" charset="0"/>
              </a:rPr>
              <a:t>The altar was to be constructed from undressed fieldstones.</a:t>
            </a:r>
          </a:p>
          <a:p>
            <a:pPr>
              <a:lnSpc>
                <a:spcPct val="90000"/>
              </a:lnSpc>
            </a:pPr>
            <a:r>
              <a:rPr lang="en-US" altLang="en-US" sz="2800" i="1" dirty="0">
                <a:effectLst/>
                <a:latin typeface="Arial" panose="020B0604020202020204" pitchFamily="34" charset="0"/>
                <a:cs typeface="Arial" panose="020B0604020202020204" pitchFamily="34" charset="0"/>
              </a:rPr>
              <a:t>Here, the Israelites were to offer burnt offerings and inscribe the words of the Torah on the plastered stones.</a:t>
            </a:r>
          </a:p>
          <a:p>
            <a:pPr>
              <a:lnSpc>
                <a:spcPct val="90000"/>
              </a:lnSpc>
            </a:pPr>
            <a:r>
              <a:rPr lang="en-US" altLang="en-US" sz="2800" i="1" dirty="0">
                <a:effectLst/>
                <a:latin typeface="Arial" panose="020B0604020202020204" pitchFamily="34" charset="0"/>
                <a:cs typeface="Arial" panose="020B0604020202020204" pitchFamily="34" charset="0"/>
              </a:rPr>
              <a:t>Here, they were to recite the blessings and curses of the covenant (Dt. 27:12ff.)</a:t>
            </a:r>
          </a:p>
        </p:txBody>
      </p:sp>
      <p:sp>
        <p:nvSpPr>
          <p:cNvPr id="2" name="Slide Number Placeholder 1">
            <a:extLst>
              <a:ext uri="{FF2B5EF4-FFF2-40B4-BE49-F238E27FC236}">
                <a16:creationId xmlns:a16="http://schemas.microsoft.com/office/drawing/2014/main" id="{E07C48C6-ACEE-92BE-8BAE-E386AB49B8C7}"/>
              </a:ext>
            </a:extLst>
          </p:cNvPr>
          <p:cNvSpPr>
            <a:spLocks noGrp="1"/>
          </p:cNvSpPr>
          <p:nvPr>
            <p:ph type="sldNum" sz="quarter" idx="12"/>
          </p:nvPr>
        </p:nvSpPr>
        <p:spPr/>
        <p:txBody>
          <a:bodyPr/>
          <a:lstStyle/>
          <a:p>
            <a:fld id="{5609A2FF-E7E3-4B6E-9543-4A05A7364D53}" type="slidenum">
              <a:rPr lang="en-US" altLang="en-US" smtClean="0"/>
              <a:pPr/>
              <a:t>125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p:cTn id="7" dur="500" fill="hold"/>
                                        <p:tgtEl>
                                          <p:spTgt spid="196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6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6611">
                                            <p:txEl>
                                              <p:pRg st="1" end="1"/>
                                            </p:txEl>
                                          </p:spTgt>
                                        </p:tgtEl>
                                        <p:attrNameLst>
                                          <p:attrName>style.visibility</p:attrName>
                                        </p:attrNameLst>
                                      </p:cBhvr>
                                      <p:to>
                                        <p:strVal val="visible"/>
                                      </p:to>
                                    </p:set>
                                    <p:anim calcmode="lin" valueType="num">
                                      <p:cBhvr additive="base">
                                        <p:cTn id="13" dur="500" fill="hold"/>
                                        <p:tgtEl>
                                          <p:spTgt spid="196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6611">
                                            <p:txEl>
                                              <p:pRg st="2" end="2"/>
                                            </p:txEl>
                                          </p:spTgt>
                                        </p:tgtEl>
                                        <p:attrNameLst>
                                          <p:attrName>style.visibility</p:attrName>
                                        </p:attrNameLst>
                                      </p:cBhvr>
                                      <p:to>
                                        <p:strVal val="visible"/>
                                      </p:to>
                                    </p:set>
                                    <p:anim calcmode="lin" valueType="num">
                                      <p:cBhvr additive="base">
                                        <p:cTn id="19" dur="500" fill="hold"/>
                                        <p:tgtEl>
                                          <p:spTgt spid="196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6611">
                                            <p:txEl>
                                              <p:pRg st="3" end="3"/>
                                            </p:txEl>
                                          </p:spTgt>
                                        </p:tgtEl>
                                        <p:attrNameLst>
                                          <p:attrName>style.visibility</p:attrName>
                                        </p:attrNameLst>
                                      </p:cBhvr>
                                      <p:to>
                                        <p:strVal val="visible"/>
                                      </p:to>
                                    </p:set>
                                    <p:anim calcmode="lin" valueType="num">
                                      <p:cBhvr additive="base">
                                        <p:cTn id="25" dur="500" fill="hold"/>
                                        <p:tgtEl>
                                          <p:spTgt spid="196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6611">
                                            <p:txEl>
                                              <p:pRg st="4" end="4"/>
                                            </p:txEl>
                                          </p:spTgt>
                                        </p:tgtEl>
                                        <p:attrNameLst>
                                          <p:attrName>style.visibility</p:attrName>
                                        </p:attrNameLst>
                                      </p:cBhvr>
                                      <p:to>
                                        <p:strVal val="visible"/>
                                      </p:to>
                                    </p:set>
                                    <p:anim calcmode="lin" valueType="num">
                                      <p:cBhvr additive="base">
                                        <p:cTn id="31" dur="500" fill="hold"/>
                                        <p:tgtEl>
                                          <p:spTgt spid="196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96611">
                                            <p:txEl>
                                              <p:pRg st="5" end="5"/>
                                            </p:txEl>
                                          </p:spTgt>
                                        </p:tgtEl>
                                        <p:attrNameLst>
                                          <p:attrName>style.visibility</p:attrName>
                                        </p:attrNameLst>
                                      </p:cBhvr>
                                      <p:to>
                                        <p:strVal val="visible"/>
                                      </p:to>
                                    </p:set>
                                    <p:anim calcmode="lin" valueType="num">
                                      <p:cBhvr additive="base">
                                        <p:cTn id="37" dur="500" fill="hold"/>
                                        <p:tgtEl>
                                          <p:spTgt spid="1966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8" name="Rectangle 6">
            <a:extLst>
              <a:ext uri="{FF2B5EF4-FFF2-40B4-BE49-F238E27FC236}">
                <a16:creationId xmlns:a16="http://schemas.microsoft.com/office/drawing/2014/main" id="{39CCD1B0-B2AF-BE7D-954C-0CB8460AC49E}"/>
              </a:ext>
            </a:extLst>
          </p:cNvPr>
          <p:cNvSpPr>
            <a:spLocks noGrp="1" noRot="1" noChangeArrowheads="1"/>
          </p:cNvSpPr>
          <p:nvPr>
            <p:ph type="body" sz="half" idx="2"/>
          </p:nvPr>
        </p:nvSpPr>
        <p:spPr>
          <a:xfrm>
            <a:off x="6934200" y="1905000"/>
            <a:ext cx="2971800" cy="2286000"/>
          </a:xfrm>
        </p:spPr>
        <p:txBody>
          <a:bodyPr/>
          <a:lstStyle/>
          <a:p>
            <a:pPr>
              <a:buFont typeface="Arial" panose="020B0604020202020204" pitchFamily="34" charset="0"/>
              <a:buNone/>
            </a:pPr>
            <a:r>
              <a:rPr lang="en-US" altLang="en-US" sz="2400" b="1" dirty="0"/>
              <a:t>Mt. </a:t>
            </a:r>
            <a:r>
              <a:rPr lang="en-US" altLang="en-US" sz="2400" b="1" dirty="0" err="1"/>
              <a:t>Ebal</a:t>
            </a:r>
            <a:endParaRPr lang="en-US" altLang="en-US" sz="2400" b="1" dirty="0"/>
          </a:p>
        </p:txBody>
      </p:sp>
      <p:pic>
        <p:nvPicPr>
          <p:cNvPr id="197639" name="Picture 7">
            <a:extLst>
              <a:ext uri="{FF2B5EF4-FFF2-40B4-BE49-F238E27FC236}">
                <a16:creationId xmlns:a16="http://schemas.microsoft.com/office/drawing/2014/main" id="{5D549C0F-86D2-CA68-9BA8-D94F6795CDA5}"/>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2020888" y="0"/>
            <a:ext cx="4684712" cy="6858000"/>
          </a:xfrm>
          <a:extLst>
            <a:ext uri="{909E8E84-426E-40DD-AFC4-6F175D3DCCD1}">
              <a14:hiddenFill xmlns:a14="http://schemas.microsoft.com/office/drawing/2010/main">
                <a:solidFill>
                  <a:srgbClr val="FFFFFF"/>
                </a:solidFill>
              </a14:hiddenFill>
            </a:ext>
          </a:extLst>
        </p:spPr>
      </p:pic>
      <p:sp>
        <p:nvSpPr>
          <p:cNvPr id="197640" name="Line 8">
            <a:extLst>
              <a:ext uri="{FF2B5EF4-FFF2-40B4-BE49-F238E27FC236}">
                <a16:creationId xmlns:a16="http://schemas.microsoft.com/office/drawing/2014/main" id="{B3302B9B-C105-3DC0-A876-554D0E9E5607}"/>
              </a:ext>
            </a:extLst>
          </p:cNvPr>
          <p:cNvSpPr>
            <a:spLocks noChangeShapeType="1"/>
          </p:cNvSpPr>
          <p:nvPr/>
        </p:nvSpPr>
        <p:spPr bwMode="auto">
          <a:xfrm flipH="1">
            <a:off x="4724400" y="2133600"/>
            <a:ext cx="2286000" cy="990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97644" name="Oval 12">
            <a:extLst>
              <a:ext uri="{FF2B5EF4-FFF2-40B4-BE49-F238E27FC236}">
                <a16:creationId xmlns:a16="http://schemas.microsoft.com/office/drawing/2014/main" id="{95D4BEA5-CF08-BC1C-74CE-F71ED3E2E9D2}"/>
              </a:ext>
            </a:extLst>
          </p:cNvPr>
          <p:cNvSpPr>
            <a:spLocks noChangeArrowheads="1"/>
          </p:cNvSpPr>
          <p:nvPr/>
        </p:nvSpPr>
        <p:spPr bwMode="auto">
          <a:xfrm>
            <a:off x="4572000" y="3124200"/>
            <a:ext cx="76200" cy="762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2" name="Slide Number Placeholder 1">
            <a:extLst>
              <a:ext uri="{FF2B5EF4-FFF2-40B4-BE49-F238E27FC236}">
                <a16:creationId xmlns:a16="http://schemas.microsoft.com/office/drawing/2014/main" id="{B3465234-271F-1894-49A9-139EEF87F44A}"/>
              </a:ext>
            </a:extLst>
          </p:cNvPr>
          <p:cNvSpPr>
            <a:spLocks noGrp="1"/>
          </p:cNvSpPr>
          <p:nvPr>
            <p:ph type="sldNum" sz="quarter" idx="12"/>
          </p:nvPr>
        </p:nvSpPr>
        <p:spPr/>
        <p:txBody>
          <a:bodyPr/>
          <a:lstStyle/>
          <a:p>
            <a:fld id="{DAF65E57-036A-46A2-8F30-AF9C45C150A8}" type="slidenum">
              <a:rPr lang="en-US" altLang="en-US" smtClean="0"/>
              <a:pPr/>
              <a:t>126</a:t>
            </a:fld>
            <a:endParaRPr lang="en-US" alt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33" name="Picture 5">
            <a:extLst>
              <a:ext uri="{FF2B5EF4-FFF2-40B4-BE49-F238E27FC236}">
                <a16:creationId xmlns:a16="http://schemas.microsoft.com/office/drawing/2014/main" id="{8B184DD0-7941-D5F7-AD56-3BC763BCD8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1389" y="-30317"/>
            <a:ext cx="9609221" cy="6262676"/>
          </a:xfrm>
          <a:prstGeom prst="rect">
            <a:avLst/>
          </a:prstGeom>
          <a:noFill/>
          <a:extLst>
            <a:ext uri="{909E8E84-426E-40DD-AFC4-6F175D3DCCD1}">
              <a14:hiddenFill xmlns:a14="http://schemas.microsoft.com/office/drawing/2010/main">
                <a:solidFill>
                  <a:srgbClr val="FFFFFF"/>
                </a:solidFill>
              </a14:hiddenFill>
            </a:ext>
          </a:extLst>
        </p:spPr>
      </p:pic>
      <p:sp>
        <p:nvSpPr>
          <p:cNvPr id="201734" name="Text Box 6">
            <a:extLst>
              <a:ext uri="{FF2B5EF4-FFF2-40B4-BE49-F238E27FC236}">
                <a16:creationId xmlns:a16="http://schemas.microsoft.com/office/drawing/2014/main" id="{F83B78D6-367D-9674-63F2-EEB89AF717DC}"/>
              </a:ext>
            </a:extLst>
          </p:cNvPr>
          <p:cNvSpPr txBox="1">
            <a:spLocks noChangeArrowheads="1"/>
          </p:cNvSpPr>
          <p:nvPr/>
        </p:nvSpPr>
        <p:spPr bwMode="auto">
          <a:xfrm>
            <a:off x="328863" y="6232359"/>
            <a:ext cx="115342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50000"/>
              </a:spcBef>
              <a:spcAft>
                <a:spcPct val="0"/>
              </a:spcAft>
            </a:pPr>
            <a:r>
              <a:rPr lang="en-US" altLang="en-US" sz="2000" b="1" dirty="0">
                <a:solidFill>
                  <a:srgbClr val="000000"/>
                </a:solidFill>
                <a:latin typeface="Arial Narrow" panose="020B0606020202030204" pitchFamily="34" charset="0"/>
              </a:rPr>
              <a:t>The modern city of Nablus in the Shechem Pass between Mt. </a:t>
            </a:r>
            <a:r>
              <a:rPr lang="en-US" altLang="en-US" sz="2000" b="1" dirty="0" err="1">
                <a:solidFill>
                  <a:srgbClr val="000000"/>
                </a:solidFill>
                <a:latin typeface="Arial Narrow" panose="020B0606020202030204" pitchFamily="34" charset="0"/>
              </a:rPr>
              <a:t>Ebal</a:t>
            </a:r>
            <a:r>
              <a:rPr lang="en-US" altLang="en-US" sz="2000" b="1" dirty="0">
                <a:solidFill>
                  <a:srgbClr val="000000"/>
                </a:solidFill>
                <a:latin typeface="Arial Narrow" panose="020B0606020202030204" pitchFamily="34" charset="0"/>
              </a:rPr>
              <a:t> (left) and Mt. Gerizim (right).</a:t>
            </a:r>
          </a:p>
        </p:txBody>
      </p:sp>
      <p:sp>
        <p:nvSpPr>
          <p:cNvPr id="2" name="Slide Number Placeholder 1">
            <a:extLst>
              <a:ext uri="{FF2B5EF4-FFF2-40B4-BE49-F238E27FC236}">
                <a16:creationId xmlns:a16="http://schemas.microsoft.com/office/drawing/2014/main" id="{254075A5-A6A3-F88B-DCBC-E32C273FE618}"/>
              </a:ext>
            </a:extLst>
          </p:cNvPr>
          <p:cNvSpPr>
            <a:spLocks noGrp="1"/>
          </p:cNvSpPr>
          <p:nvPr>
            <p:ph type="sldNum" sz="quarter" idx="12"/>
          </p:nvPr>
        </p:nvSpPr>
        <p:spPr/>
        <p:txBody>
          <a:bodyPr/>
          <a:lstStyle/>
          <a:p>
            <a:fld id="{7E58FCA4-1F9B-4879-8603-F1F45BA77A32}" type="slidenum">
              <a:rPr lang="en-US" altLang="en-US" smtClean="0"/>
              <a:pPr/>
              <a:t>127</a:t>
            </a:fld>
            <a:endParaRPr lang="en-US" alt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A349D7E-2947-C402-2FD6-A10A60B3BECF}"/>
              </a:ext>
            </a:extLst>
          </p:cNvPr>
          <p:cNvSpPr>
            <a:spLocks noGrp="1" noRot="1" noChangeArrowheads="1"/>
          </p:cNvSpPr>
          <p:nvPr>
            <p:ph type="title"/>
          </p:nvPr>
        </p:nvSpPr>
        <p:spPr/>
        <p:txBody>
          <a:bodyPr/>
          <a:lstStyle/>
          <a:p>
            <a:r>
              <a:rPr lang="en-US" altLang="en-US" sz="4000">
                <a:latin typeface="Eras Bold ITC" panose="020B0907030504020204" pitchFamily="34" charset="0"/>
              </a:rPr>
              <a:t>The Blessing &amp; Cursing Ceremony</a:t>
            </a:r>
          </a:p>
        </p:txBody>
      </p:sp>
      <p:sp>
        <p:nvSpPr>
          <p:cNvPr id="203779" name="Rectangle 3">
            <a:extLst>
              <a:ext uri="{FF2B5EF4-FFF2-40B4-BE49-F238E27FC236}">
                <a16:creationId xmlns:a16="http://schemas.microsoft.com/office/drawing/2014/main" id="{72466135-A9FB-6458-E1C4-BB1B19323FC0}"/>
              </a:ext>
            </a:extLst>
          </p:cNvPr>
          <p:cNvSpPr>
            <a:spLocks noGrp="1" noRot="1" noChangeArrowheads="1"/>
          </p:cNvSpPr>
          <p:nvPr>
            <p:ph type="body" idx="1"/>
          </p:nvPr>
        </p:nvSpPr>
        <p:spPr/>
        <p:txBody>
          <a:bodyPr/>
          <a:lstStyle/>
          <a:p>
            <a:pPr>
              <a:lnSpc>
                <a:spcPct val="90000"/>
              </a:lnSpc>
              <a:buFont typeface="Arial" panose="020B0604020202020204" pitchFamily="34" charset="0"/>
              <a:buNone/>
            </a:pPr>
            <a:r>
              <a:rPr lang="en-US" altLang="en-US" dirty="0">
                <a:solidFill>
                  <a:srgbClr val="333300"/>
                </a:solidFill>
                <a:effectLst>
                  <a:outerShdw blurRad="38100" dist="38100" dir="2700000" algn="tl">
                    <a:srgbClr val="000000"/>
                  </a:outerShdw>
                </a:effectLst>
              </a:rPr>
              <a:t>As Moses had instructed, Joshua staged the people on the slopes of the two mountains.</a:t>
            </a:r>
          </a:p>
          <a:p>
            <a:pPr>
              <a:lnSpc>
                <a:spcPct val="90000"/>
              </a:lnSpc>
            </a:pPr>
            <a:r>
              <a:rPr lang="en-US" altLang="en-US" sz="2800" i="1" dirty="0">
                <a:effectLst/>
                <a:latin typeface="Arial" panose="020B0604020202020204" pitchFamily="34" charset="0"/>
                <a:cs typeface="Arial" panose="020B0604020202020204" pitchFamily="34" charset="0"/>
              </a:rPr>
              <a:t>Israelites and aliens alike were divided so that six tribes stood on the slope of Mt. </a:t>
            </a:r>
            <a:r>
              <a:rPr lang="en-US" altLang="en-US" sz="2800" i="1" dirty="0" err="1">
                <a:effectLst/>
                <a:latin typeface="Arial" panose="020B0604020202020204" pitchFamily="34" charset="0"/>
                <a:cs typeface="Arial" panose="020B0604020202020204" pitchFamily="34" charset="0"/>
              </a:rPr>
              <a:t>Ebal</a:t>
            </a:r>
            <a:r>
              <a:rPr lang="en-US" altLang="en-US" sz="2800" i="1" dirty="0">
                <a:effectLst/>
                <a:latin typeface="Arial" panose="020B0604020202020204" pitchFamily="34" charset="0"/>
                <a:cs typeface="Arial" panose="020B0604020202020204" pitchFamily="34" charset="0"/>
              </a:rPr>
              <a:t> (3,077’) and six on the slope of Mt. Gerizim (2,849’).</a:t>
            </a:r>
          </a:p>
          <a:p>
            <a:pPr>
              <a:lnSpc>
                <a:spcPct val="90000"/>
              </a:lnSpc>
            </a:pPr>
            <a:r>
              <a:rPr lang="en-US" altLang="en-US" sz="2800" i="1" dirty="0">
                <a:effectLst/>
                <a:latin typeface="Arial" panose="020B0604020202020204" pitchFamily="34" charset="0"/>
                <a:cs typeface="Arial" panose="020B0604020202020204" pitchFamily="34" charset="0"/>
              </a:rPr>
              <a:t>In the valley between the two mountains stood the priests and the ark of the covenant.</a:t>
            </a:r>
          </a:p>
          <a:p>
            <a:pPr>
              <a:lnSpc>
                <a:spcPct val="90000"/>
              </a:lnSpc>
            </a:pPr>
            <a:r>
              <a:rPr lang="en-US" altLang="en-US" sz="2800" i="1" dirty="0">
                <a:effectLst/>
                <a:latin typeface="Arial" panose="020B0604020202020204" pitchFamily="34" charset="0"/>
                <a:cs typeface="Arial" panose="020B0604020202020204" pitchFamily="34" charset="0"/>
              </a:rPr>
              <a:t>Before them, Joshua had the Levites read the covenant blessings and curses (cf. Dt. 27-28), to which the people shouted “Amen.”</a:t>
            </a:r>
          </a:p>
        </p:txBody>
      </p:sp>
      <p:sp>
        <p:nvSpPr>
          <p:cNvPr id="2" name="Slide Number Placeholder 1">
            <a:extLst>
              <a:ext uri="{FF2B5EF4-FFF2-40B4-BE49-F238E27FC236}">
                <a16:creationId xmlns:a16="http://schemas.microsoft.com/office/drawing/2014/main" id="{3ACA7223-11E8-40CD-810B-7B9E8C22DBD2}"/>
              </a:ext>
            </a:extLst>
          </p:cNvPr>
          <p:cNvSpPr>
            <a:spLocks noGrp="1"/>
          </p:cNvSpPr>
          <p:nvPr>
            <p:ph type="sldNum" sz="quarter" idx="12"/>
          </p:nvPr>
        </p:nvSpPr>
        <p:spPr/>
        <p:txBody>
          <a:bodyPr/>
          <a:lstStyle/>
          <a:p>
            <a:fld id="{5609A2FF-E7E3-4B6E-9543-4A05A7364D53}" type="slidenum">
              <a:rPr lang="en-US" altLang="en-US" smtClean="0"/>
              <a:pPr/>
              <a:t>128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p:cTn id="7" dur="500" fill="hold"/>
                                        <p:tgtEl>
                                          <p:spTgt spid="203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37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3779">
                                            <p:txEl>
                                              <p:pRg st="2" end="2"/>
                                            </p:txEl>
                                          </p:spTgt>
                                        </p:tgtEl>
                                        <p:attrNameLst>
                                          <p:attrName>style.visibility</p:attrName>
                                        </p:attrNameLst>
                                      </p:cBhvr>
                                      <p:to>
                                        <p:strVal val="visible"/>
                                      </p:to>
                                    </p:set>
                                    <p:anim calcmode="lin" valueType="num">
                                      <p:cBhvr additive="base">
                                        <p:cTn id="19" dur="500" fill="hold"/>
                                        <p:tgtEl>
                                          <p:spTgt spid="2037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37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3779">
                                            <p:txEl>
                                              <p:pRg st="3" end="3"/>
                                            </p:txEl>
                                          </p:spTgt>
                                        </p:tgtEl>
                                        <p:attrNameLst>
                                          <p:attrName>style.visibility</p:attrName>
                                        </p:attrNameLst>
                                      </p:cBhvr>
                                      <p:to>
                                        <p:strVal val="visible"/>
                                      </p:to>
                                    </p:set>
                                    <p:anim calcmode="lin" valueType="num">
                                      <p:cBhvr additive="base">
                                        <p:cTn id="25" dur="500" fill="hold"/>
                                        <p:tgtEl>
                                          <p:spTgt spid="2037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37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7CDD066-FC34-54FD-3C81-EA9DE2BB277C}"/>
              </a:ext>
            </a:extLst>
          </p:cNvPr>
          <p:cNvSpPr>
            <a:spLocks noGrp="1" noRot="1" noChangeArrowheads="1"/>
          </p:cNvSpPr>
          <p:nvPr>
            <p:ph type="title"/>
          </p:nvPr>
        </p:nvSpPr>
        <p:spPr/>
        <p:txBody>
          <a:bodyPr/>
          <a:lstStyle/>
          <a:p>
            <a:r>
              <a:rPr lang="en-US" altLang="en-US" b="1">
                <a:solidFill>
                  <a:srgbClr val="FF6600"/>
                </a:solidFill>
              </a:rPr>
              <a:t>The Altar on Mt. Ebal</a:t>
            </a:r>
          </a:p>
        </p:txBody>
      </p:sp>
      <p:sp>
        <p:nvSpPr>
          <p:cNvPr id="204803" name="Rectangle 3">
            <a:extLst>
              <a:ext uri="{FF2B5EF4-FFF2-40B4-BE49-F238E27FC236}">
                <a16:creationId xmlns:a16="http://schemas.microsoft.com/office/drawing/2014/main" id="{DCC09810-6F59-BBBA-F881-3568FC2BCD27}"/>
              </a:ext>
            </a:extLst>
          </p:cNvPr>
          <p:cNvSpPr>
            <a:spLocks noGrp="1" noRot="1" noChangeArrowheads="1"/>
          </p:cNvSpPr>
          <p:nvPr>
            <p:ph type="body" idx="1"/>
          </p:nvPr>
        </p:nvSpPr>
        <p:spPr>
          <a:xfrm>
            <a:off x="689811" y="1600200"/>
            <a:ext cx="11100023" cy="5029200"/>
          </a:xfrm>
        </p:spPr>
        <p:txBody>
          <a:bodyPr/>
          <a:lstStyle/>
          <a:p>
            <a:pPr>
              <a:buFont typeface="Arial" panose="020B0604020202020204" pitchFamily="34" charset="0"/>
              <a:buNone/>
            </a:pPr>
            <a:r>
              <a:rPr lang="en-US" altLang="en-US" sz="2800" b="1" dirty="0">
                <a:solidFill>
                  <a:srgbClr val="996600"/>
                </a:solidFill>
                <a:effectLst>
                  <a:outerShdw blurRad="38100" dist="38100" dir="2700000" algn="tl">
                    <a:srgbClr val="000000"/>
                  </a:outerShdw>
                </a:effectLst>
              </a:rPr>
              <a:t>In 1980, archaeologist Adam </a:t>
            </a:r>
            <a:r>
              <a:rPr lang="en-US" altLang="en-US" sz="2800" b="1" dirty="0" err="1">
                <a:solidFill>
                  <a:srgbClr val="996600"/>
                </a:solidFill>
                <a:effectLst>
                  <a:outerShdw blurRad="38100" dist="38100" dir="2700000" algn="tl">
                    <a:srgbClr val="000000"/>
                  </a:outerShdw>
                </a:effectLst>
              </a:rPr>
              <a:t>Zertal</a:t>
            </a:r>
            <a:r>
              <a:rPr lang="en-US" altLang="en-US" sz="2800" b="1" dirty="0">
                <a:solidFill>
                  <a:srgbClr val="996600"/>
                </a:solidFill>
                <a:effectLst>
                  <a:outerShdw blurRad="38100" dist="38100" dir="2700000" algn="tl">
                    <a:srgbClr val="000000"/>
                  </a:outerShdw>
                </a:effectLst>
              </a:rPr>
              <a:t> discovered a fieldstone installation on the top of Mt. </a:t>
            </a:r>
            <a:r>
              <a:rPr lang="en-US" altLang="en-US" sz="2800" b="1" dirty="0" err="1">
                <a:solidFill>
                  <a:srgbClr val="996600"/>
                </a:solidFill>
                <a:effectLst>
                  <a:outerShdw blurRad="38100" dist="38100" dir="2700000" algn="tl">
                    <a:srgbClr val="000000"/>
                  </a:outerShdw>
                </a:effectLst>
              </a:rPr>
              <a:t>Ebal</a:t>
            </a:r>
            <a:r>
              <a:rPr lang="en-US" altLang="en-US" sz="2800" b="1" dirty="0">
                <a:solidFill>
                  <a:srgbClr val="996600"/>
                </a:solidFill>
                <a:effectLst>
                  <a:outerShdw blurRad="38100" dist="38100" dir="2700000" algn="tl">
                    <a:srgbClr val="000000"/>
                  </a:outerShdw>
                </a:effectLst>
              </a:rPr>
              <a:t>, dating it to </a:t>
            </a:r>
            <a:r>
              <a:rPr lang="en-US" altLang="en-US" sz="2800" b="1" i="1" dirty="0">
                <a:solidFill>
                  <a:srgbClr val="996600"/>
                </a:solidFill>
                <a:effectLst>
                  <a:outerShdw blurRad="38100" dist="38100" dir="2700000" algn="tl">
                    <a:srgbClr val="000000"/>
                  </a:outerShdw>
                </a:effectLst>
              </a:rPr>
              <a:t>ca.</a:t>
            </a:r>
            <a:r>
              <a:rPr lang="en-US" altLang="en-US" sz="2800" b="1" dirty="0">
                <a:solidFill>
                  <a:srgbClr val="996600"/>
                </a:solidFill>
                <a:effectLst>
                  <a:outerShdw blurRad="38100" dist="38100" dir="2700000" algn="tl">
                    <a:srgbClr val="000000"/>
                  </a:outerShdw>
                </a:effectLst>
              </a:rPr>
              <a:t> 1200 BC.</a:t>
            </a:r>
          </a:p>
          <a:p>
            <a:r>
              <a:rPr lang="en-US" altLang="en-US" sz="2400" i="1" dirty="0">
                <a:effectLst/>
              </a:rPr>
              <a:t>The presence of burned cow, sheep, and goat bones and the absence domestic pottery or other types of bones used in food consumption suggest that this was a ritual site.</a:t>
            </a:r>
          </a:p>
          <a:p>
            <a:r>
              <a:rPr lang="en-US" altLang="en-US" sz="2400" i="1" dirty="0">
                <a:effectLst/>
              </a:rPr>
              <a:t>Walls of unhewn fieldstones laid in a square directly on bedrock and filled with layers of stone, earth, and ashes points to this installation as being an altar.</a:t>
            </a:r>
          </a:p>
          <a:p>
            <a:r>
              <a:rPr lang="en-US" altLang="en-US" sz="2400" i="1" dirty="0">
                <a:effectLst/>
              </a:rPr>
              <a:t>Though not accepted by all, </a:t>
            </a:r>
            <a:r>
              <a:rPr lang="en-US" altLang="en-US" sz="2400" i="1" dirty="0" err="1">
                <a:effectLst/>
              </a:rPr>
              <a:t>Zertal</a:t>
            </a:r>
            <a:r>
              <a:rPr lang="en-US" altLang="en-US" sz="2400" i="1" dirty="0">
                <a:effectLst/>
              </a:rPr>
              <a:t> concluded that this could be the very altar that Joshua built on Mt. </a:t>
            </a:r>
            <a:r>
              <a:rPr lang="en-US" altLang="en-US" sz="2400" i="1" dirty="0" err="1">
                <a:effectLst/>
              </a:rPr>
              <a:t>Ebal</a:t>
            </a:r>
            <a:r>
              <a:rPr lang="en-US" altLang="en-US" sz="2400" i="1" dirty="0">
                <a:effectLst/>
              </a:rPr>
              <a:t>.</a:t>
            </a:r>
            <a:endParaRPr lang="en-US" altLang="en-US" sz="2800" dirty="0">
              <a:effectLst/>
            </a:endParaRPr>
          </a:p>
        </p:txBody>
      </p:sp>
      <p:sp>
        <p:nvSpPr>
          <p:cNvPr id="2" name="Slide Number Placeholder 1">
            <a:extLst>
              <a:ext uri="{FF2B5EF4-FFF2-40B4-BE49-F238E27FC236}">
                <a16:creationId xmlns:a16="http://schemas.microsoft.com/office/drawing/2014/main" id="{FDD4B9BF-AB9D-2272-9CE6-26A041810CFE}"/>
              </a:ext>
            </a:extLst>
          </p:cNvPr>
          <p:cNvSpPr>
            <a:spLocks noGrp="1"/>
          </p:cNvSpPr>
          <p:nvPr>
            <p:ph type="sldNum" sz="quarter" idx="12"/>
          </p:nvPr>
        </p:nvSpPr>
        <p:spPr/>
        <p:txBody>
          <a:bodyPr/>
          <a:lstStyle/>
          <a:p>
            <a:fld id="{5609A2FF-E7E3-4B6E-9543-4A05A7364D53}" type="slidenum">
              <a:rPr lang="en-US" altLang="en-US" smtClean="0"/>
              <a:pPr/>
              <a:t>129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anim calcmode="lin" valueType="num">
                                      <p:cBhvr>
                                        <p:cTn id="7" dur="500" fill="hold"/>
                                        <p:tgtEl>
                                          <p:spTgt spid="2048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03">
                                            <p:txEl>
                                              <p:pRg st="1" end="1"/>
                                            </p:txEl>
                                          </p:spTgt>
                                        </p:tgtEl>
                                        <p:attrNameLst>
                                          <p:attrName>style.visibility</p:attrName>
                                        </p:attrNameLst>
                                      </p:cBhvr>
                                      <p:to>
                                        <p:strVal val="visible"/>
                                      </p:to>
                                    </p:set>
                                    <p:anim calcmode="lin" valueType="num">
                                      <p:cBhvr additive="base">
                                        <p:cTn id="13" dur="500" fill="hold"/>
                                        <p:tgtEl>
                                          <p:spTgt spid="2048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803">
                                            <p:txEl>
                                              <p:pRg st="2" end="2"/>
                                            </p:txEl>
                                          </p:spTgt>
                                        </p:tgtEl>
                                        <p:attrNameLst>
                                          <p:attrName>style.visibility</p:attrName>
                                        </p:attrNameLst>
                                      </p:cBhvr>
                                      <p:to>
                                        <p:strVal val="visible"/>
                                      </p:to>
                                    </p:set>
                                    <p:anim calcmode="lin" valueType="num">
                                      <p:cBhvr additive="base">
                                        <p:cTn id="19" dur="500" fill="hold"/>
                                        <p:tgtEl>
                                          <p:spTgt spid="2048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4803">
                                            <p:txEl>
                                              <p:pRg st="3" end="3"/>
                                            </p:txEl>
                                          </p:spTgt>
                                        </p:tgtEl>
                                        <p:attrNameLst>
                                          <p:attrName>style.visibility</p:attrName>
                                        </p:attrNameLst>
                                      </p:cBhvr>
                                      <p:to>
                                        <p:strVal val="visible"/>
                                      </p:to>
                                    </p:set>
                                    <p:anim calcmode="lin" valueType="num">
                                      <p:cBhvr additive="base">
                                        <p:cTn id="25" dur="500" fill="hold"/>
                                        <p:tgtEl>
                                          <p:spTgt spid="2048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66"/>
        </a:solidFill>
        <a:effectLst/>
      </p:bgPr>
    </p:bg>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C51932AC-BAD5-463A-8253-840A171361C1}"/>
              </a:ext>
            </a:extLst>
          </p:cNvPr>
          <p:cNvSpPr>
            <a:spLocks noGrp="1" noChangeArrowheads="1"/>
          </p:cNvSpPr>
          <p:nvPr>
            <p:ph type="title"/>
          </p:nvPr>
        </p:nvSpPr>
        <p:spPr>
          <a:xfrm>
            <a:off x="1720470" y="76200"/>
            <a:ext cx="8229600" cy="838200"/>
          </a:xfrm>
        </p:spPr>
        <p:txBody>
          <a:bodyPr/>
          <a:lstStyle/>
          <a:p>
            <a:pPr algn="ctr" eaLnBrk="1" hangingPunct="1">
              <a:defRPr/>
            </a:pPr>
            <a:r>
              <a:rPr lang="en-US" altLang="en-US" b="1" dirty="0"/>
              <a:t>Gezer Calendar</a:t>
            </a:r>
          </a:p>
        </p:txBody>
      </p:sp>
      <p:sp>
        <p:nvSpPr>
          <p:cNvPr id="40963" name="Rectangle 3">
            <a:extLst>
              <a:ext uri="{FF2B5EF4-FFF2-40B4-BE49-F238E27FC236}">
                <a16:creationId xmlns:a16="http://schemas.microsoft.com/office/drawing/2014/main" id="{9363A53C-E9CA-4FC5-8322-D0A3139D0594}"/>
              </a:ext>
            </a:extLst>
          </p:cNvPr>
          <p:cNvSpPr>
            <a:spLocks noGrp="1" noChangeArrowheads="1"/>
          </p:cNvSpPr>
          <p:nvPr>
            <p:ph type="body" idx="1"/>
          </p:nvPr>
        </p:nvSpPr>
        <p:spPr>
          <a:xfrm>
            <a:off x="1720470" y="5943600"/>
            <a:ext cx="8229600" cy="685800"/>
          </a:xfrm>
        </p:spPr>
        <p:txBody>
          <a:bodyPr>
            <a:noAutofit/>
          </a:bodyPr>
          <a:lstStyle/>
          <a:p>
            <a:pPr algn="ctr" eaLnBrk="1" hangingPunct="1">
              <a:lnSpc>
                <a:spcPct val="90000"/>
              </a:lnSpc>
              <a:buFont typeface="Wingdings" panose="05000000000000000000" pitchFamily="2" charset="2"/>
              <a:buNone/>
            </a:pPr>
            <a:r>
              <a:rPr lang="en-US" altLang="en-US" sz="2400" b="1" dirty="0"/>
              <a:t>An agricultural calendar from about 1000 BC. The script is ancient Canaanite; the language is Hebrew.</a:t>
            </a:r>
          </a:p>
        </p:txBody>
      </p:sp>
      <p:pic>
        <p:nvPicPr>
          <p:cNvPr id="3" name="Picture 2">
            <a:extLst>
              <a:ext uri="{FF2B5EF4-FFF2-40B4-BE49-F238E27FC236}">
                <a16:creationId xmlns:a16="http://schemas.microsoft.com/office/drawing/2014/main" id="{210583BF-0AE0-4020-9416-B9AF85F1CC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0326" y="1066800"/>
            <a:ext cx="3234944" cy="4876800"/>
          </a:xfrm>
          <a:prstGeom prst="rect">
            <a:avLst/>
          </a:prstGeom>
        </p:spPr>
      </p:pic>
      <p:pic>
        <p:nvPicPr>
          <p:cNvPr id="5" name="Picture 4">
            <a:extLst>
              <a:ext uri="{FF2B5EF4-FFF2-40B4-BE49-F238E27FC236}">
                <a16:creationId xmlns:a16="http://schemas.microsoft.com/office/drawing/2014/main" id="{0EF571B2-3D8A-4114-93DE-B95BAAAD2F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066800"/>
            <a:ext cx="3121152" cy="4876800"/>
          </a:xfrm>
          <a:prstGeom prst="rect">
            <a:avLst/>
          </a:prstGeom>
        </p:spPr>
      </p:pic>
      <p:sp>
        <p:nvSpPr>
          <p:cNvPr id="2" name="Slide Number Placeholder 1">
            <a:extLst>
              <a:ext uri="{FF2B5EF4-FFF2-40B4-BE49-F238E27FC236}">
                <a16:creationId xmlns:a16="http://schemas.microsoft.com/office/drawing/2014/main" id="{B21FA103-B665-3433-A852-2A401B46AFCA}"/>
              </a:ext>
            </a:extLst>
          </p:cNvPr>
          <p:cNvSpPr>
            <a:spLocks noGrp="1"/>
          </p:cNvSpPr>
          <p:nvPr>
            <p:ph type="sldNum" sz="quarter" idx="12"/>
          </p:nvPr>
        </p:nvSpPr>
        <p:spPr/>
        <p:txBody>
          <a:bodyPr/>
          <a:lstStyle/>
          <a:p>
            <a:fld id="{45C00377-489B-40EC-B059-26BDDD2E89B9}" type="slidenum">
              <a:rPr lang="en-US" smtClean="0"/>
              <a:pPr/>
              <a:t>13</a:t>
            </a:fld>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2" name="Picture 2">
            <a:extLst>
              <a:ext uri="{FF2B5EF4-FFF2-40B4-BE49-F238E27FC236}">
                <a16:creationId xmlns:a16="http://schemas.microsoft.com/office/drawing/2014/main" id="{980AFAF9-D84A-5341-E458-B6BC1CC66E97}"/>
              </a:ext>
            </a:extLst>
          </p:cNvPr>
          <p:cNvPicPr>
            <a:picLocks noGrp="1" noChangeAspect="1" noChangeArrowheads="1"/>
          </p:cNvPicPr>
          <p:nvPr>
            <p:ph/>
          </p:nvPr>
        </p:nvPicPr>
        <p:blipFill>
          <a:blip r:embed="rId2">
            <a:lum bright="-12000" contrast="6000"/>
            <a:extLst>
              <a:ext uri="{28A0092B-C50C-407E-A947-70E740481C1C}">
                <a14:useLocalDpi xmlns:a14="http://schemas.microsoft.com/office/drawing/2010/main"/>
              </a:ext>
            </a:extLst>
          </a:blip>
          <a:srcRect/>
          <a:stretch>
            <a:fillRect/>
          </a:stretch>
        </p:blipFill>
        <p:spPr>
          <a:xfrm>
            <a:off x="1524000" y="0"/>
            <a:ext cx="46037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3" name="Text Box 3">
            <a:extLst>
              <a:ext uri="{FF2B5EF4-FFF2-40B4-BE49-F238E27FC236}">
                <a16:creationId xmlns:a16="http://schemas.microsoft.com/office/drawing/2014/main" id="{4DCDA1E7-40E0-6D02-152B-B92CB4D24213}"/>
              </a:ext>
            </a:extLst>
          </p:cNvPr>
          <p:cNvSpPr txBox="1">
            <a:spLocks noChangeArrowheads="1"/>
          </p:cNvSpPr>
          <p:nvPr/>
        </p:nvSpPr>
        <p:spPr bwMode="auto">
          <a:xfrm>
            <a:off x="6400800" y="457201"/>
            <a:ext cx="4175760" cy="56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50000"/>
              </a:spcBef>
              <a:spcAft>
                <a:spcPct val="0"/>
              </a:spcAft>
            </a:pPr>
            <a:r>
              <a:rPr lang="en-US" altLang="en-US" sz="2400" b="1" dirty="0">
                <a:solidFill>
                  <a:srgbClr val="000000"/>
                </a:solidFill>
                <a:latin typeface="Tahoma" panose="020B0604030504040204" pitchFamily="34" charset="0"/>
              </a:rPr>
              <a:t>     Looking up the slope of Mt. </a:t>
            </a:r>
            <a:r>
              <a:rPr lang="en-US" altLang="en-US" sz="2400" b="1" dirty="0" err="1">
                <a:solidFill>
                  <a:srgbClr val="000000"/>
                </a:solidFill>
                <a:latin typeface="Tahoma" panose="020B0604030504040204" pitchFamily="34" charset="0"/>
              </a:rPr>
              <a:t>Ebal</a:t>
            </a:r>
            <a:r>
              <a:rPr lang="en-US" altLang="en-US" sz="2400" b="1" dirty="0">
                <a:solidFill>
                  <a:srgbClr val="000000"/>
                </a:solidFill>
                <a:latin typeface="Tahoma" panose="020B0604030504040204" pitchFamily="34" charset="0"/>
              </a:rPr>
              <a:t>, the stone installation is visible at the top. The surrounding terrain is covered with piles of stones created by farmers clearing land to be cultivated.</a:t>
            </a:r>
          </a:p>
          <a:p>
            <a:pPr defTabSz="914400" eaLnBrk="0" fontAlgn="base" hangingPunct="0">
              <a:spcBef>
                <a:spcPct val="50000"/>
              </a:spcBef>
              <a:spcAft>
                <a:spcPct val="0"/>
              </a:spcAft>
            </a:pPr>
            <a:endParaRPr lang="en-US" altLang="en-US" sz="1000" b="1" dirty="0">
              <a:solidFill>
                <a:srgbClr val="000000"/>
              </a:solidFill>
              <a:latin typeface="Tahoma" panose="020B0604030504040204" pitchFamily="34" charset="0"/>
            </a:endParaRPr>
          </a:p>
          <a:p>
            <a:pPr defTabSz="914400" eaLnBrk="0" fontAlgn="base" hangingPunct="0">
              <a:spcBef>
                <a:spcPct val="50000"/>
              </a:spcBef>
              <a:spcAft>
                <a:spcPct val="0"/>
              </a:spcAft>
            </a:pPr>
            <a:r>
              <a:rPr lang="en-US" altLang="en-US" sz="2400" b="1" dirty="0">
                <a:solidFill>
                  <a:srgbClr val="000000"/>
                </a:solidFill>
                <a:latin typeface="Tahoma" panose="020B0604030504040204" pitchFamily="34" charset="0"/>
              </a:rPr>
              <a:t>     The Israelites would have stood on the slope below the altar, where they would have had a clear view of the ritual performed on it.</a:t>
            </a:r>
          </a:p>
        </p:txBody>
      </p:sp>
      <p:sp>
        <p:nvSpPr>
          <p:cNvPr id="2" name="Slide Number Placeholder 1">
            <a:extLst>
              <a:ext uri="{FF2B5EF4-FFF2-40B4-BE49-F238E27FC236}">
                <a16:creationId xmlns:a16="http://schemas.microsoft.com/office/drawing/2014/main" id="{01B28FF8-F6CD-3BC6-700B-C860B161C6D7}"/>
              </a:ext>
            </a:extLst>
          </p:cNvPr>
          <p:cNvSpPr>
            <a:spLocks noGrp="1"/>
          </p:cNvSpPr>
          <p:nvPr>
            <p:ph type="sldNum" sz="quarter" idx="12"/>
          </p:nvPr>
        </p:nvSpPr>
        <p:spPr/>
        <p:txBody>
          <a:bodyPr/>
          <a:lstStyle/>
          <a:p>
            <a:fld id="{7E58FCA4-1F9B-4879-8603-F1F45BA77A32}" type="slidenum">
              <a:rPr lang="en-US" altLang="en-US" smtClean="0"/>
              <a:pPr/>
              <a:t>130</a:t>
            </a:fld>
            <a:endParaRPr lang="en-US" alt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B3095FF4-2C3E-DC48-4276-E6B6FCDF1E1C}"/>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719138"/>
            <a:ext cx="9144000" cy="6138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9139" name="Text Box 3">
            <a:extLst>
              <a:ext uri="{FF2B5EF4-FFF2-40B4-BE49-F238E27FC236}">
                <a16:creationId xmlns:a16="http://schemas.microsoft.com/office/drawing/2014/main" id="{C7A3382D-6906-4C6F-0D85-A4DC01488F49}"/>
              </a:ext>
            </a:extLst>
          </p:cNvPr>
          <p:cNvSpPr txBox="1">
            <a:spLocks noChangeArrowheads="1"/>
          </p:cNvSpPr>
          <p:nvPr/>
        </p:nvSpPr>
        <p:spPr bwMode="auto">
          <a:xfrm>
            <a:off x="1600200" y="1524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400" b="1">
                <a:solidFill>
                  <a:srgbClr val="000000"/>
                </a:solidFill>
                <a:latin typeface="Tahoma" panose="020B0604030504040204" pitchFamily="34" charset="0"/>
              </a:rPr>
              <a:t>Arial view from the southeast of the stone installation.</a:t>
            </a:r>
          </a:p>
        </p:txBody>
      </p:sp>
      <p:sp>
        <p:nvSpPr>
          <p:cNvPr id="2" name="Slide Number Placeholder 1">
            <a:extLst>
              <a:ext uri="{FF2B5EF4-FFF2-40B4-BE49-F238E27FC236}">
                <a16:creationId xmlns:a16="http://schemas.microsoft.com/office/drawing/2014/main" id="{46AC9332-91BB-1D6C-CCA0-21FF80004653}"/>
              </a:ext>
            </a:extLst>
          </p:cNvPr>
          <p:cNvSpPr>
            <a:spLocks noGrp="1"/>
          </p:cNvSpPr>
          <p:nvPr>
            <p:ph type="sldNum" sz="quarter" idx="12"/>
          </p:nvPr>
        </p:nvSpPr>
        <p:spPr/>
        <p:txBody>
          <a:bodyPr/>
          <a:lstStyle/>
          <a:p>
            <a:fld id="{7E58FCA4-1F9B-4879-8603-F1F45BA77A32}" type="slidenum">
              <a:rPr lang="en-US" altLang="en-US" smtClean="0"/>
              <a:pPr/>
              <a:t>131</a:t>
            </a:fld>
            <a:endParaRPr lang="en-US" alt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65459332-1B8A-AFB0-990D-B7ABCB646441}"/>
              </a:ext>
            </a:extLst>
          </p:cNvPr>
          <p:cNvSpPr>
            <a:spLocks noGrp="1" noRot="1" noChangeArrowheads="1"/>
          </p:cNvSpPr>
          <p:nvPr>
            <p:ph type="title"/>
          </p:nvPr>
        </p:nvSpPr>
        <p:spPr/>
        <p:txBody>
          <a:bodyPr/>
          <a:lstStyle/>
          <a:p>
            <a:r>
              <a:rPr lang="en-US" altLang="en-US">
                <a:latin typeface="Eras Bold ITC" panose="020B0907030504020204" pitchFamily="34" charset="0"/>
              </a:rPr>
              <a:t>The Return to Gilgal</a:t>
            </a:r>
          </a:p>
        </p:txBody>
      </p:sp>
      <p:sp>
        <p:nvSpPr>
          <p:cNvPr id="259075" name="Rectangle 3">
            <a:extLst>
              <a:ext uri="{FF2B5EF4-FFF2-40B4-BE49-F238E27FC236}">
                <a16:creationId xmlns:a16="http://schemas.microsoft.com/office/drawing/2014/main" id="{816D371F-008F-CFD8-1AB2-B83D60E6DB38}"/>
              </a:ext>
            </a:extLst>
          </p:cNvPr>
          <p:cNvSpPr>
            <a:spLocks noGrp="1" noRot="1" noChangeArrowheads="1"/>
          </p:cNvSpPr>
          <p:nvPr>
            <p:ph type="body" idx="1"/>
          </p:nvPr>
        </p:nvSpPr>
        <p:spPr>
          <a:xfrm>
            <a:off x="689811" y="1600200"/>
            <a:ext cx="10732168" cy="3124200"/>
          </a:xfrm>
          <a:solidFill>
            <a:srgbClr val="CC9900"/>
          </a:solidFill>
          <a:ln w="12700">
            <a:solidFill>
              <a:schemeClr val="tx1"/>
            </a:solidFill>
            <a:miter lim="800000"/>
            <a:headEnd/>
            <a:tailEnd/>
          </a:ln>
        </p:spPr>
        <p:txBody>
          <a:bodyPr/>
          <a:lstStyle/>
          <a:p>
            <a:pPr>
              <a:buFont typeface="Arial" panose="020B0604020202020204" pitchFamily="34" charset="0"/>
              <a:buNone/>
            </a:pPr>
            <a:r>
              <a:rPr lang="en-US" altLang="en-US" dirty="0">
                <a:effectLst/>
                <a:latin typeface="Script MT Bold" panose="03040602040607080904" pitchFamily="66" charset="0"/>
              </a:rPr>
              <a:t>“All these kings and their lands Joshua conquered in one campaign, because Yahweh, the God of Israel, fought for Israel.”</a:t>
            </a:r>
          </a:p>
          <a:p>
            <a:pPr>
              <a:buFont typeface="Arial" panose="020B0604020202020204" pitchFamily="34" charset="0"/>
              <a:buNone/>
            </a:pPr>
            <a:r>
              <a:rPr lang="en-US" altLang="en-US" dirty="0">
                <a:effectLst/>
                <a:latin typeface="Script MT Bold" panose="03040602040607080904" pitchFamily="66" charset="0"/>
              </a:rPr>
              <a:t>“Then Joshua returned with all Israel to the camp at Gilgal.”</a:t>
            </a:r>
          </a:p>
          <a:p>
            <a:pPr>
              <a:buFont typeface="Arial" panose="020B0604020202020204" pitchFamily="34" charset="0"/>
              <a:buNone/>
            </a:pPr>
            <a:r>
              <a:rPr lang="en-US" altLang="en-US" sz="2000" dirty="0">
                <a:effectLst/>
                <a:latin typeface="Arial" panose="020B0604020202020204" pitchFamily="34" charset="0"/>
              </a:rPr>
              <a:t>							</a:t>
            </a:r>
            <a:r>
              <a:rPr lang="en-US" altLang="en-US" sz="2400" dirty="0">
                <a:effectLst/>
                <a:latin typeface="Arial" panose="020B0604020202020204" pitchFamily="34" charset="0"/>
              </a:rPr>
              <a:t>10:42-43</a:t>
            </a:r>
          </a:p>
        </p:txBody>
      </p:sp>
      <p:sp>
        <p:nvSpPr>
          <p:cNvPr id="259076" name="Text Box 4">
            <a:extLst>
              <a:ext uri="{FF2B5EF4-FFF2-40B4-BE49-F238E27FC236}">
                <a16:creationId xmlns:a16="http://schemas.microsoft.com/office/drawing/2014/main" id="{DE66A894-2D89-791E-0E59-6897EBA82B73}"/>
              </a:ext>
            </a:extLst>
          </p:cNvPr>
          <p:cNvSpPr txBox="1">
            <a:spLocks noChangeArrowheads="1"/>
          </p:cNvSpPr>
          <p:nvPr/>
        </p:nvSpPr>
        <p:spPr bwMode="auto">
          <a:xfrm>
            <a:off x="689811" y="4953001"/>
            <a:ext cx="107321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50000"/>
              </a:spcBef>
              <a:spcAft>
                <a:spcPct val="0"/>
              </a:spcAft>
            </a:pPr>
            <a:r>
              <a:rPr lang="en-US" altLang="en-US" sz="2400" dirty="0">
                <a:solidFill>
                  <a:srgbClr val="000000"/>
                </a:solidFill>
                <a:latin typeface="Tahoma" panose="020B0604030504040204" pitchFamily="34" charset="0"/>
              </a:rPr>
              <a:t>It is important to recognize that the Book of Joshua does NOT describe immediate occupation, but rather, crippling strikes and then a return to the base camp.</a:t>
            </a:r>
          </a:p>
        </p:txBody>
      </p:sp>
      <p:sp>
        <p:nvSpPr>
          <p:cNvPr id="2" name="Slide Number Placeholder 1">
            <a:extLst>
              <a:ext uri="{FF2B5EF4-FFF2-40B4-BE49-F238E27FC236}">
                <a16:creationId xmlns:a16="http://schemas.microsoft.com/office/drawing/2014/main" id="{9D667D7C-1C2E-3483-93E7-2511751D01BA}"/>
              </a:ext>
            </a:extLst>
          </p:cNvPr>
          <p:cNvSpPr>
            <a:spLocks noGrp="1"/>
          </p:cNvSpPr>
          <p:nvPr>
            <p:ph type="sldNum" sz="quarter" idx="12"/>
          </p:nvPr>
        </p:nvSpPr>
        <p:spPr/>
        <p:txBody>
          <a:bodyPr/>
          <a:lstStyle/>
          <a:p>
            <a:fld id="{5609A2FF-E7E3-4B6E-9543-4A05A7364D53}" type="slidenum">
              <a:rPr lang="en-US" altLang="en-US" smtClean="0"/>
              <a:pPr/>
              <a:t>132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9075">
                                            <p:bg/>
                                          </p:spTgt>
                                        </p:tgtEl>
                                        <p:attrNameLst>
                                          <p:attrName>style.visibility</p:attrName>
                                        </p:attrNameLst>
                                      </p:cBhvr>
                                      <p:to>
                                        <p:strVal val="visible"/>
                                      </p:to>
                                    </p:set>
                                    <p:animEffect transition="in" filter="dissolve">
                                      <p:cBhvr>
                                        <p:cTn id="7" dur="500"/>
                                        <p:tgtEl>
                                          <p:spTgt spid="25907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9075">
                                            <p:txEl>
                                              <p:pRg st="0" end="0"/>
                                            </p:txEl>
                                          </p:spTgt>
                                        </p:tgtEl>
                                        <p:attrNameLst>
                                          <p:attrName>style.visibility</p:attrName>
                                        </p:attrNameLst>
                                      </p:cBhvr>
                                      <p:to>
                                        <p:strVal val="visible"/>
                                      </p:to>
                                    </p:set>
                                    <p:animEffect transition="in" filter="dissolve">
                                      <p:cBhvr>
                                        <p:cTn id="10" dur="500"/>
                                        <p:tgtEl>
                                          <p:spTgt spid="25907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9075">
                                            <p:txEl>
                                              <p:pRg st="1" end="1"/>
                                            </p:txEl>
                                          </p:spTgt>
                                        </p:tgtEl>
                                        <p:attrNameLst>
                                          <p:attrName>style.visibility</p:attrName>
                                        </p:attrNameLst>
                                      </p:cBhvr>
                                      <p:to>
                                        <p:strVal val="visible"/>
                                      </p:to>
                                    </p:set>
                                    <p:animEffect transition="in" filter="dissolve">
                                      <p:cBhvr>
                                        <p:cTn id="13" dur="500"/>
                                        <p:tgtEl>
                                          <p:spTgt spid="25907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9075">
                                            <p:txEl>
                                              <p:pRg st="2" end="2"/>
                                            </p:txEl>
                                          </p:spTgt>
                                        </p:tgtEl>
                                        <p:attrNameLst>
                                          <p:attrName>style.visibility</p:attrName>
                                        </p:attrNameLst>
                                      </p:cBhvr>
                                      <p:to>
                                        <p:strVal val="visible"/>
                                      </p:to>
                                    </p:set>
                                    <p:animEffect transition="in" filter="dissolve">
                                      <p:cBhvr>
                                        <p:cTn id="16" dur="500"/>
                                        <p:tgtEl>
                                          <p:spTgt spid="25907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259076">
                                            <p:txEl>
                                              <p:pRg st="0" end="0"/>
                                            </p:txEl>
                                          </p:spTgt>
                                        </p:tgtEl>
                                        <p:attrNameLst>
                                          <p:attrName>style.visibility</p:attrName>
                                        </p:attrNameLst>
                                      </p:cBhvr>
                                      <p:to>
                                        <p:strVal val="visible"/>
                                      </p:to>
                                    </p:set>
                                    <p:anim calcmode="lin" valueType="num">
                                      <p:cBhvr>
                                        <p:cTn id="21" dur="500" fill="hold"/>
                                        <p:tgtEl>
                                          <p:spTgt spid="25907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5907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uiExpand="1" build="p" animBg="1"/>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04581FA-4878-E817-EB1E-0D70BBCC0271}"/>
              </a:ext>
            </a:extLst>
          </p:cNvPr>
          <p:cNvSpPr>
            <a:spLocks noGrp="1" noRot="1" noChangeArrowheads="1"/>
          </p:cNvSpPr>
          <p:nvPr>
            <p:ph type="title"/>
          </p:nvPr>
        </p:nvSpPr>
        <p:spPr/>
        <p:txBody>
          <a:bodyPr/>
          <a:lstStyle/>
          <a:p>
            <a:r>
              <a:rPr lang="en-US" altLang="en-US" dirty="0">
                <a:latin typeface="Eras Bold ITC" panose="020B0907030504020204" pitchFamily="34" charset="0"/>
              </a:rPr>
              <a:t>The Northern Campaign</a:t>
            </a:r>
            <a:br>
              <a:rPr lang="en-US" altLang="en-US" dirty="0">
                <a:latin typeface="Eras Bold ITC" panose="020B0907030504020204" pitchFamily="34" charset="0"/>
              </a:rPr>
            </a:br>
            <a:r>
              <a:rPr lang="en-US" altLang="en-US" sz="2400" dirty="0">
                <a:latin typeface="Arial" panose="020B0604020202020204" pitchFamily="34" charset="0"/>
              </a:rPr>
              <a:t>(Jos. 11:1-15)</a:t>
            </a:r>
            <a:endParaRPr lang="en-US" altLang="en-US" sz="4000" dirty="0">
              <a:latin typeface="Eras Bold ITC" panose="020B0907030504020204" pitchFamily="34" charset="0"/>
            </a:endParaRPr>
          </a:p>
        </p:txBody>
      </p:sp>
      <p:sp>
        <p:nvSpPr>
          <p:cNvPr id="260099" name="Rectangle 3">
            <a:extLst>
              <a:ext uri="{FF2B5EF4-FFF2-40B4-BE49-F238E27FC236}">
                <a16:creationId xmlns:a16="http://schemas.microsoft.com/office/drawing/2014/main" id="{E7276D9A-D0DF-C1BB-A38B-8DD3CF9CE2B5}"/>
              </a:ext>
            </a:extLst>
          </p:cNvPr>
          <p:cNvSpPr>
            <a:spLocks noGrp="1" noRot="1" noChangeArrowheads="1"/>
          </p:cNvSpPr>
          <p:nvPr>
            <p:ph type="body" idx="1"/>
          </p:nvPr>
        </p:nvSpPr>
        <p:spPr>
          <a:xfrm>
            <a:off x="802105" y="1600200"/>
            <a:ext cx="10987729" cy="5029200"/>
          </a:xfrm>
        </p:spPr>
        <p:txBody>
          <a:bodyPr/>
          <a:lstStyle/>
          <a:p>
            <a:pPr>
              <a:lnSpc>
                <a:spcPct val="90000"/>
              </a:lnSpc>
              <a:buFont typeface="Arial" panose="020B0604020202020204" pitchFamily="34" charset="0"/>
              <a:buNone/>
            </a:pPr>
            <a:r>
              <a:rPr lang="en-US" altLang="en-US" dirty="0">
                <a:solidFill>
                  <a:srgbClr val="333300"/>
                </a:solidFill>
                <a:effectLst>
                  <a:outerShdw blurRad="38100" dist="38100" dir="2700000" algn="tl">
                    <a:srgbClr val="000000"/>
                  </a:outerShdw>
                </a:effectLst>
              </a:rPr>
              <a:t>The strikes in the north would take on a different aspect than those of the south.</a:t>
            </a:r>
          </a:p>
          <a:p>
            <a:pPr>
              <a:lnSpc>
                <a:spcPct val="90000"/>
              </a:lnSpc>
            </a:pPr>
            <a:r>
              <a:rPr lang="en-US" altLang="en-US" sz="2800" i="1" dirty="0">
                <a:effectLst/>
                <a:latin typeface="Arial" panose="020B0604020202020204" pitchFamily="34" charset="0"/>
                <a:cs typeface="Arial" panose="020B0604020202020204" pitchFamily="34" charset="0"/>
              </a:rPr>
              <a:t>The conflicts in the south were largely in mountainous terrain, and the Canaanite armies were infantry.</a:t>
            </a:r>
          </a:p>
          <a:p>
            <a:pPr>
              <a:lnSpc>
                <a:spcPct val="90000"/>
              </a:lnSpc>
            </a:pPr>
            <a:r>
              <a:rPr lang="en-US" altLang="en-US" sz="2800" i="1" dirty="0">
                <a:effectLst/>
                <a:latin typeface="Arial" panose="020B0604020202020204" pitchFamily="34" charset="0"/>
                <a:cs typeface="Arial" panose="020B0604020202020204" pitchFamily="34" charset="0"/>
              </a:rPr>
              <a:t>The conflicts in the north would be in the lowlands between mountain ranges, and the Israelites would now face a chariot corps.</a:t>
            </a:r>
          </a:p>
          <a:p>
            <a:pPr>
              <a:lnSpc>
                <a:spcPct val="90000"/>
              </a:lnSpc>
            </a:pPr>
            <a:r>
              <a:rPr lang="en-US" altLang="en-US" sz="2800" i="1" dirty="0">
                <a:effectLst/>
                <a:latin typeface="Arial" panose="020B0604020202020204" pitchFamily="34" charset="0"/>
                <a:cs typeface="Arial" panose="020B0604020202020204" pitchFamily="34" charset="0"/>
              </a:rPr>
              <a:t>The recognized superior city in the north was Hazor (prominent in the Amarna texts as well as various other ANE texts). The Book of Joshua lists Hazor as “head of all those [northern] kingdoms” (11:10).</a:t>
            </a:r>
          </a:p>
        </p:txBody>
      </p:sp>
      <p:sp>
        <p:nvSpPr>
          <p:cNvPr id="2" name="Slide Number Placeholder 1">
            <a:extLst>
              <a:ext uri="{FF2B5EF4-FFF2-40B4-BE49-F238E27FC236}">
                <a16:creationId xmlns:a16="http://schemas.microsoft.com/office/drawing/2014/main" id="{F4B4EBC1-FC81-4CEF-BE41-2E93A7534335}"/>
              </a:ext>
            </a:extLst>
          </p:cNvPr>
          <p:cNvSpPr>
            <a:spLocks noGrp="1"/>
          </p:cNvSpPr>
          <p:nvPr>
            <p:ph type="sldNum" sz="quarter" idx="12"/>
          </p:nvPr>
        </p:nvSpPr>
        <p:spPr/>
        <p:txBody>
          <a:bodyPr/>
          <a:lstStyle/>
          <a:p>
            <a:fld id="{5609A2FF-E7E3-4B6E-9543-4A05A7364D53}" type="slidenum">
              <a:rPr lang="en-US" altLang="en-US" smtClean="0"/>
              <a:pPr/>
              <a:t>133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 calcmode="lin" valueType="num">
                                      <p:cBhvr>
                                        <p:cTn id="7" dur="500" fill="hold"/>
                                        <p:tgtEl>
                                          <p:spTgt spid="260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0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0099">
                                            <p:txEl>
                                              <p:pRg st="1" end="1"/>
                                            </p:txEl>
                                          </p:spTgt>
                                        </p:tgtEl>
                                        <p:attrNameLst>
                                          <p:attrName>style.visibility</p:attrName>
                                        </p:attrNameLst>
                                      </p:cBhvr>
                                      <p:to>
                                        <p:strVal val="visible"/>
                                      </p:to>
                                    </p:set>
                                    <p:anim calcmode="lin" valueType="num">
                                      <p:cBhvr additive="base">
                                        <p:cTn id="13" dur="500" fill="hold"/>
                                        <p:tgtEl>
                                          <p:spTgt spid="260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0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0099">
                                            <p:txEl>
                                              <p:pRg st="2" end="2"/>
                                            </p:txEl>
                                          </p:spTgt>
                                        </p:tgtEl>
                                        <p:attrNameLst>
                                          <p:attrName>style.visibility</p:attrName>
                                        </p:attrNameLst>
                                      </p:cBhvr>
                                      <p:to>
                                        <p:strVal val="visible"/>
                                      </p:to>
                                    </p:set>
                                    <p:anim calcmode="lin" valueType="num">
                                      <p:cBhvr additive="base">
                                        <p:cTn id="19" dur="500" fill="hold"/>
                                        <p:tgtEl>
                                          <p:spTgt spid="260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0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0099">
                                            <p:txEl>
                                              <p:pRg st="3" end="3"/>
                                            </p:txEl>
                                          </p:spTgt>
                                        </p:tgtEl>
                                        <p:attrNameLst>
                                          <p:attrName>style.visibility</p:attrName>
                                        </p:attrNameLst>
                                      </p:cBhvr>
                                      <p:to>
                                        <p:strVal val="visible"/>
                                      </p:to>
                                    </p:set>
                                    <p:anim calcmode="lin" valueType="num">
                                      <p:cBhvr additive="base">
                                        <p:cTn id="25" dur="500" fill="hold"/>
                                        <p:tgtEl>
                                          <p:spTgt spid="260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00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2435" name="Picture 3">
            <a:extLst>
              <a:ext uri="{FF2B5EF4-FFF2-40B4-BE49-F238E27FC236}">
                <a16:creationId xmlns:a16="http://schemas.microsoft.com/office/drawing/2014/main" id="{CAAA189A-FCAF-0A0A-1597-8896B8C4D8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1" y="0"/>
            <a:ext cx="4684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02442" name="Line 10">
            <a:extLst>
              <a:ext uri="{FF2B5EF4-FFF2-40B4-BE49-F238E27FC236}">
                <a16:creationId xmlns:a16="http://schemas.microsoft.com/office/drawing/2014/main" id="{2F12A184-3A38-4D67-06A2-A9F3EEB0C58E}"/>
              </a:ext>
            </a:extLst>
          </p:cNvPr>
          <p:cNvSpPr>
            <a:spLocks noChangeShapeType="1"/>
          </p:cNvSpPr>
          <p:nvPr/>
        </p:nvSpPr>
        <p:spPr bwMode="auto">
          <a:xfrm flipH="1" flipV="1">
            <a:off x="4800600" y="1295400"/>
            <a:ext cx="1828800" cy="838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402444" name="Oval 12">
            <a:extLst>
              <a:ext uri="{FF2B5EF4-FFF2-40B4-BE49-F238E27FC236}">
                <a16:creationId xmlns:a16="http://schemas.microsoft.com/office/drawing/2014/main" id="{4301A89C-0C8A-3787-8DC1-FE14CC412BB8}"/>
              </a:ext>
            </a:extLst>
          </p:cNvPr>
          <p:cNvSpPr>
            <a:spLocks noChangeArrowheads="1"/>
          </p:cNvSpPr>
          <p:nvPr/>
        </p:nvSpPr>
        <p:spPr bwMode="auto">
          <a:xfrm>
            <a:off x="4572000" y="1219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eaLnBrk="0" fontAlgn="base" hangingPunct="0">
              <a:spcBef>
                <a:spcPct val="0"/>
              </a:spcBef>
              <a:spcAft>
                <a:spcPct val="0"/>
              </a:spcAft>
            </a:pPr>
            <a:endParaRPr lang="en-US" altLang="en-US">
              <a:solidFill>
                <a:srgbClr val="FF3300"/>
              </a:solidFill>
              <a:latin typeface="Tahoma" panose="020B0604030504040204" pitchFamily="34" charset="0"/>
            </a:endParaRPr>
          </a:p>
        </p:txBody>
      </p:sp>
      <p:sp>
        <p:nvSpPr>
          <p:cNvPr id="402447" name="Rectangle 15">
            <a:extLst>
              <a:ext uri="{FF2B5EF4-FFF2-40B4-BE49-F238E27FC236}">
                <a16:creationId xmlns:a16="http://schemas.microsoft.com/office/drawing/2014/main" id="{05D55069-F80D-1831-FA57-384187B4716C}"/>
              </a:ext>
            </a:extLst>
          </p:cNvPr>
          <p:cNvSpPr>
            <a:spLocks noGrp="1" noRot="1" noChangeArrowheads="1"/>
          </p:cNvSpPr>
          <p:nvPr>
            <p:ph type="body" idx="1"/>
          </p:nvPr>
        </p:nvSpPr>
        <p:spPr>
          <a:xfrm>
            <a:off x="6629401" y="1828800"/>
            <a:ext cx="3508375" cy="2057400"/>
          </a:xfrm>
        </p:spPr>
        <p:txBody>
          <a:bodyPr/>
          <a:lstStyle/>
          <a:p>
            <a:pPr>
              <a:buFont typeface="Arial" panose="020B0604020202020204" pitchFamily="34" charset="0"/>
              <a:buNone/>
            </a:pPr>
            <a:r>
              <a:rPr lang="en-US" altLang="en-US" dirty="0">
                <a:effectLst/>
              </a:rPr>
              <a:t>Hazor, the head of all the northern city states (11:10)</a:t>
            </a:r>
          </a:p>
        </p:txBody>
      </p:sp>
      <p:sp>
        <p:nvSpPr>
          <p:cNvPr id="2" name="Slide Number Placeholder 1">
            <a:extLst>
              <a:ext uri="{FF2B5EF4-FFF2-40B4-BE49-F238E27FC236}">
                <a16:creationId xmlns:a16="http://schemas.microsoft.com/office/drawing/2014/main" id="{CC9E99CA-1721-AB30-A2B9-C4678792E249}"/>
              </a:ext>
            </a:extLst>
          </p:cNvPr>
          <p:cNvSpPr>
            <a:spLocks noGrp="1"/>
          </p:cNvSpPr>
          <p:nvPr>
            <p:ph type="sldNum" sz="quarter" idx="12"/>
          </p:nvPr>
        </p:nvSpPr>
        <p:spPr/>
        <p:txBody>
          <a:bodyPr/>
          <a:lstStyle/>
          <a:p>
            <a:fld id="{5609A2FF-E7E3-4B6E-9543-4A05A7364D53}" type="slidenum">
              <a:rPr lang="en-US" altLang="en-US" smtClean="0"/>
              <a:pPr/>
              <a:t>134</a:t>
            </a:fld>
            <a:endParaRPr lang="en-US" alt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6" name="Rectangle 4">
            <a:extLst>
              <a:ext uri="{FF2B5EF4-FFF2-40B4-BE49-F238E27FC236}">
                <a16:creationId xmlns:a16="http://schemas.microsoft.com/office/drawing/2014/main" id="{11C9F4EF-6E8E-4FF1-6F70-9CF94C76D89D}"/>
              </a:ext>
            </a:extLst>
          </p:cNvPr>
          <p:cNvSpPr>
            <a:spLocks noGrp="1" noRot="1" noChangeArrowheads="1"/>
          </p:cNvSpPr>
          <p:nvPr>
            <p:ph type="title"/>
          </p:nvPr>
        </p:nvSpPr>
        <p:spPr>
          <a:xfrm>
            <a:off x="8534400" y="457200"/>
            <a:ext cx="1981200" cy="5715000"/>
          </a:xfrm>
        </p:spPr>
        <p:txBody>
          <a:bodyPr/>
          <a:lstStyle/>
          <a:p>
            <a:pPr algn="l"/>
            <a:r>
              <a:rPr lang="en-US" altLang="en-US" sz="2400">
                <a:solidFill>
                  <a:schemeClr val="tx1"/>
                </a:solidFill>
                <a:effectLst/>
              </a:rPr>
              <a:t>Aerial view of the tell at Hazor: both the “upper city” (left center) and the “lower city” (center) have yielded magnificent material finds from the Late Bronze Age Canaanite occupation.</a:t>
            </a:r>
          </a:p>
        </p:txBody>
      </p:sp>
      <p:pic>
        <p:nvPicPr>
          <p:cNvPr id="264198" name="Picture 6">
            <a:extLst>
              <a:ext uri="{FF2B5EF4-FFF2-40B4-BE49-F238E27FC236}">
                <a16:creationId xmlns:a16="http://schemas.microsoft.com/office/drawing/2014/main" id="{ED88EA32-AE69-852D-79CF-FC0E71236E58}"/>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t="-272" b="-272"/>
          <a:stretch>
            <a:fillRect/>
          </a:stretch>
        </p:blipFill>
        <p:spPr>
          <a:xfrm>
            <a:off x="1524000" y="4764"/>
            <a:ext cx="6934200" cy="6853237"/>
          </a:xfr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E7F004B-5FF5-ED04-2A5F-F08982B41DF5}"/>
              </a:ext>
            </a:extLst>
          </p:cNvPr>
          <p:cNvSpPr>
            <a:spLocks noGrp="1"/>
          </p:cNvSpPr>
          <p:nvPr>
            <p:ph type="sldNum" sz="quarter" idx="12"/>
          </p:nvPr>
        </p:nvSpPr>
        <p:spPr/>
        <p:txBody>
          <a:bodyPr/>
          <a:lstStyle/>
          <a:p>
            <a:fld id="{5609A2FF-E7E3-4B6E-9543-4A05A7364D53}" type="slidenum">
              <a:rPr lang="en-US" altLang="en-US" smtClean="0"/>
              <a:pPr/>
              <a:t>135</a:t>
            </a:fld>
            <a:endParaRPr lang="en-US" alt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18367701-9829-E380-5DCB-D7DBE499E9B6}"/>
              </a:ext>
            </a:extLst>
          </p:cNvPr>
          <p:cNvSpPr>
            <a:spLocks noGrp="1" noRot="1" noChangeArrowheads="1"/>
          </p:cNvSpPr>
          <p:nvPr>
            <p:ph type="title"/>
          </p:nvPr>
        </p:nvSpPr>
        <p:spPr/>
        <p:txBody>
          <a:bodyPr/>
          <a:lstStyle/>
          <a:p>
            <a:endParaRPr lang="en-US" altLang="en-US"/>
          </a:p>
        </p:txBody>
      </p:sp>
      <p:pic>
        <p:nvPicPr>
          <p:cNvPr id="320515" name="Picture 3">
            <a:extLst>
              <a:ext uri="{FF2B5EF4-FFF2-40B4-BE49-F238E27FC236}">
                <a16:creationId xmlns:a16="http://schemas.microsoft.com/office/drawing/2014/main" id="{F0663C1E-8F5D-D398-DA62-2CA38B79D68D}"/>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15875"/>
            <a:ext cx="9144000" cy="686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0516" name="Text Box 4">
            <a:extLst>
              <a:ext uri="{FF2B5EF4-FFF2-40B4-BE49-F238E27FC236}">
                <a16:creationId xmlns:a16="http://schemas.microsoft.com/office/drawing/2014/main" id="{44CD29CC-3967-359C-4598-9746EF7C4D50}"/>
              </a:ext>
            </a:extLst>
          </p:cNvPr>
          <p:cNvSpPr txBox="1">
            <a:spLocks noChangeArrowheads="1"/>
          </p:cNvSpPr>
          <p:nvPr/>
        </p:nvSpPr>
        <p:spPr bwMode="auto">
          <a:xfrm>
            <a:off x="1981200" y="304801"/>
            <a:ext cx="4648200" cy="701675"/>
          </a:xfrm>
          <a:prstGeom prst="rect">
            <a:avLst/>
          </a:prstGeom>
          <a:gradFill rotWithShape="1">
            <a:gsLst>
              <a:gs pos="0">
                <a:schemeClr val="accent1">
                  <a:alpha val="57001"/>
                </a:schemeClr>
              </a:gs>
              <a:gs pos="50000">
                <a:schemeClr val="accent1">
                  <a:gamma/>
                  <a:tint val="63529"/>
                  <a:invGamma/>
                  <a:alpha val="59000"/>
                </a:schemeClr>
              </a:gs>
              <a:gs pos="100000">
                <a:schemeClr val="accent1">
                  <a:alpha val="57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000" b="1">
                <a:solidFill>
                  <a:srgbClr val="000000"/>
                </a:solidFill>
                <a:latin typeface="Tahoma" panose="020B0604030504040204" pitchFamily="34" charset="0"/>
              </a:rPr>
              <a:t>Hazor excavation at the beginning of the 2004 season.</a:t>
            </a:r>
          </a:p>
        </p:txBody>
      </p:sp>
      <p:sp>
        <p:nvSpPr>
          <p:cNvPr id="2" name="Slide Number Placeholder 1">
            <a:extLst>
              <a:ext uri="{FF2B5EF4-FFF2-40B4-BE49-F238E27FC236}">
                <a16:creationId xmlns:a16="http://schemas.microsoft.com/office/drawing/2014/main" id="{8C4E6568-CDFE-B5CF-DEB0-325AB179E55B}"/>
              </a:ext>
            </a:extLst>
          </p:cNvPr>
          <p:cNvSpPr>
            <a:spLocks noGrp="1"/>
          </p:cNvSpPr>
          <p:nvPr>
            <p:ph type="sldNum" sz="quarter" idx="12"/>
          </p:nvPr>
        </p:nvSpPr>
        <p:spPr/>
        <p:txBody>
          <a:bodyPr/>
          <a:lstStyle/>
          <a:p>
            <a:fld id="{5609A2FF-E7E3-4B6E-9543-4A05A7364D53}" type="slidenum">
              <a:rPr lang="en-US" altLang="en-US" smtClean="0"/>
              <a:pPr/>
              <a:t>136</a:t>
            </a:fld>
            <a:endParaRPr lang="en-US" alt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3EEF0024-F51D-286A-88DA-DCF9226DC7C9}"/>
              </a:ext>
            </a:extLst>
          </p:cNvPr>
          <p:cNvSpPr>
            <a:spLocks noGrp="1" noRot="1" noChangeArrowheads="1"/>
          </p:cNvSpPr>
          <p:nvPr>
            <p:ph type="title"/>
          </p:nvPr>
        </p:nvSpPr>
        <p:spPr/>
        <p:txBody>
          <a:bodyPr/>
          <a:lstStyle/>
          <a:p>
            <a:r>
              <a:rPr lang="en-US" altLang="en-US" dirty="0">
                <a:latin typeface="Eras Bold ITC" panose="020B0907030504020204" pitchFamily="34" charset="0"/>
              </a:rPr>
              <a:t>The Unfinished Conquest</a:t>
            </a:r>
            <a:br>
              <a:rPr lang="en-US" altLang="en-US" dirty="0">
                <a:latin typeface="Eras Bold ITC" panose="020B0907030504020204" pitchFamily="34" charset="0"/>
              </a:rPr>
            </a:br>
            <a:r>
              <a:rPr lang="en-US" altLang="en-US" sz="2400" dirty="0">
                <a:latin typeface="Arial" panose="020B0604020202020204" pitchFamily="34" charset="0"/>
              </a:rPr>
              <a:t>(Jos. 13:1-7)</a:t>
            </a:r>
            <a:endParaRPr lang="en-US" altLang="en-US" sz="4000" dirty="0">
              <a:latin typeface="Eras Bold ITC" panose="020B0907030504020204" pitchFamily="34" charset="0"/>
            </a:endParaRPr>
          </a:p>
        </p:txBody>
      </p:sp>
      <p:sp>
        <p:nvSpPr>
          <p:cNvPr id="345091" name="Rectangle 3">
            <a:extLst>
              <a:ext uri="{FF2B5EF4-FFF2-40B4-BE49-F238E27FC236}">
                <a16:creationId xmlns:a16="http://schemas.microsoft.com/office/drawing/2014/main" id="{C84234F0-7F25-380A-E8B9-C77DF244F3BE}"/>
              </a:ext>
            </a:extLst>
          </p:cNvPr>
          <p:cNvSpPr>
            <a:spLocks noGrp="1" noRot="1" noChangeArrowheads="1"/>
          </p:cNvSpPr>
          <p:nvPr>
            <p:ph type="body" idx="1"/>
          </p:nvPr>
        </p:nvSpPr>
        <p:spPr/>
        <p:txBody>
          <a:bodyPr/>
          <a:lstStyle/>
          <a:p>
            <a:pPr>
              <a:buFont typeface="Arial" panose="020B0604020202020204" pitchFamily="34" charset="0"/>
              <a:buNone/>
            </a:pPr>
            <a:r>
              <a:rPr lang="en-US" altLang="en-US" dirty="0">
                <a:solidFill>
                  <a:srgbClr val="333300"/>
                </a:solidFill>
                <a:effectLst>
                  <a:outerShdw blurRad="38100" dist="38100" dir="2700000" algn="tl">
                    <a:srgbClr val="000000"/>
                  </a:outerShdw>
                </a:effectLst>
              </a:rPr>
              <a:t>The remainder of the Book of Joshua is set against the backdrop of an unfinished conquest.</a:t>
            </a:r>
          </a:p>
          <a:p>
            <a:r>
              <a:rPr lang="en-US" altLang="en-US" sz="2800" i="1" dirty="0">
                <a:effectLst/>
                <a:latin typeface="Arial" panose="020B0604020202020204" pitchFamily="34" charset="0"/>
                <a:cs typeface="Arial" panose="020B0604020202020204" pitchFamily="34" charset="0"/>
              </a:rPr>
              <a:t>After Joshua’s initial strikes into the center, north, and south of Canaan, there still remained very large tracts of land under Canaanite control (13:1-5).</a:t>
            </a:r>
          </a:p>
          <a:p>
            <a:r>
              <a:rPr lang="en-US" altLang="en-US" sz="2800" i="1" dirty="0">
                <a:effectLst/>
                <a:latin typeface="Arial" panose="020B0604020202020204" pitchFamily="34" charset="0"/>
                <a:cs typeface="Arial" panose="020B0604020202020204" pitchFamily="34" charset="0"/>
              </a:rPr>
              <a:t>The division of the land was with the assumption that the various clans would complete the conquest in their allotted areas (13:6-7).</a:t>
            </a:r>
          </a:p>
        </p:txBody>
      </p:sp>
      <p:sp>
        <p:nvSpPr>
          <p:cNvPr id="2" name="Slide Number Placeholder 1">
            <a:extLst>
              <a:ext uri="{FF2B5EF4-FFF2-40B4-BE49-F238E27FC236}">
                <a16:creationId xmlns:a16="http://schemas.microsoft.com/office/drawing/2014/main" id="{3875BB8F-E4C1-8946-E0E8-E9368B0C2F2D}"/>
              </a:ext>
            </a:extLst>
          </p:cNvPr>
          <p:cNvSpPr>
            <a:spLocks noGrp="1"/>
          </p:cNvSpPr>
          <p:nvPr>
            <p:ph type="sldNum" sz="quarter" idx="12"/>
          </p:nvPr>
        </p:nvSpPr>
        <p:spPr/>
        <p:txBody>
          <a:bodyPr/>
          <a:lstStyle/>
          <a:p>
            <a:fld id="{5609A2FF-E7E3-4B6E-9543-4A05A7364D53}" type="slidenum">
              <a:rPr lang="en-US" altLang="en-US" smtClean="0"/>
              <a:pPr/>
              <a:t>137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5091">
                                            <p:txEl>
                                              <p:pRg st="0" end="0"/>
                                            </p:txEl>
                                          </p:spTgt>
                                        </p:tgtEl>
                                        <p:attrNameLst>
                                          <p:attrName>style.visibility</p:attrName>
                                        </p:attrNameLst>
                                      </p:cBhvr>
                                      <p:to>
                                        <p:strVal val="visible"/>
                                      </p:to>
                                    </p:set>
                                    <p:anim calcmode="lin" valueType="num">
                                      <p:cBhvr>
                                        <p:cTn id="7" dur="500" fill="hold"/>
                                        <p:tgtEl>
                                          <p:spTgt spid="345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50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5091">
                                            <p:txEl>
                                              <p:pRg st="1" end="1"/>
                                            </p:txEl>
                                          </p:spTgt>
                                        </p:tgtEl>
                                        <p:attrNameLst>
                                          <p:attrName>style.visibility</p:attrName>
                                        </p:attrNameLst>
                                      </p:cBhvr>
                                      <p:to>
                                        <p:strVal val="visible"/>
                                      </p:to>
                                    </p:set>
                                    <p:anim calcmode="lin" valueType="num">
                                      <p:cBhvr additive="base">
                                        <p:cTn id="13" dur="500" fill="hold"/>
                                        <p:tgtEl>
                                          <p:spTgt spid="345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5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5091">
                                            <p:txEl>
                                              <p:pRg st="2" end="2"/>
                                            </p:txEl>
                                          </p:spTgt>
                                        </p:tgtEl>
                                        <p:attrNameLst>
                                          <p:attrName>style.visibility</p:attrName>
                                        </p:attrNameLst>
                                      </p:cBhvr>
                                      <p:to>
                                        <p:strVal val="visible"/>
                                      </p:to>
                                    </p:set>
                                    <p:anim calcmode="lin" valueType="num">
                                      <p:cBhvr additive="base">
                                        <p:cTn id="19" dur="500" fill="hold"/>
                                        <p:tgtEl>
                                          <p:spTgt spid="345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50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5334" name="Picture 6">
            <a:extLst>
              <a:ext uri="{FF2B5EF4-FFF2-40B4-BE49-F238E27FC236}">
                <a16:creationId xmlns:a16="http://schemas.microsoft.com/office/drawing/2014/main" id="{A73F1C3E-CBB8-B969-0707-C1E38936F8C4}"/>
              </a:ext>
            </a:extLst>
          </p:cNvPr>
          <p:cNvPicPr>
            <a:picLocks noGrp="1" noChangeAspect="1" noChangeArrowheads="1"/>
          </p:cNvPicPr>
          <p:nvPr>
            <p:ph sz="half" idx="1"/>
          </p:nvPr>
        </p:nvPicPr>
        <p:blipFill>
          <a:blip r:embed="rId2" cstate="email">
            <a:lum bright="30000" contrast="42000"/>
            <a:extLst>
              <a:ext uri="{28A0092B-C50C-407E-A947-70E740481C1C}">
                <a14:useLocalDpi xmlns:a14="http://schemas.microsoft.com/office/drawing/2010/main"/>
              </a:ext>
            </a:extLst>
          </a:blip>
          <a:srcRect/>
          <a:stretch>
            <a:fillRect/>
          </a:stretch>
        </p:blipFill>
        <p:spPr>
          <a:xfrm>
            <a:off x="1524000" y="0"/>
            <a:ext cx="4470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5335" name="Rectangle 7">
            <a:extLst>
              <a:ext uri="{FF2B5EF4-FFF2-40B4-BE49-F238E27FC236}">
                <a16:creationId xmlns:a16="http://schemas.microsoft.com/office/drawing/2014/main" id="{EB73BE10-A869-5805-2EAC-BB78008C1443}"/>
              </a:ext>
            </a:extLst>
          </p:cNvPr>
          <p:cNvSpPr>
            <a:spLocks noGrp="1" noRot="1" noChangeArrowheads="1"/>
          </p:cNvSpPr>
          <p:nvPr>
            <p:ph type="body" sz="half" idx="2"/>
          </p:nvPr>
        </p:nvSpPr>
        <p:spPr>
          <a:xfrm>
            <a:off x="6400800" y="228600"/>
            <a:ext cx="3962400" cy="5181600"/>
          </a:xfrm>
        </p:spPr>
        <p:txBody>
          <a:bodyPr/>
          <a:lstStyle/>
          <a:p>
            <a:pPr>
              <a:buFont typeface="Arial" panose="020B0604020202020204" pitchFamily="34" charset="0"/>
              <a:buNone/>
            </a:pPr>
            <a:r>
              <a:rPr lang="en-US" altLang="en-US" dirty="0">
                <a:latin typeface="Impact" panose="020B0806030902050204" pitchFamily="34" charset="0"/>
              </a:rPr>
              <a:t>Transjordan Tribes</a:t>
            </a:r>
            <a:r>
              <a:rPr lang="en-US" altLang="en-US" sz="2800" dirty="0">
                <a:latin typeface="Impact" panose="020B0806030902050204" pitchFamily="34" charset="0"/>
              </a:rPr>
              <a:t> (territories allotted by Moses)</a:t>
            </a:r>
          </a:p>
          <a:p>
            <a:pPr>
              <a:buFont typeface="Arial" panose="020B0604020202020204" pitchFamily="34" charset="0"/>
              <a:buNone/>
            </a:pPr>
            <a:endParaRPr lang="en-US" altLang="en-US" sz="1000" i="1" dirty="0">
              <a:latin typeface="Arial Narrow" panose="020B0606020202030204" pitchFamily="34" charset="0"/>
            </a:endParaRPr>
          </a:p>
          <a:p>
            <a:pPr>
              <a:lnSpc>
                <a:spcPct val="90000"/>
              </a:lnSpc>
              <a:buFont typeface="Arial" panose="020B0604020202020204" pitchFamily="34" charset="0"/>
              <a:buNone/>
            </a:pPr>
            <a:r>
              <a:rPr lang="en-US" altLang="en-US" sz="2400" i="1" dirty="0">
                <a:latin typeface="Arial Narrow" panose="020B0606020202030204" pitchFamily="34" charset="0"/>
              </a:rPr>
              <a:t>	Transjordan </a:t>
            </a:r>
            <a:r>
              <a:rPr lang="en-US" altLang="en-US" sz="2800" b="1" i="1" dirty="0">
                <a:latin typeface="Arial Narrow" panose="020B0606020202030204" pitchFamily="34" charset="0"/>
              </a:rPr>
              <a:t>½ Manasseh</a:t>
            </a:r>
            <a:r>
              <a:rPr lang="en-US" altLang="en-US" sz="2400" b="1" i="1" dirty="0">
                <a:latin typeface="Arial Narrow" panose="020B0606020202030204" pitchFamily="34" charset="0"/>
              </a:rPr>
              <a:t> </a:t>
            </a:r>
            <a:r>
              <a:rPr lang="en-US" altLang="en-US" sz="2400" i="1" dirty="0">
                <a:latin typeface="Arial Narrow" panose="020B0606020202030204" pitchFamily="34" charset="0"/>
              </a:rPr>
              <a:t>(Bashan Heights)</a:t>
            </a:r>
          </a:p>
          <a:p>
            <a:pPr>
              <a:lnSpc>
                <a:spcPct val="90000"/>
              </a:lnSpc>
              <a:buFont typeface="Arial" panose="020B0604020202020204" pitchFamily="34" charset="0"/>
              <a:buNone/>
            </a:pPr>
            <a:r>
              <a:rPr lang="en-US" altLang="en-US" sz="1000" i="1" dirty="0">
                <a:latin typeface="Arial Narrow" panose="020B0606020202030204" pitchFamily="34" charset="0"/>
              </a:rPr>
              <a:t>	</a:t>
            </a:r>
          </a:p>
          <a:p>
            <a:pPr>
              <a:lnSpc>
                <a:spcPct val="90000"/>
              </a:lnSpc>
              <a:buFont typeface="Arial" panose="020B0604020202020204" pitchFamily="34" charset="0"/>
              <a:buNone/>
            </a:pPr>
            <a:r>
              <a:rPr lang="en-US" altLang="en-US" sz="2400" i="1" dirty="0">
                <a:latin typeface="Arial Narrow" panose="020B0606020202030204" pitchFamily="34" charset="0"/>
              </a:rPr>
              <a:t>	</a:t>
            </a:r>
            <a:r>
              <a:rPr lang="en-US" altLang="en-US" sz="2800" b="1" i="1" dirty="0">
                <a:latin typeface="Arial Narrow" panose="020B0606020202030204" pitchFamily="34" charset="0"/>
              </a:rPr>
              <a:t>Gad </a:t>
            </a:r>
            <a:r>
              <a:rPr lang="en-US" altLang="en-US" sz="2400" i="1" dirty="0">
                <a:latin typeface="Arial Narrow" panose="020B0606020202030204" pitchFamily="34" charset="0"/>
              </a:rPr>
              <a:t>(plateau of Gilead)</a:t>
            </a:r>
          </a:p>
          <a:p>
            <a:pPr>
              <a:lnSpc>
                <a:spcPct val="90000"/>
              </a:lnSpc>
              <a:buFont typeface="Arial" panose="020B0604020202020204" pitchFamily="34" charset="0"/>
              <a:buNone/>
            </a:pPr>
            <a:endParaRPr lang="en-US" altLang="en-US" sz="1000" i="1" dirty="0">
              <a:latin typeface="Arial Narrow" panose="020B0606020202030204" pitchFamily="34" charset="0"/>
            </a:endParaRPr>
          </a:p>
          <a:p>
            <a:pPr>
              <a:lnSpc>
                <a:spcPct val="90000"/>
              </a:lnSpc>
              <a:buFont typeface="Arial" panose="020B0604020202020204" pitchFamily="34" charset="0"/>
              <a:buNone/>
            </a:pPr>
            <a:r>
              <a:rPr lang="en-US" altLang="en-US" sz="2400" i="1" dirty="0">
                <a:latin typeface="Arial Narrow" panose="020B0606020202030204" pitchFamily="34" charset="0"/>
              </a:rPr>
              <a:t>	</a:t>
            </a:r>
            <a:r>
              <a:rPr lang="en-US" altLang="en-US" sz="2800" b="1" i="1" dirty="0">
                <a:latin typeface="Arial Narrow" panose="020B0606020202030204" pitchFamily="34" charset="0"/>
              </a:rPr>
              <a:t>Reuben</a:t>
            </a:r>
            <a:r>
              <a:rPr lang="en-US" altLang="en-US" sz="2400" i="1" dirty="0">
                <a:latin typeface="Arial Narrow" panose="020B0606020202030204" pitchFamily="34" charset="0"/>
              </a:rPr>
              <a:t> (from the </a:t>
            </a:r>
            <a:r>
              <a:rPr lang="en-US" altLang="en-US" sz="2400" i="1" dirty="0" err="1">
                <a:latin typeface="Arial Narrow" panose="020B0606020202030204" pitchFamily="34" charset="0"/>
              </a:rPr>
              <a:t>Arnon</a:t>
            </a:r>
            <a:r>
              <a:rPr lang="en-US" altLang="en-US" sz="2400" i="1" dirty="0">
                <a:latin typeface="Arial Narrow" panose="020B0606020202030204" pitchFamily="34" charset="0"/>
              </a:rPr>
              <a:t> Gorge to </a:t>
            </a:r>
            <a:r>
              <a:rPr lang="en-US" altLang="en-US" sz="2400" i="1" dirty="0" err="1">
                <a:latin typeface="Arial Narrow" panose="020B0606020202030204" pitchFamily="34" charset="0"/>
              </a:rPr>
              <a:t>Heshbon</a:t>
            </a:r>
            <a:r>
              <a:rPr lang="en-US" altLang="en-US" sz="2400" i="1" dirty="0">
                <a:latin typeface="Arial Narrow" panose="020B0606020202030204" pitchFamily="34" charset="0"/>
              </a:rPr>
              <a:t>)</a:t>
            </a:r>
          </a:p>
        </p:txBody>
      </p:sp>
      <p:sp>
        <p:nvSpPr>
          <p:cNvPr id="355337" name="Line 9">
            <a:extLst>
              <a:ext uri="{FF2B5EF4-FFF2-40B4-BE49-F238E27FC236}">
                <a16:creationId xmlns:a16="http://schemas.microsoft.com/office/drawing/2014/main" id="{F4154A80-8BF5-40AF-E917-83A957CD707C}"/>
              </a:ext>
            </a:extLst>
          </p:cNvPr>
          <p:cNvSpPr>
            <a:spLocks noChangeShapeType="1"/>
          </p:cNvSpPr>
          <p:nvPr/>
        </p:nvSpPr>
        <p:spPr bwMode="auto">
          <a:xfrm flipH="1" flipV="1">
            <a:off x="5257800" y="1676400"/>
            <a:ext cx="1524000" cy="37592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55338" name="Line 10">
            <a:extLst>
              <a:ext uri="{FF2B5EF4-FFF2-40B4-BE49-F238E27FC236}">
                <a16:creationId xmlns:a16="http://schemas.microsoft.com/office/drawing/2014/main" id="{AD65FFF1-112F-11A3-845B-F5B8E5F878BA}"/>
              </a:ext>
            </a:extLst>
          </p:cNvPr>
          <p:cNvSpPr>
            <a:spLocks noChangeShapeType="1"/>
          </p:cNvSpPr>
          <p:nvPr/>
        </p:nvSpPr>
        <p:spPr bwMode="auto">
          <a:xfrm flipH="1">
            <a:off x="5105400" y="3048000"/>
            <a:ext cx="1676400" cy="6096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55339" name="Line 11">
            <a:extLst>
              <a:ext uri="{FF2B5EF4-FFF2-40B4-BE49-F238E27FC236}">
                <a16:creationId xmlns:a16="http://schemas.microsoft.com/office/drawing/2014/main" id="{C8A5297A-1BE2-24D9-539C-B2B3AF40E670}"/>
              </a:ext>
            </a:extLst>
          </p:cNvPr>
          <p:cNvSpPr>
            <a:spLocks noChangeShapeType="1"/>
          </p:cNvSpPr>
          <p:nvPr/>
        </p:nvSpPr>
        <p:spPr bwMode="auto">
          <a:xfrm flipH="1">
            <a:off x="5232400" y="3728720"/>
            <a:ext cx="1549400" cy="1010919"/>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55340" name="Rectangle 12">
            <a:extLst>
              <a:ext uri="{FF2B5EF4-FFF2-40B4-BE49-F238E27FC236}">
                <a16:creationId xmlns:a16="http://schemas.microsoft.com/office/drawing/2014/main" id="{70BEA4A1-8936-F60B-9B30-D21334BFD527}"/>
              </a:ext>
            </a:extLst>
          </p:cNvPr>
          <p:cNvSpPr>
            <a:spLocks noChangeArrowheads="1"/>
          </p:cNvSpPr>
          <p:nvPr/>
        </p:nvSpPr>
        <p:spPr bwMode="auto">
          <a:xfrm>
            <a:off x="6477000" y="5486400"/>
            <a:ext cx="838200" cy="381000"/>
          </a:xfrm>
          <a:prstGeom prst="rect">
            <a:avLst/>
          </a:prstGeom>
          <a:solidFill>
            <a:srgbClr val="C5D0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55341" name="Rectangle 13">
            <a:extLst>
              <a:ext uri="{FF2B5EF4-FFF2-40B4-BE49-F238E27FC236}">
                <a16:creationId xmlns:a16="http://schemas.microsoft.com/office/drawing/2014/main" id="{B3326644-E86A-CC49-9AED-C612F7178BB3}"/>
              </a:ext>
            </a:extLst>
          </p:cNvPr>
          <p:cNvSpPr>
            <a:spLocks noChangeArrowheads="1"/>
          </p:cNvSpPr>
          <p:nvPr/>
        </p:nvSpPr>
        <p:spPr bwMode="auto">
          <a:xfrm>
            <a:off x="6477000" y="6096000"/>
            <a:ext cx="838200" cy="381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55342" name="Text Box 14">
            <a:extLst>
              <a:ext uri="{FF2B5EF4-FFF2-40B4-BE49-F238E27FC236}">
                <a16:creationId xmlns:a16="http://schemas.microsoft.com/office/drawing/2014/main" id="{1DA31DB9-47EF-AA0E-9AC1-AB0D69EA2842}"/>
              </a:ext>
            </a:extLst>
          </p:cNvPr>
          <p:cNvSpPr txBox="1">
            <a:spLocks noChangeArrowheads="1"/>
          </p:cNvSpPr>
          <p:nvPr/>
        </p:nvSpPr>
        <p:spPr bwMode="auto">
          <a:xfrm>
            <a:off x="7315200" y="5410201"/>
            <a:ext cx="33528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Israelite control</a:t>
            </a:r>
          </a:p>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Canaanite control</a:t>
            </a:r>
          </a:p>
        </p:txBody>
      </p:sp>
      <p:sp>
        <p:nvSpPr>
          <p:cNvPr id="355344" name="Rectangle 16">
            <a:extLst>
              <a:ext uri="{FF2B5EF4-FFF2-40B4-BE49-F238E27FC236}">
                <a16:creationId xmlns:a16="http://schemas.microsoft.com/office/drawing/2014/main" id="{7E709C86-3C22-B65C-9827-5D20713D6B63}"/>
              </a:ext>
            </a:extLst>
          </p:cNvPr>
          <p:cNvSpPr>
            <a:spLocks noChangeArrowheads="1"/>
          </p:cNvSpPr>
          <p:nvPr/>
        </p:nvSpPr>
        <p:spPr bwMode="auto">
          <a:xfrm>
            <a:off x="5562600" y="6324600"/>
            <a:ext cx="457200" cy="533400"/>
          </a:xfrm>
          <a:prstGeom prst="rect">
            <a:avLst/>
          </a:prstGeom>
          <a:solidFill>
            <a:srgbClr val="FFE5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2" name="Slide Number Placeholder 1">
            <a:extLst>
              <a:ext uri="{FF2B5EF4-FFF2-40B4-BE49-F238E27FC236}">
                <a16:creationId xmlns:a16="http://schemas.microsoft.com/office/drawing/2014/main" id="{325438F5-6106-DF80-EAA8-5007F27179B3}"/>
              </a:ext>
            </a:extLst>
          </p:cNvPr>
          <p:cNvSpPr>
            <a:spLocks noGrp="1"/>
          </p:cNvSpPr>
          <p:nvPr>
            <p:ph type="sldNum" sz="quarter" idx="12"/>
          </p:nvPr>
        </p:nvSpPr>
        <p:spPr/>
        <p:txBody>
          <a:bodyPr/>
          <a:lstStyle/>
          <a:p>
            <a:fld id="{DAF65E57-036A-46A2-8F30-AF9C45C150A8}" type="slidenum">
              <a:rPr lang="en-US" altLang="en-US" smtClean="0"/>
              <a:pPr/>
              <a:t>138</a:t>
            </a:fld>
            <a:endParaRPr lang="en-US" alt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8098" name="Picture 2">
            <a:extLst>
              <a:ext uri="{FF2B5EF4-FFF2-40B4-BE49-F238E27FC236}">
                <a16:creationId xmlns:a16="http://schemas.microsoft.com/office/drawing/2014/main" id="{80F98429-E797-CEAF-70B5-9212EAD8F0AE}"/>
              </a:ext>
            </a:extLst>
          </p:cNvPr>
          <p:cNvPicPr>
            <a:picLocks noGrp="1" noChangeAspect="1" noChangeArrowheads="1"/>
          </p:cNvPicPr>
          <p:nvPr>
            <p:ph sz="half" idx="1"/>
          </p:nvPr>
        </p:nvPicPr>
        <p:blipFill>
          <a:blip r:embed="rId2" cstate="email">
            <a:lum bright="30000" contrast="36000"/>
            <a:extLst>
              <a:ext uri="{28A0092B-C50C-407E-A947-70E740481C1C}">
                <a14:useLocalDpi xmlns:a14="http://schemas.microsoft.com/office/drawing/2010/main"/>
              </a:ext>
            </a:extLst>
          </a:blip>
          <a:srcRect/>
          <a:stretch>
            <a:fillRect/>
          </a:stretch>
        </p:blipFill>
        <p:spPr>
          <a:xfrm>
            <a:off x="1524000" y="0"/>
            <a:ext cx="4470400" cy="6858000"/>
          </a:xfrm>
          <a:solidFill>
            <a:srgbClr val="FFD9F1"/>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8099" name="Rectangle 3">
            <a:extLst>
              <a:ext uri="{FF2B5EF4-FFF2-40B4-BE49-F238E27FC236}">
                <a16:creationId xmlns:a16="http://schemas.microsoft.com/office/drawing/2014/main" id="{2CAA57CA-958E-2F48-9522-F6ABBB87DD35}"/>
              </a:ext>
            </a:extLst>
          </p:cNvPr>
          <p:cNvSpPr>
            <a:spLocks noGrp="1" noRot="1" noChangeArrowheads="1"/>
          </p:cNvSpPr>
          <p:nvPr>
            <p:ph type="body" sz="half" idx="2"/>
          </p:nvPr>
        </p:nvSpPr>
        <p:spPr>
          <a:xfrm>
            <a:off x="6400801" y="228601"/>
            <a:ext cx="3965575" cy="5870575"/>
          </a:xfrm>
        </p:spPr>
        <p:txBody>
          <a:bodyPr/>
          <a:lstStyle/>
          <a:p>
            <a:pPr>
              <a:buFont typeface="Arial" panose="020B0604020202020204" pitchFamily="34" charset="0"/>
              <a:buNone/>
            </a:pPr>
            <a:r>
              <a:rPr lang="en-US" altLang="en-US" dirty="0">
                <a:latin typeface="Impact" panose="020B0806030902050204" pitchFamily="34" charset="0"/>
              </a:rPr>
              <a:t>The Tribe of Judah</a:t>
            </a:r>
          </a:p>
          <a:p>
            <a:pPr>
              <a:buFont typeface="Arial" panose="020B0604020202020204" pitchFamily="34" charset="0"/>
              <a:buNone/>
            </a:pPr>
            <a:endParaRPr lang="en-US" altLang="en-US" sz="1000" i="1" dirty="0">
              <a:latin typeface="Arial Narrow" panose="020B0606020202030204" pitchFamily="34" charset="0"/>
            </a:endParaRPr>
          </a:p>
          <a:p>
            <a:pPr>
              <a:buFont typeface="Arial" panose="020B0604020202020204" pitchFamily="34" charset="0"/>
              <a:buNone/>
            </a:pPr>
            <a:r>
              <a:rPr lang="en-US" altLang="en-US" sz="2400" i="1" dirty="0">
                <a:latin typeface="Arial Narrow" panose="020B0606020202030204" pitchFamily="34" charset="0"/>
              </a:rPr>
              <a:t>	</a:t>
            </a:r>
            <a:r>
              <a:rPr lang="en-US" altLang="en-US" sz="2800" b="1" i="1" dirty="0">
                <a:latin typeface="Arial Narrow" panose="020B0606020202030204" pitchFamily="34" charset="0"/>
              </a:rPr>
              <a:t>Judah</a:t>
            </a:r>
            <a:r>
              <a:rPr lang="en-US" altLang="en-US" sz="2400" i="1" dirty="0">
                <a:latin typeface="Arial Narrow" panose="020B0606020202030204" pitchFamily="34" charset="0"/>
              </a:rPr>
              <a:t> was allotted the central hill-lands in the south.</a:t>
            </a:r>
          </a:p>
          <a:p>
            <a:pPr>
              <a:buFont typeface="Arial" panose="020B0604020202020204" pitchFamily="34" charset="0"/>
              <a:buNone/>
            </a:pPr>
            <a:endParaRPr lang="en-US" altLang="en-US" sz="1000" i="1" dirty="0">
              <a:latin typeface="Arial Narrow" panose="020B0606020202030204" pitchFamily="34" charset="0"/>
            </a:endParaRPr>
          </a:p>
          <a:p>
            <a:pPr>
              <a:buFont typeface="Arial" panose="020B0604020202020204" pitchFamily="34" charset="0"/>
              <a:buNone/>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Jebus</a:t>
            </a:r>
            <a:r>
              <a:rPr lang="en-US" altLang="en-US" sz="2400" i="1" dirty="0">
                <a:latin typeface="Arial Narrow" panose="020B0606020202030204" pitchFamily="34" charset="0"/>
              </a:rPr>
              <a:t> (Jerusalem) was still occupied by Canaanites</a:t>
            </a:r>
          </a:p>
          <a:p>
            <a:pPr>
              <a:buFont typeface="Arial" panose="020B0604020202020204" pitchFamily="34" charset="0"/>
              <a:buNone/>
            </a:pPr>
            <a:endParaRPr lang="en-US" altLang="en-US" sz="1000" i="1" dirty="0">
              <a:latin typeface="Arial Narrow" panose="020B0606020202030204" pitchFamily="34" charset="0"/>
            </a:endParaRPr>
          </a:p>
          <a:p>
            <a:pPr>
              <a:buFont typeface="Arial" panose="020B0604020202020204" pitchFamily="34" charset="0"/>
              <a:buNone/>
            </a:pPr>
            <a:r>
              <a:rPr lang="en-US" altLang="en-US" sz="2400" i="1" dirty="0">
                <a:latin typeface="Arial Narrow" panose="020B0606020202030204" pitchFamily="34" charset="0"/>
              </a:rPr>
              <a:t>	Caleb was allotted Hebron, a major city in the south.</a:t>
            </a:r>
          </a:p>
          <a:p>
            <a:pPr>
              <a:buFont typeface="Arial" panose="020B0604020202020204" pitchFamily="34" charset="0"/>
              <a:buNone/>
            </a:pPr>
            <a:endParaRPr lang="en-US" altLang="en-US" sz="1000" i="1" dirty="0">
              <a:latin typeface="Arial Narrow" panose="020B0606020202030204" pitchFamily="34" charset="0"/>
            </a:endParaRPr>
          </a:p>
          <a:p>
            <a:pPr>
              <a:buFont typeface="Arial" panose="020B0604020202020204" pitchFamily="34" charset="0"/>
              <a:buNone/>
            </a:pPr>
            <a:r>
              <a:rPr lang="en-US" altLang="en-US" sz="2400" i="1" dirty="0">
                <a:latin typeface="Arial Narrow" panose="020B0606020202030204" pitchFamily="34" charset="0"/>
              </a:rPr>
              <a:t>	Othniel and </a:t>
            </a:r>
            <a:r>
              <a:rPr lang="en-US" altLang="en-US" sz="2400" i="1" dirty="0" err="1">
                <a:latin typeface="Arial Narrow" panose="020B0606020202030204" pitchFamily="34" charset="0"/>
              </a:rPr>
              <a:t>Acsah</a:t>
            </a:r>
            <a:r>
              <a:rPr lang="en-US" altLang="en-US" sz="2400" i="1" dirty="0">
                <a:latin typeface="Arial Narrow" panose="020B0606020202030204" pitchFamily="34" charset="0"/>
              </a:rPr>
              <a:t> were allotted springs in the Negev</a:t>
            </a:r>
          </a:p>
          <a:p>
            <a:pPr>
              <a:buFont typeface="Arial" panose="020B0604020202020204" pitchFamily="34" charset="0"/>
              <a:buNone/>
            </a:pPr>
            <a:endParaRPr lang="en-US" altLang="en-US" sz="1000" i="1" dirty="0">
              <a:latin typeface="Arial Narrow" panose="020B0606020202030204" pitchFamily="34" charset="0"/>
            </a:endParaRPr>
          </a:p>
        </p:txBody>
      </p:sp>
      <p:sp>
        <p:nvSpPr>
          <p:cNvPr id="388101" name="Line 5">
            <a:extLst>
              <a:ext uri="{FF2B5EF4-FFF2-40B4-BE49-F238E27FC236}">
                <a16:creationId xmlns:a16="http://schemas.microsoft.com/office/drawing/2014/main" id="{CA737BDC-65C1-EDEA-67F3-50AA0439D413}"/>
              </a:ext>
            </a:extLst>
          </p:cNvPr>
          <p:cNvSpPr>
            <a:spLocks noChangeShapeType="1"/>
          </p:cNvSpPr>
          <p:nvPr/>
        </p:nvSpPr>
        <p:spPr bwMode="auto">
          <a:xfrm flipH="1">
            <a:off x="2895600" y="1752600"/>
            <a:ext cx="3810000" cy="33528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03" name="Rectangle 7">
            <a:extLst>
              <a:ext uri="{FF2B5EF4-FFF2-40B4-BE49-F238E27FC236}">
                <a16:creationId xmlns:a16="http://schemas.microsoft.com/office/drawing/2014/main" id="{AE5C4D91-13EF-B40F-AEE8-739EF81F3BA6}"/>
              </a:ext>
            </a:extLst>
          </p:cNvPr>
          <p:cNvSpPr>
            <a:spLocks noChangeArrowheads="1"/>
          </p:cNvSpPr>
          <p:nvPr/>
        </p:nvSpPr>
        <p:spPr bwMode="auto">
          <a:xfrm>
            <a:off x="6477000" y="5486400"/>
            <a:ext cx="838200" cy="381000"/>
          </a:xfrm>
          <a:prstGeom prst="rect">
            <a:avLst/>
          </a:prstGeom>
          <a:solidFill>
            <a:srgbClr val="C5D0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04" name="Rectangle 8">
            <a:extLst>
              <a:ext uri="{FF2B5EF4-FFF2-40B4-BE49-F238E27FC236}">
                <a16:creationId xmlns:a16="http://schemas.microsoft.com/office/drawing/2014/main" id="{1A4BDABC-28FF-1DC9-DDA1-D3568849EB92}"/>
              </a:ext>
            </a:extLst>
          </p:cNvPr>
          <p:cNvSpPr>
            <a:spLocks noChangeArrowheads="1"/>
          </p:cNvSpPr>
          <p:nvPr/>
        </p:nvSpPr>
        <p:spPr bwMode="auto">
          <a:xfrm>
            <a:off x="6477000" y="6096000"/>
            <a:ext cx="838200" cy="381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05" name="Text Box 9">
            <a:extLst>
              <a:ext uri="{FF2B5EF4-FFF2-40B4-BE49-F238E27FC236}">
                <a16:creationId xmlns:a16="http://schemas.microsoft.com/office/drawing/2014/main" id="{C06693F1-C4CF-8B72-29F7-2DE6DD6AB2BC}"/>
              </a:ext>
            </a:extLst>
          </p:cNvPr>
          <p:cNvSpPr txBox="1">
            <a:spLocks noChangeArrowheads="1"/>
          </p:cNvSpPr>
          <p:nvPr/>
        </p:nvSpPr>
        <p:spPr bwMode="auto">
          <a:xfrm>
            <a:off x="7315200" y="5410201"/>
            <a:ext cx="33528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Israelite control</a:t>
            </a:r>
          </a:p>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Canaanite control</a:t>
            </a:r>
          </a:p>
        </p:txBody>
      </p:sp>
      <p:sp>
        <p:nvSpPr>
          <p:cNvPr id="388106" name="Line 10">
            <a:extLst>
              <a:ext uri="{FF2B5EF4-FFF2-40B4-BE49-F238E27FC236}">
                <a16:creationId xmlns:a16="http://schemas.microsoft.com/office/drawing/2014/main" id="{1B1700BD-5183-846D-C273-52AFF219A96B}"/>
              </a:ext>
            </a:extLst>
          </p:cNvPr>
          <p:cNvSpPr>
            <a:spLocks noChangeShapeType="1"/>
          </p:cNvSpPr>
          <p:nvPr/>
        </p:nvSpPr>
        <p:spPr bwMode="auto">
          <a:xfrm flipH="1">
            <a:off x="3810000" y="2667000"/>
            <a:ext cx="2895600" cy="18288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07" name="Line 11">
            <a:extLst>
              <a:ext uri="{FF2B5EF4-FFF2-40B4-BE49-F238E27FC236}">
                <a16:creationId xmlns:a16="http://schemas.microsoft.com/office/drawing/2014/main" id="{67D59B53-BE83-86BB-03B2-1D2EDC2E1115}"/>
              </a:ext>
            </a:extLst>
          </p:cNvPr>
          <p:cNvSpPr>
            <a:spLocks noChangeShapeType="1"/>
          </p:cNvSpPr>
          <p:nvPr/>
        </p:nvSpPr>
        <p:spPr bwMode="auto">
          <a:xfrm flipH="1">
            <a:off x="3429000" y="3733800"/>
            <a:ext cx="3276600" cy="12954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08" name="Line 12">
            <a:extLst>
              <a:ext uri="{FF2B5EF4-FFF2-40B4-BE49-F238E27FC236}">
                <a16:creationId xmlns:a16="http://schemas.microsoft.com/office/drawing/2014/main" id="{465E2C57-1FC4-8052-A68F-5FB7FDDC61C6}"/>
              </a:ext>
            </a:extLst>
          </p:cNvPr>
          <p:cNvSpPr>
            <a:spLocks noChangeShapeType="1"/>
          </p:cNvSpPr>
          <p:nvPr/>
        </p:nvSpPr>
        <p:spPr bwMode="auto">
          <a:xfrm flipH="1">
            <a:off x="3048000" y="4648200"/>
            <a:ext cx="3657600" cy="14478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10" name="Rectangle 14">
            <a:extLst>
              <a:ext uri="{FF2B5EF4-FFF2-40B4-BE49-F238E27FC236}">
                <a16:creationId xmlns:a16="http://schemas.microsoft.com/office/drawing/2014/main" id="{504F0A4C-220A-D43C-82BB-2FECEB5E68D3}"/>
              </a:ext>
            </a:extLst>
          </p:cNvPr>
          <p:cNvSpPr>
            <a:spLocks noChangeArrowheads="1"/>
          </p:cNvSpPr>
          <p:nvPr/>
        </p:nvSpPr>
        <p:spPr bwMode="auto">
          <a:xfrm>
            <a:off x="5562600" y="6324600"/>
            <a:ext cx="457200" cy="533400"/>
          </a:xfrm>
          <a:prstGeom prst="rect">
            <a:avLst/>
          </a:prstGeom>
          <a:solidFill>
            <a:srgbClr val="FFE5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11" name="Oval 15">
            <a:extLst>
              <a:ext uri="{FF2B5EF4-FFF2-40B4-BE49-F238E27FC236}">
                <a16:creationId xmlns:a16="http://schemas.microsoft.com/office/drawing/2014/main" id="{D1A7EEBE-F539-A753-C5B4-E238ABC3179E}"/>
              </a:ext>
            </a:extLst>
          </p:cNvPr>
          <p:cNvSpPr>
            <a:spLocks noChangeArrowheads="1"/>
          </p:cNvSpPr>
          <p:nvPr/>
        </p:nvSpPr>
        <p:spPr bwMode="auto">
          <a:xfrm>
            <a:off x="3657600" y="4495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88112" name="Oval 16">
            <a:extLst>
              <a:ext uri="{FF2B5EF4-FFF2-40B4-BE49-F238E27FC236}">
                <a16:creationId xmlns:a16="http://schemas.microsoft.com/office/drawing/2014/main" id="{677C635A-8685-ED50-F3B4-0084AB23DAD7}"/>
              </a:ext>
            </a:extLst>
          </p:cNvPr>
          <p:cNvSpPr>
            <a:spLocks noChangeArrowheads="1"/>
          </p:cNvSpPr>
          <p:nvPr/>
        </p:nvSpPr>
        <p:spPr bwMode="auto">
          <a:xfrm>
            <a:off x="3200400" y="5029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2" name="Slide Number Placeholder 1">
            <a:extLst>
              <a:ext uri="{FF2B5EF4-FFF2-40B4-BE49-F238E27FC236}">
                <a16:creationId xmlns:a16="http://schemas.microsoft.com/office/drawing/2014/main" id="{4209891F-4D7C-067D-FDA3-06CA43313381}"/>
              </a:ext>
            </a:extLst>
          </p:cNvPr>
          <p:cNvSpPr>
            <a:spLocks noGrp="1"/>
          </p:cNvSpPr>
          <p:nvPr>
            <p:ph type="sldNum" sz="quarter" idx="12"/>
          </p:nvPr>
        </p:nvSpPr>
        <p:spPr/>
        <p:txBody>
          <a:bodyPr/>
          <a:lstStyle/>
          <a:p>
            <a:fld id="{DAF65E57-036A-46A2-8F30-AF9C45C150A8}" type="slidenum">
              <a:rPr lang="en-US" altLang="en-US" smtClean="0"/>
              <a:pPr/>
              <a:t>139</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D2D0B2"/>
        </a:solid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9BBC9B8D-4584-4AE5-A3B9-095B19B4E8D0}"/>
              </a:ext>
            </a:extLst>
          </p:cNvPr>
          <p:cNvSpPr>
            <a:spLocks noGrp="1" noChangeArrowheads="1"/>
          </p:cNvSpPr>
          <p:nvPr>
            <p:ph type="title"/>
          </p:nvPr>
        </p:nvSpPr>
        <p:spPr>
          <a:xfrm>
            <a:off x="1981199" y="114300"/>
            <a:ext cx="8229600" cy="863895"/>
          </a:xfrm>
        </p:spPr>
        <p:txBody>
          <a:bodyPr>
            <a:normAutofit/>
          </a:bodyPr>
          <a:lstStyle/>
          <a:p>
            <a:pPr algn="ctr" eaLnBrk="1" hangingPunct="1">
              <a:defRPr/>
            </a:pPr>
            <a:r>
              <a:rPr kumimoji="0" lang="en-US" altLang="en-US" sz="4800" b="0" i="0" u="none" strike="noStrike" kern="1200" cap="none" spc="0" normalizeH="0" baseline="0" noProof="0" dirty="0">
                <a:ln>
                  <a:noFill/>
                </a:ln>
                <a:solidFill>
                  <a:srgbClr val="827F4C"/>
                </a:solidFill>
                <a:effectLst>
                  <a:outerShdw blurRad="38100" dist="38100" dir="2700000" algn="tl">
                    <a:srgbClr val="000000"/>
                  </a:outerShdw>
                </a:effectLst>
                <a:uLnTx/>
                <a:uFillTx/>
                <a:latin typeface="Cooper Black" pitchFamily="18" charset="0"/>
                <a:ea typeface="+mj-ea"/>
                <a:cs typeface="Arial"/>
              </a:rPr>
              <a:t>Standardization</a:t>
            </a:r>
            <a:endPar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88099" name="Rectangle 3">
            <a:extLst>
              <a:ext uri="{FF2B5EF4-FFF2-40B4-BE49-F238E27FC236}">
                <a16:creationId xmlns:a16="http://schemas.microsoft.com/office/drawing/2014/main" id="{B7ECFC9B-3A79-459C-B47C-6714BB3C0A0B}"/>
              </a:ext>
            </a:extLst>
          </p:cNvPr>
          <p:cNvSpPr>
            <a:spLocks noGrp="1" noChangeArrowheads="1"/>
          </p:cNvSpPr>
          <p:nvPr>
            <p:ph type="body" idx="1"/>
          </p:nvPr>
        </p:nvSpPr>
        <p:spPr>
          <a:xfrm>
            <a:off x="371475" y="978196"/>
            <a:ext cx="11401425" cy="3504592"/>
          </a:xfrm>
        </p:spPr>
        <p:txBody>
          <a:bodyPr>
            <a:normAutofit fontScale="92500" lnSpcReduction="10000"/>
          </a:bodyPr>
          <a:lstStyle/>
          <a:p>
            <a:pPr>
              <a:lnSpc>
                <a:spcPct val="110000"/>
              </a:lnSpc>
              <a:buNone/>
              <a:defRPr/>
            </a:pPr>
            <a:r>
              <a:rPr lang="en-US" altLang="en-US" sz="3200" b="1" dirty="0">
                <a:solidFill>
                  <a:srgbClr val="A5002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By about the mid-11</a:t>
            </a:r>
            <a:r>
              <a:rPr lang="en-US" altLang="en-US" sz="3200" b="1" baseline="30000" dirty="0">
                <a:solidFill>
                  <a:srgbClr val="A5002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th</a:t>
            </a:r>
            <a:r>
              <a:rPr lang="en-US" altLang="en-US" sz="3200" b="1" dirty="0">
                <a:solidFill>
                  <a:srgbClr val="A5002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century BC (the time of Samuel and Saul), several important developments occurred resulting in the standardization of Hebrew. </a:t>
            </a:r>
          </a:p>
          <a:p>
            <a:pPr>
              <a:lnSpc>
                <a:spcPct val="110000"/>
              </a:lnSpc>
              <a:defRPr/>
            </a:pPr>
            <a:r>
              <a:rPr lang="en-US" altLang="en-US" sz="2800" i="1" dirty="0">
                <a:latin typeface="Tahoma" panose="020B0604030504040204" pitchFamily="34" charset="0"/>
                <a:ea typeface="Tahoma" panose="020B0604030504040204" pitchFamily="34" charset="0"/>
                <a:cs typeface="Tahoma" panose="020B0604030504040204" pitchFamily="34" charset="0"/>
              </a:rPr>
              <a:t>The stance of alphabetic letters became stable.</a:t>
            </a:r>
          </a:p>
          <a:p>
            <a:pPr eaLnBrk="1" hangingPunct="1">
              <a:lnSpc>
                <a:spcPct val="110000"/>
              </a:lnSpc>
              <a:defRPr/>
            </a:pPr>
            <a:r>
              <a:rPr lang="en-US" altLang="en-US" sz="2800" i="1" dirty="0">
                <a:latin typeface="Tahoma" panose="020B0604030504040204" pitchFamily="34" charset="0"/>
                <a:ea typeface="Tahoma" panose="020B0604030504040204" pitchFamily="34" charset="0"/>
                <a:cs typeface="Tahoma" panose="020B0604030504040204" pitchFamily="34" charset="0"/>
              </a:rPr>
              <a:t>The direction of writing became consistent (right-to-left).</a:t>
            </a:r>
          </a:p>
          <a:p>
            <a:pPr eaLnBrk="1" hangingPunct="1">
              <a:lnSpc>
                <a:spcPct val="110000"/>
              </a:lnSpc>
              <a:defRPr/>
            </a:pPr>
            <a:r>
              <a:rPr lang="en-US" altLang="en-US" sz="2800" i="1" dirty="0">
                <a:latin typeface="Tahoma" panose="020B0604030504040204" pitchFamily="34" charset="0"/>
                <a:ea typeface="Tahoma" panose="020B0604030504040204" pitchFamily="34" charset="0"/>
                <a:cs typeface="Tahoma" panose="020B0604030504040204" pitchFamily="34" charset="0"/>
              </a:rPr>
              <a:t>The number of consonants in the Hebrew alphabet was standardized to 22 letters.</a:t>
            </a:r>
          </a:p>
        </p:txBody>
      </p:sp>
      <p:sp>
        <p:nvSpPr>
          <p:cNvPr id="2" name="TextBox 1">
            <a:extLst>
              <a:ext uri="{FF2B5EF4-FFF2-40B4-BE49-F238E27FC236}">
                <a16:creationId xmlns:a16="http://schemas.microsoft.com/office/drawing/2014/main" id="{BD0C14B2-A96C-4E75-A538-A09768A7156A}"/>
              </a:ext>
            </a:extLst>
          </p:cNvPr>
          <p:cNvSpPr txBox="1"/>
          <p:nvPr/>
        </p:nvSpPr>
        <p:spPr>
          <a:xfrm>
            <a:off x="0" y="4482787"/>
            <a:ext cx="12191999" cy="2352929"/>
          </a:xfrm>
          <a:prstGeom prst="rect">
            <a:avLst/>
          </a:prstGeom>
          <a:solidFill>
            <a:srgbClr val="FFFF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Agency FB" panose="020B0503020202020204" pitchFamily="34" charset="0"/>
                <a:ea typeface="+mn-ea"/>
                <a:cs typeface="+mn-cs"/>
              </a:rPr>
              <a:t>The earliest written forms of the Torah, such as, the 10 commandments (Ex. 31:18; 32:16) and Moses’ written accounts (e.g., Ex. 24:4; Dt. 31:24), would necessarily have been “modernized” as the Hebrew language developed with respect to vocabulary, grammar, and the forms of the letters themselves.</a:t>
            </a:r>
          </a:p>
        </p:txBody>
      </p:sp>
      <p:sp>
        <p:nvSpPr>
          <p:cNvPr id="3" name="Slide Number Placeholder 2">
            <a:extLst>
              <a:ext uri="{FF2B5EF4-FFF2-40B4-BE49-F238E27FC236}">
                <a16:creationId xmlns:a16="http://schemas.microsoft.com/office/drawing/2014/main" id="{4E23DF60-4D35-9AD5-A5DC-B56D6EE92360}"/>
              </a:ext>
            </a:extLst>
          </p:cNvPr>
          <p:cNvSpPr>
            <a:spLocks noGrp="1"/>
          </p:cNvSpPr>
          <p:nvPr>
            <p:ph type="sldNum" sz="quarter" idx="12"/>
          </p:nvPr>
        </p:nvSpPr>
        <p:spPr/>
        <p:txBody>
          <a:bodyPr/>
          <a:lstStyle/>
          <a:p>
            <a:fld id="{45C00377-489B-40EC-B059-26BDDD2E89B9}" type="slidenum">
              <a:rPr lang="en-US" smtClean="0"/>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 calcmode="lin" valueType="num">
                                      <p:cBhvr>
                                        <p:cTn id="7" dur="500" fill="hold"/>
                                        <p:tgtEl>
                                          <p:spTgt spid="388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8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88099">
                                            <p:txEl>
                                              <p:pRg st="1" end="1"/>
                                            </p:txEl>
                                          </p:spTgt>
                                        </p:tgtEl>
                                        <p:attrNameLst>
                                          <p:attrName>style.visibility</p:attrName>
                                        </p:attrNameLst>
                                      </p:cBhvr>
                                      <p:to>
                                        <p:strVal val="visible"/>
                                      </p:to>
                                    </p:set>
                                    <p:anim calcmode="lin" valueType="num">
                                      <p:cBhvr>
                                        <p:cTn id="13" dur="500" fill="hold"/>
                                        <p:tgtEl>
                                          <p:spTgt spid="3880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80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8099">
                                            <p:txEl>
                                              <p:pRg st="2" end="2"/>
                                            </p:txEl>
                                          </p:spTgt>
                                        </p:tgtEl>
                                        <p:attrNameLst>
                                          <p:attrName>style.visibility</p:attrName>
                                        </p:attrNameLst>
                                      </p:cBhvr>
                                      <p:to>
                                        <p:strVal val="visible"/>
                                      </p:to>
                                    </p:set>
                                    <p:anim calcmode="lin" valueType="num">
                                      <p:cBhvr additive="base">
                                        <p:cTn id="19" dur="500" fill="hold"/>
                                        <p:tgtEl>
                                          <p:spTgt spid="388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8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8099">
                                            <p:txEl>
                                              <p:pRg st="3" end="3"/>
                                            </p:txEl>
                                          </p:spTgt>
                                        </p:tgtEl>
                                        <p:attrNameLst>
                                          <p:attrName>style.visibility</p:attrName>
                                        </p:attrNameLst>
                                      </p:cBhvr>
                                      <p:to>
                                        <p:strVal val="visible"/>
                                      </p:to>
                                    </p:set>
                                    <p:anim calcmode="lin" valueType="num">
                                      <p:cBhvr additive="base">
                                        <p:cTn id="25" dur="500" fill="hold"/>
                                        <p:tgtEl>
                                          <p:spTgt spid="388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8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3218" name="Picture 2">
            <a:extLst>
              <a:ext uri="{FF2B5EF4-FFF2-40B4-BE49-F238E27FC236}">
                <a16:creationId xmlns:a16="http://schemas.microsoft.com/office/drawing/2014/main" id="{28432D4E-EE99-DA89-AD04-2FA13BAFA09B}"/>
              </a:ext>
            </a:extLst>
          </p:cNvPr>
          <p:cNvPicPr>
            <a:picLocks noGrp="1" noChangeAspect="1" noChangeArrowheads="1"/>
          </p:cNvPicPr>
          <p:nvPr>
            <p:ph sz="half" idx="1"/>
          </p:nvPr>
        </p:nvPicPr>
        <p:blipFill>
          <a:blip r:embed="rId2" cstate="email">
            <a:lum bright="30000" contrast="36000"/>
            <a:extLst>
              <a:ext uri="{28A0092B-C50C-407E-A947-70E740481C1C}">
                <a14:useLocalDpi xmlns:a14="http://schemas.microsoft.com/office/drawing/2010/main"/>
              </a:ext>
            </a:extLst>
          </a:blip>
          <a:srcRect/>
          <a:stretch>
            <a:fillRect/>
          </a:stretch>
        </p:blipFill>
        <p:spPr>
          <a:xfrm>
            <a:off x="1524000" y="0"/>
            <a:ext cx="4470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3219" name="Rectangle 3">
            <a:extLst>
              <a:ext uri="{FF2B5EF4-FFF2-40B4-BE49-F238E27FC236}">
                <a16:creationId xmlns:a16="http://schemas.microsoft.com/office/drawing/2014/main" id="{6C6C52DE-83F5-0998-06D3-B3EBB64815B3}"/>
              </a:ext>
            </a:extLst>
          </p:cNvPr>
          <p:cNvSpPr>
            <a:spLocks noGrp="1" noRot="1" noChangeArrowheads="1"/>
          </p:cNvSpPr>
          <p:nvPr>
            <p:ph type="body" sz="half" idx="2"/>
          </p:nvPr>
        </p:nvSpPr>
        <p:spPr>
          <a:xfrm>
            <a:off x="6400801" y="228601"/>
            <a:ext cx="3965575" cy="5870575"/>
          </a:xfrm>
        </p:spPr>
        <p:txBody>
          <a:bodyPr/>
          <a:lstStyle/>
          <a:p>
            <a:pPr>
              <a:buFont typeface="Arial" panose="020B0604020202020204" pitchFamily="34" charset="0"/>
              <a:buNone/>
            </a:pPr>
            <a:r>
              <a:rPr lang="en-US" altLang="en-US" dirty="0">
                <a:latin typeface="Impact" panose="020B0806030902050204" pitchFamily="34" charset="0"/>
              </a:rPr>
              <a:t>Joseph Tribes</a:t>
            </a:r>
            <a:endParaRPr lang="en-US" altLang="en-US" sz="1000" i="1" dirty="0">
              <a:latin typeface="Impact" panose="020B0806030902050204" pitchFamily="34" charset="0"/>
            </a:endParaRPr>
          </a:p>
          <a:p>
            <a:pPr>
              <a:buFont typeface="Arial" panose="020B0604020202020204" pitchFamily="34" charset="0"/>
              <a:buNone/>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Cisjordan</a:t>
            </a:r>
            <a:r>
              <a:rPr lang="en-US" altLang="en-US" sz="2400" i="1" dirty="0">
                <a:latin typeface="Arial Narrow" panose="020B0606020202030204" pitchFamily="34" charset="0"/>
              </a:rPr>
              <a:t> </a:t>
            </a:r>
            <a:r>
              <a:rPr lang="en-US" altLang="en-US" sz="2800" b="1" i="1" dirty="0">
                <a:latin typeface="Arial Narrow" panose="020B0606020202030204" pitchFamily="34" charset="0"/>
              </a:rPr>
              <a:t>½ Manasseh</a:t>
            </a:r>
          </a:p>
          <a:p>
            <a:pPr>
              <a:buFont typeface="Arial" panose="020B0604020202020204" pitchFamily="34" charset="0"/>
              <a:buNone/>
            </a:pPr>
            <a:r>
              <a:rPr lang="en-US" altLang="en-US" sz="1000" i="1" dirty="0">
                <a:latin typeface="Arial Narrow" panose="020B0606020202030204" pitchFamily="34" charset="0"/>
              </a:rPr>
              <a:t>	</a:t>
            </a:r>
          </a:p>
          <a:p>
            <a:pPr>
              <a:buFont typeface="Arial" panose="020B0604020202020204" pitchFamily="34" charset="0"/>
              <a:buNone/>
            </a:pPr>
            <a:r>
              <a:rPr lang="en-US" altLang="en-US" sz="2400" i="1" dirty="0">
                <a:latin typeface="Arial Narrow" panose="020B0606020202030204" pitchFamily="34" charset="0"/>
              </a:rPr>
              <a:t>	</a:t>
            </a:r>
            <a:r>
              <a:rPr lang="en-US" altLang="en-US" sz="2800" b="1" i="1" dirty="0">
                <a:latin typeface="Arial Narrow" panose="020B0606020202030204" pitchFamily="34" charset="0"/>
              </a:rPr>
              <a:t>Ephraim</a:t>
            </a:r>
          </a:p>
          <a:p>
            <a:pPr>
              <a:buFont typeface="Arial" panose="020B0604020202020204" pitchFamily="34" charset="0"/>
              <a:buNone/>
            </a:pPr>
            <a:endParaRPr lang="en-US" altLang="en-US" sz="2800" b="1" i="1" dirty="0">
              <a:latin typeface="Arial Narrow" panose="020B0606020202030204" pitchFamily="34" charset="0"/>
            </a:endParaRPr>
          </a:p>
          <a:p>
            <a:pPr>
              <a:buFont typeface="Arial" panose="020B0604020202020204" pitchFamily="34" charset="0"/>
              <a:buNone/>
            </a:pPr>
            <a:endParaRPr lang="en-US" altLang="en-US" dirty="0">
              <a:latin typeface="MARKETPRO" pitchFamily="2" charset="2"/>
            </a:endParaRPr>
          </a:p>
          <a:p>
            <a:pPr>
              <a:buFont typeface="Arial" panose="020B0604020202020204" pitchFamily="34" charset="0"/>
              <a:buNone/>
            </a:pPr>
            <a:endParaRPr lang="en-US" altLang="en-US" dirty="0">
              <a:latin typeface="MARKETPRO" pitchFamily="2" charset="2"/>
            </a:endParaRPr>
          </a:p>
        </p:txBody>
      </p:sp>
      <p:sp>
        <p:nvSpPr>
          <p:cNvPr id="393220" name="Line 4">
            <a:extLst>
              <a:ext uri="{FF2B5EF4-FFF2-40B4-BE49-F238E27FC236}">
                <a16:creationId xmlns:a16="http://schemas.microsoft.com/office/drawing/2014/main" id="{9FBBF7D9-E1C4-0440-1F9E-C798424B3A95}"/>
              </a:ext>
            </a:extLst>
          </p:cNvPr>
          <p:cNvSpPr>
            <a:spLocks noChangeShapeType="1"/>
          </p:cNvSpPr>
          <p:nvPr/>
        </p:nvSpPr>
        <p:spPr bwMode="auto">
          <a:xfrm flipH="1">
            <a:off x="3733800" y="1066800"/>
            <a:ext cx="2971800" cy="21336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3221" name="Line 5">
            <a:extLst>
              <a:ext uri="{FF2B5EF4-FFF2-40B4-BE49-F238E27FC236}">
                <a16:creationId xmlns:a16="http://schemas.microsoft.com/office/drawing/2014/main" id="{D4FA401D-C12E-0426-D48A-97E36653C3ED}"/>
              </a:ext>
            </a:extLst>
          </p:cNvPr>
          <p:cNvSpPr>
            <a:spLocks noChangeShapeType="1"/>
          </p:cNvSpPr>
          <p:nvPr/>
        </p:nvSpPr>
        <p:spPr bwMode="auto">
          <a:xfrm flipH="1">
            <a:off x="3810000" y="1752600"/>
            <a:ext cx="2895600" cy="1981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3223" name="Rectangle 7">
            <a:extLst>
              <a:ext uri="{FF2B5EF4-FFF2-40B4-BE49-F238E27FC236}">
                <a16:creationId xmlns:a16="http://schemas.microsoft.com/office/drawing/2014/main" id="{BB44CBEB-6EBB-D999-DCF0-B59080C5E3BA}"/>
              </a:ext>
            </a:extLst>
          </p:cNvPr>
          <p:cNvSpPr>
            <a:spLocks noChangeArrowheads="1"/>
          </p:cNvSpPr>
          <p:nvPr/>
        </p:nvSpPr>
        <p:spPr bwMode="auto">
          <a:xfrm>
            <a:off x="6477000" y="5486400"/>
            <a:ext cx="838200" cy="381000"/>
          </a:xfrm>
          <a:prstGeom prst="rect">
            <a:avLst/>
          </a:prstGeom>
          <a:solidFill>
            <a:srgbClr val="C5D0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3224" name="Rectangle 8">
            <a:extLst>
              <a:ext uri="{FF2B5EF4-FFF2-40B4-BE49-F238E27FC236}">
                <a16:creationId xmlns:a16="http://schemas.microsoft.com/office/drawing/2014/main" id="{7F36068B-D451-BCE6-D24F-29D5E88372D9}"/>
              </a:ext>
            </a:extLst>
          </p:cNvPr>
          <p:cNvSpPr>
            <a:spLocks noChangeArrowheads="1"/>
          </p:cNvSpPr>
          <p:nvPr/>
        </p:nvSpPr>
        <p:spPr bwMode="auto">
          <a:xfrm>
            <a:off x="6477000" y="6096000"/>
            <a:ext cx="838200" cy="381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3225" name="Text Box 9">
            <a:extLst>
              <a:ext uri="{FF2B5EF4-FFF2-40B4-BE49-F238E27FC236}">
                <a16:creationId xmlns:a16="http://schemas.microsoft.com/office/drawing/2014/main" id="{04795FD0-81AB-7C81-5145-A1F46C50D62D}"/>
              </a:ext>
            </a:extLst>
          </p:cNvPr>
          <p:cNvSpPr txBox="1">
            <a:spLocks noChangeArrowheads="1"/>
          </p:cNvSpPr>
          <p:nvPr/>
        </p:nvSpPr>
        <p:spPr bwMode="auto">
          <a:xfrm>
            <a:off x="7315200" y="5410201"/>
            <a:ext cx="33528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Israelite control</a:t>
            </a:r>
          </a:p>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Canaanite control</a:t>
            </a:r>
          </a:p>
        </p:txBody>
      </p:sp>
      <p:sp>
        <p:nvSpPr>
          <p:cNvPr id="393227" name="Rectangle 11">
            <a:extLst>
              <a:ext uri="{FF2B5EF4-FFF2-40B4-BE49-F238E27FC236}">
                <a16:creationId xmlns:a16="http://schemas.microsoft.com/office/drawing/2014/main" id="{4AC8C162-F52A-2951-046E-443D3D5AE898}"/>
              </a:ext>
            </a:extLst>
          </p:cNvPr>
          <p:cNvSpPr>
            <a:spLocks noChangeArrowheads="1"/>
          </p:cNvSpPr>
          <p:nvPr/>
        </p:nvSpPr>
        <p:spPr bwMode="auto">
          <a:xfrm>
            <a:off x="5562600" y="6324600"/>
            <a:ext cx="457200" cy="533400"/>
          </a:xfrm>
          <a:prstGeom prst="rect">
            <a:avLst/>
          </a:prstGeom>
          <a:solidFill>
            <a:srgbClr val="FFE5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2" name="Slide Number Placeholder 1">
            <a:extLst>
              <a:ext uri="{FF2B5EF4-FFF2-40B4-BE49-F238E27FC236}">
                <a16:creationId xmlns:a16="http://schemas.microsoft.com/office/drawing/2014/main" id="{BE6D77E3-1A2C-82F8-FB53-76EF0BBE0876}"/>
              </a:ext>
            </a:extLst>
          </p:cNvPr>
          <p:cNvSpPr>
            <a:spLocks noGrp="1"/>
          </p:cNvSpPr>
          <p:nvPr>
            <p:ph type="sldNum" sz="quarter" idx="12"/>
          </p:nvPr>
        </p:nvSpPr>
        <p:spPr/>
        <p:txBody>
          <a:bodyPr/>
          <a:lstStyle/>
          <a:p>
            <a:fld id="{DAF65E57-036A-46A2-8F30-AF9C45C150A8}" type="slidenum">
              <a:rPr lang="en-US" altLang="en-US" smtClean="0"/>
              <a:pPr/>
              <a:t>140</a:t>
            </a:fld>
            <a:endParaRPr lang="en-US" alt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4242" name="Picture 2">
            <a:extLst>
              <a:ext uri="{FF2B5EF4-FFF2-40B4-BE49-F238E27FC236}">
                <a16:creationId xmlns:a16="http://schemas.microsoft.com/office/drawing/2014/main" id="{F942C327-F25C-021B-AB34-AA2FA1AE8D2C}"/>
              </a:ext>
            </a:extLst>
          </p:cNvPr>
          <p:cNvPicPr>
            <a:picLocks noGrp="1" noChangeAspect="1" noChangeArrowheads="1"/>
          </p:cNvPicPr>
          <p:nvPr>
            <p:ph sz="half" idx="1"/>
          </p:nvPr>
        </p:nvPicPr>
        <p:blipFill>
          <a:blip r:embed="rId2" cstate="email">
            <a:lum bright="30000" contrast="36000"/>
            <a:extLst>
              <a:ext uri="{28A0092B-C50C-407E-A947-70E740481C1C}">
                <a14:useLocalDpi xmlns:a14="http://schemas.microsoft.com/office/drawing/2010/main"/>
              </a:ext>
            </a:extLst>
          </a:blip>
          <a:srcRect/>
          <a:stretch>
            <a:fillRect/>
          </a:stretch>
        </p:blipFill>
        <p:spPr>
          <a:xfrm>
            <a:off x="1524000" y="0"/>
            <a:ext cx="4470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4243" name="Rectangle 3">
            <a:extLst>
              <a:ext uri="{FF2B5EF4-FFF2-40B4-BE49-F238E27FC236}">
                <a16:creationId xmlns:a16="http://schemas.microsoft.com/office/drawing/2014/main" id="{6878FCE0-709C-9384-BBA3-A6C5FFB86939}"/>
              </a:ext>
            </a:extLst>
          </p:cNvPr>
          <p:cNvSpPr>
            <a:spLocks noGrp="1" noRot="1" noChangeArrowheads="1"/>
          </p:cNvSpPr>
          <p:nvPr>
            <p:ph type="body" sz="half" idx="2"/>
          </p:nvPr>
        </p:nvSpPr>
        <p:spPr>
          <a:xfrm>
            <a:off x="6400801" y="228601"/>
            <a:ext cx="3965575" cy="5870575"/>
          </a:xfrm>
        </p:spPr>
        <p:txBody>
          <a:bodyPr/>
          <a:lstStyle/>
          <a:p>
            <a:pPr>
              <a:buFont typeface="Arial" panose="020B0604020202020204" pitchFamily="34" charset="0"/>
              <a:buNone/>
            </a:pPr>
            <a:r>
              <a:rPr lang="en-US" altLang="en-US" dirty="0">
                <a:latin typeface="Impact" panose="020B0806030902050204" pitchFamily="34" charset="0"/>
              </a:rPr>
              <a:t>Remaining Tribes</a:t>
            </a:r>
            <a:endParaRPr lang="en-US" altLang="en-US" sz="2800" dirty="0">
              <a:latin typeface="Impact" panose="020B0806030902050204" pitchFamily="34" charset="0"/>
            </a:endParaRPr>
          </a:p>
          <a:p>
            <a:pPr>
              <a:buFont typeface="Arial" panose="020B0604020202020204" pitchFamily="34" charset="0"/>
              <a:buNone/>
            </a:pPr>
            <a:endParaRPr lang="en-US" altLang="en-US" sz="1000" i="1" dirty="0">
              <a:latin typeface="Arial Narrow" panose="020B0606020202030204" pitchFamily="34" charset="0"/>
            </a:endParaRPr>
          </a:p>
          <a:p>
            <a:pPr>
              <a:buFont typeface="Arial" panose="020B0604020202020204" pitchFamily="34" charset="0"/>
              <a:buNone/>
            </a:pPr>
            <a:r>
              <a:rPr lang="en-US" altLang="en-US" sz="2400" i="1" dirty="0">
                <a:latin typeface="Arial Narrow" panose="020B0606020202030204" pitchFamily="34" charset="0"/>
              </a:rPr>
              <a:t>	</a:t>
            </a:r>
            <a:r>
              <a:rPr lang="en-US" altLang="en-US" sz="2400" b="1" i="1" dirty="0">
                <a:latin typeface="Arial Narrow" panose="020B0606020202030204" pitchFamily="34" charset="0"/>
              </a:rPr>
              <a:t>Asher</a:t>
            </a:r>
          </a:p>
          <a:p>
            <a:pPr>
              <a:buFont typeface="Arial" panose="020B0604020202020204" pitchFamily="34" charset="0"/>
              <a:buNone/>
            </a:pPr>
            <a:r>
              <a:rPr lang="en-US" altLang="en-US" sz="2400" b="1" i="1" dirty="0">
                <a:latin typeface="Arial Narrow" panose="020B0606020202030204" pitchFamily="34" charset="0"/>
              </a:rPr>
              <a:t>	Naphtali</a:t>
            </a:r>
            <a:r>
              <a:rPr lang="en-US" altLang="en-US" sz="1000" i="1" dirty="0">
                <a:latin typeface="Arial Narrow" panose="020B0606020202030204" pitchFamily="34" charset="0"/>
              </a:rPr>
              <a:t>	</a:t>
            </a:r>
          </a:p>
          <a:p>
            <a:pPr>
              <a:buFont typeface="Arial" panose="020B0604020202020204" pitchFamily="34" charset="0"/>
              <a:buNone/>
            </a:pPr>
            <a:r>
              <a:rPr lang="en-US" altLang="en-US" sz="2400" i="1" dirty="0">
                <a:latin typeface="Arial Narrow" panose="020B0606020202030204" pitchFamily="34" charset="0"/>
              </a:rPr>
              <a:t>	</a:t>
            </a:r>
            <a:r>
              <a:rPr lang="en-US" altLang="en-US" sz="2400" b="1" i="1" dirty="0">
                <a:latin typeface="Arial Narrow" panose="020B0606020202030204" pitchFamily="34" charset="0"/>
              </a:rPr>
              <a:t>Zebulun</a:t>
            </a:r>
          </a:p>
          <a:p>
            <a:pPr>
              <a:buFont typeface="Arial" panose="020B0604020202020204" pitchFamily="34" charset="0"/>
              <a:buNone/>
            </a:pPr>
            <a:r>
              <a:rPr lang="en-US" altLang="en-US" sz="2400" b="1" i="1" dirty="0">
                <a:latin typeface="Arial Narrow" panose="020B0606020202030204" pitchFamily="34" charset="0"/>
              </a:rPr>
              <a:t>	Issachar</a:t>
            </a:r>
            <a:endParaRPr lang="en-US" altLang="en-US" sz="1000" i="1" dirty="0">
              <a:latin typeface="Arial Narrow" panose="020B0606020202030204" pitchFamily="34" charset="0"/>
            </a:endParaRPr>
          </a:p>
          <a:p>
            <a:pPr>
              <a:buFont typeface="Arial" panose="020B0604020202020204" pitchFamily="34" charset="0"/>
              <a:buNone/>
            </a:pPr>
            <a:r>
              <a:rPr lang="en-US" altLang="en-US" sz="2400" i="1" dirty="0">
                <a:latin typeface="Arial Narrow" panose="020B0606020202030204" pitchFamily="34" charset="0"/>
              </a:rPr>
              <a:t>	</a:t>
            </a:r>
            <a:r>
              <a:rPr lang="en-US" altLang="en-US" sz="2400" b="1" i="1" dirty="0">
                <a:latin typeface="Arial Narrow" panose="020B0606020202030204" pitchFamily="34" charset="0"/>
              </a:rPr>
              <a:t>Danites (migrated north)</a:t>
            </a:r>
          </a:p>
          <a:p>
            <a:pPr>
              <a:buFont typeface="Arial" panose="020B0604020202020204" pitchFamily="34" charset="0"/>
              <a:buNone/>
            </a:pPr>
            <a:r>
              <a:rPr lang="en-US" altLang="en-US" sz="2400" b="1" i="1" dirty="0">
                <a:latin typeface="Arial Narrow" panose="020B0606020202030204" pitchFamily="34" charset="0"/>
              </a:rPr>
              <a:t>	Benjamin</a:t>
            </a:r>
          </a:p>
          <a:p>
            <a:pPr>
              <a:buFont typeface="Arial" panose="020B0604020202020204" pitchFamily="34" charset="0"/>
              <a:buNone/>
            </a:pPr>
            <a:r>
              <a:rPr lang="en-US" altLang="en-US" sz="2400" b="1" i="1" dirty="0">
                <a:latin typeface="Arial Narrow" panose="020B0606020202030204" pitchFamily="34" charset="0"/>
              </a:rPr>
              <a:t>	Simeon (soon absorbed into Judah)</a:t>
            </a:r>
            <a:endParaRPr lang="en-US" altLang="en-US" sz="2400" i="1" dirty="0">
              <a:latin typeface="Arial Narrow" panose="020B0606020202030204" pitchFamily="34" charset="0"/>
            </a:endParaRPr>
          </a:p>
        </p:txBody>
      </p:sp>
      <p:sp>
        <p:nvSpPr>
          <p:cNvPr id="394244" name="Line 4">
            <a:extLst>
              <a:ext uri="{FF2B5EF4-FFF2-40B4-BE49-F238E27FC236}">
                <a16:creationId xmlns:a16="http://schemas.microsoft.com/office/drawing/2014/main" id="{2D07A7E4-9F32-BCC8-3A0A-05198077DAAE}"/>
              </a:ext>
            </a:extLst>
          </p:cNvPr>
          <p:cNvSpPr>
            <a:spLocks noChangeShapeType="1"/>
          </p:cNvSpPr>
          <p:nvPr/>
        </p:nvSpPr>
        <p:spPr bwMode="auto">
          <a:xfrm flipH="1" flipV="1">
            <a:off x="3657600" y="1219200"/>
            <a:ext cx="30988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45" name="Line 5">
            <a:extLst>
              <a:ext uri="{FF2B5EF4-FFF2-40B4-BE49-F238E27FC236}">
                <a16:creationId xmlns:a16="http://schemas.microsoft.com/office/drawing/2014/main" id="{32C90280-ED92-B9E7-C361-EA921F7BBB85}"/>
              </a:ext>
            </a:extLst>
          </p:cNvPr>
          <p:cNvSpPr>
            <a:spLocks noChangeShapeType="1"/>
          </p:cNvSpPr>
          <p:nvPr/>
        </p:nvSpPr>
        <p:spPr bwMode="auto">
          <a:xfrm flipH="1" flipV="1">
            <a:off x="4038600" y="1447800"/>
            <a:ext cx="2717800" cy="152401"/>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46" name="Line 6">
            <a:extLst>
              <a:ext uri="{FF2B5EF4-FFF2-40B4-BE49-F238E27FC236}">
                <a16:creationId xmlns:a16="http://schemas.microsoft.com/office/drawing/2014/main" id="{BFC7AE3F-C5C0-75C1-7795-837BA89B7C22}"/>
              </a:ext>
            </a:extLst>
          </p:cNvPr>
          <p:cNvSpPr>
            <a:spLocks noChangeShapeType="1"/>
          </p:cNvSpPr>
          <p:nvPr/>
        </p:nvSpPr>
        <p:spPr bwMode="auto">
          <a:xfrm flipH="1" flipV="1">
            <a:off x="3657600" y="1905000"/>
            <a:ext cx="3098800" cy="152399"/>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47" name="Rectangle 7">
            <a:extLst>
              <a:ext uri="{FF2B5EF4-FFF2-40B4-BE49-F238E27FC236}">
                <a16:creationId xmlns:a16="http://schemas.microsoft.com/office/drawing/2014/main" id="{3C20BAE7-4CC8-A362-F844-A94969841D1C}"/>
              </a:ext>
            </a:extLst>
          </p:cNvPr>
          <p:cNvSpPr>
            <a:spLocks noChangeArrowheads="1"/>
          </p:cNvSpPr>
          <p:nvPr/>
        </p:nvSpPr>
        <p:spPr bwMode="auto">
          <a:xfrm>
            <a:off x="6477000" y="5486400"/>
            <a:ext cx="838200" cy="381000"/>
          </a:xfrm>
          <a:prstGeom prst="rect">
            <a:avLst/>
          </a:prstGeom>
          <a:solidFill>
            <a:srgbClr val="C5D0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48" name="Rectangle 8">
            <a:extLst>
              <a:ext uri="{FF2B5EF4-FFF2-40B4-BE49-F238E27FC236}">
                <a16:creationId xmlns:a16="http://schemas.microsoft.com/office/drawing/2014/main" id="{763C4726-512D-D500-142A-075ED2C7C26C}"/>
              </a:ext>
            </a:extLst>
          </p:cNvPr>
          <p:cNvSpPr>
            <a:spLocks noChangeArrowheads="1"/>
          </p:cNvSpPr>
          <p:nvPr/>
        </p:nvSpPr>
        <p:spPr bwMode="auto">
          <a:xfrm>
            <a:off x="6477000" y="6096000"/>
            <a:ext cx="838200" cy="381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49" name="Text Box 9">
            <a:extLst>
              <a:ext uri="{FF2B5EF4-FFF2-40B4-BE49-F238E27FC236}">
                <a16:creationId xmlns:a16="http://schemas.microsoft.com/office/drawing/2014/main" id="{3A81CF0C-03C0-A6AD-4A9E-10B40CB2020A}"/>
              </a:ext>
            </a:extLst>
          </p:cNvPr>
          <p:cNvSpPr txBox="1">
            <a:spLocks noChangeArrowheads="1"/>
          </p:cNvSpPr>
          <p:nvPr/>
        </p:nvSpPr>
        <p:spPr bwMode="auto">
          <a:xfrm>
            <a:off x="7315200" y="5410201"/>
            <a:ext cx="33528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Israelite control</a:t>
            </a:r>
          </a:p>
          <a:p>
            <a:pPr defTabSz="914400" eaLnBrk="0" fontAlgn="base" hangingPunct="0">
              <a:lnSpc>
                <a:spcPct val="130000"/>
              </a:lnSpc>
              <a:spcBef>
                <a:spcPct val="50000"/>
              </a:spcBef>
              <a:spcAft>
                <a:spcPct val="0"/>
              </a:spcAft>
            </a:pPr>
            <a:r>
              <a:rPr lang="en-US" altLang="en-US" sz="2000">
                <a:solidFill>
                  <a:srgbClr val="000000"/>
                </a:solidFill>
                <a:latin typeface="Tahoma" panose="020B0604030504040204" pitchFamily="34" charset="0"/>
              </a:rPr>
              <a:t>Areas of Canaanite control</a:t>
            </a:r>
          </a:p>
        </p:txBody>
      </p:sp>
      <p:sp>
        <p:nvSpPr>
          <p:cNvPr id="394250" name="Rectangle 10">
            <a:extLst>
              <a:ext uri="{FF2B5EF4-FFF2-40B4-BE49-F238E27FC236}">
                <a16:creationId xmlns:a16="http://schemas.microsoft.com/office/drawing/2014/main" id="{B6308EE5-65D9-5C35-FD0F-3F42FC444620}"/>
              </a:ext>
            </a:extLst>
          </p:cNvPr>
          <p:cNvSpPr>
            <a:spLocks noChangeArrowheads="1"/>
          </p:cNvSpPr>
          <p:nvPr/>
        </p:nvSpPr>
        <p:spPr bwMode="auto">
          <a:xfrm>
            <a:off x="5562600" y="6324600"/>
            <a:ext cx="457200" cy="533400"/>
          </a:xfrm>
          <a:prstGeom prst="rect">
            <a:avLst/>
          </a:prstGeom>
          <a:solidFill>
            <a:srgbClr val="FFE5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51" name="Line 11">
            <a:extLst>
              <a:ext uri="{FF2B5EF4-FFF2-40B4-BE49-F238E27FC236}">
                <a16:creationId xmlns:a16="http://schemas.microsoft.com/office/drawing/2014/main" id="{17DC6DF8-8CB6-91AD-D89E-71FB0425B22F}"/>
              </a:ext>
            </a:extLst>
          </p:cNvPr>
          <p:cNvSpPr>
            <a:spLocks noChangeShapeType="1"/>
          </p:cNvSpPr>
          <p:nvPr/>
        </p:nvSpPr>
        <p:spPr bwMode="auto">
          <a:xfrm flipH="1" flipV="1">
            <a:off x="4114800" y="2133600"/>
            <a:ext cx="2641600" cy="3810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52" name="Line 12">
            <a:extLst>
              <a:ext uri="{FF2B5EF4-FFF2-40B4-BE49-F238E27FC236}">
                <a16:creationId xmlns:a16="http://schemas.microsoft.com/office/drawing/2014/main" id="{3953E0E2-CFC2-0DFF-1FA4-1E713290752F}"/>
              </a:ext>
            </a:extLst>
          </p:cNvPr>
          <p:cNvSpPr>
            <a:spLocks noChangeShapeType="1"/>
          </p:cNvSpPr>
          <p:nvPr/>
        </p:nvSpPr>
        <p:spPr bwMode="auto">
          <a:xfrm flipH="1">
            <a:off x="2286000" y="2971801"/>
            <a:ext cx="4419600" cy="1219199"/>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53" name="Line 13">
            <a:extLst>
              <a:ext uri="{FF2B5EF4-FFF2-40B4-BE49-F238E27FC236}">
                <a16:creationId xmlns:a16="http://schemas.microsoft.com/office/drawing/2014/main" id="{DA6284B0-3BF6-C45E-EC26-AB07F9624AB7}"/>
              </a:ext>
            </a:extLst>
          </p:cNvPr>
          <p:cNvSpPr>
            <a:spLocks noChangeShapeType="1"/>
          </p:cNvSpPr>
          <p:nvPr/>
        </p:nvSpPr>
        <p:spPr bwMode="auto">
          <a:xfrm flipH="1">
            <a:off x="4013200" y="3502024"/>
            <a:ext cx="2743200" cy="827405"/>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54" name="Line 14">
            <a:extLst>
              <a:ext uri="{FF2B5EF4-FFF2-40B4-BE49-F238E27FC236}">
                <a16:creationId xmlns:a16="http://schemas.microsoft.com/office/drawing/2014/main" id="{99A87C83-2D7B-F925-D4A8-C208BBFF5EA7}"/>
              </a:ext>
            </a:extLst>
          </p:cNvPr>
          <p:cNvSpPr>
            <a:spLocks noChangeShapeType="1"/>
          </p:cNvSpPr>
          <p:nvPr/>
        </p:nvSpPr>
        <p:spPr bwMode="auto">
          <a:xfrm flipH="1">
            <a:off x="2514600" y="3881120"/>
            <a:ext cx="4241800" cy="145288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56" name="Arc 16">
            <a:extLst>
              <a:ext uri="{FF2B5EF4-FFF2-40B4-BE49-F238E27FC236}">
                <a16:creationId xmlns:a16="http://schemas.microsoft.com/office/drawing/2014/main" id="{45457C5D-6947-6761-A724-1A18BA8D7165}"/>
              </a:ext>
            </a:extLst>
          </p:cNvPr>
          <p:cNvSpPr>
            <a:spLocks/>
          </p:cNvSpPr>
          <p:nvPr/>
        </p:nvSpPr>
        <p:spPr bwMode="auto">
          <a:xfrm flipH="1">
            <a:off x="2286000" y="381000"/>
            <a:ext cx="2286000" cy="3733800"/>
          </a:xfrm>
          <a:custGeom>
            <a:avLst/>
            <a:gdLst>
              <a:gd name="G0" fmla="+- 0 0 0"/>
              <a:gd name="G1" fmla="+- 21600 0 0"/>
              <a:gd name="G2" fmla="+- 21600 0 0"/>
              <a:gd name="T0" fmla="*/ 0 w 21600"/>
              <a:gd name="T1" fmla="*/ 0 h 22516"/>
              <a:gd name="T2" fmla="*/ 21581 w 21600"/>
              <a:gd name="T3" fmla="*/ 22516 h 22516"/>
              <a:gd name="T4" fmla="*/ 0 w 21600"/>
              <a:gd name="T5" fmla="*/ 21600 h 22516"/>
            </a:gdLst>
            <a:ahLst/>
            <a:cxnLst>
              <a:cxn ang="0">
                <a:pos x="T0" y="T1"/>
              </a:cxn>
              <a:cxn ang="0">
                <a:pos x="T2" y="T3"/>
              </a:cxn>
              <a:cxn ang="0">
                <a:pos x="T4" y="T5"/>
              </a:cxn>
            </a:cxnLst>
            <a:rect l="0" t="0" r="r" b="b"/>
            <a:pathLst>
              <a:path w="21600" h="22516" fill="none" extrusionOk="0">
                <a:moveTo>
                  <a:pt x="-1" y="0"/>
                </a:moveTo>
                <a:cubicBezTo>
                  <a:pt x="11929" y="0"/>
                  <a:pt x="21600" y="9670"/>
                  <a:pt x="21600" y="21600"/>
                </a:cubicBezTo>
                <a:cubicBezTo>
                  <a:pt x="21600" y="21905"/>
                  <a:pt x="21593" y="22210"/>
                  <a:pt x="21580" y="22515"/>
                </a:cubicBezTo>
              </a:path>
              <a:path w="21600" h="22516" stroke="0" extrusionOk="0">
                <a:moveTo>
                  <a:pt x="-1" y="0"/>
                </a:moveTo>
                <a:cubicBezTo>
                  <a:pt x="11929" y="0"/>
                  <a:pt x="21600" y="9670"/>
                  <a:pt x="21600" y="21600"/>
                </a:cubicBezTo>
                <a:cubicBezTo>
                  <a:pt x="21600" y="21905"/>
                  <a:pt x="21593" y="22210"/>
                  <a:pt x="21580" y="22515"/>
                </a:cubicBezTo>
                <a:lnTo>
                  <a:pt x="0" y="21600"/>
                </a:lnTo>
                <a:close/>
              </a:path>
            </a:pathLst>
          </a:cu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394257" name="Line 17">
            <a:extLst>
              <a:ext uri="{FF2B5EF4-FFF2-40B4-BE49-F238E27FC236}">
                <a16:creationId xmlns:a16="http://schemas.microsoft.com/office/drawing/2014/main" id="{631BF255-D445-1422-263B-4F1756A93675}"/>
              </a:ext>
            </a:extLst>
          </p:cNvPr>
          <p:cNvSpPr>
            <a:spLocks noChangeShapeType="1"/>
          </p:cNvSpPr>
          <p:nvPr/>
        </p:nvSpPr>
        <p:spPr bwMode="auto">
          <a:xfrm>
            <a:off x="4495800" y="381000"/>
            <a:ext cx="2286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2" name="Slide Number Placeholder 1">
            <a:extLst>
              <a:ext uri="{FF2B5EF4-FFF2-40B4-BE49-F238E27FC236}">
                <a16:creationId xmlns:a16="http://schemas.microsoft.com/office/drawing/2014/main" id="{92801E09-D956-99BE-3EC7-CA5B2CF38BA0}"/>
              </a:ext>
            </a:extLst>
          </p:cNvPr>
          <p:cNvSpPr>
            <a:spLocks noGrp="1"/>
          </p:cNvSpPr>
          <p:nvPr>
            <p:ph type="sldNum" sz="quarter" idx="12"/>
          </p:nvPr>
        </p:nvSpPr>
        <p:spPr/>
        <p:txBody>
          <a:bodyPr/>
          <a:lstStyle/>
          <a:p>
            <a:fld id="{DAF65E57-036A-46A2-8F30-AF9C45C150A8}" type="slidenum">
              <a:rPr lang="en-US" altLang="en-US" smtClean="0"/>
              <a:pPr/>
              <a:t>141</a:t>
            </a:fld>
            <a:endParaRPr lang="en-US" alt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7317" name="Picture 5">
            <a:extLst>
              <a:ext uri="{FF2B5EF4-FFF2-40B4-BE49-F238E27FC236}">
                <a16:creationId xmlns:a16="http://schemas.microsoft.com/office/drawing/2014/main" id="{86B3F07D-D463-E0E8-5D5A-BA79C0B55A6E}"/>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216526" y="0"/>
            <a:ext cx="54514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7318" name="Text Box 6">
            <a:extLst>
              <a:ext uri="{FF2B5EF4-FFF2-40B4-BE49-F238E27FC236}">
                <a16:creationId xmlns:a16="http://schemas.microsoft.com/office/drawing/2014/main" id="{F25B7369-4302-FAE5-2E56-338F81A9A067}"/>
              </a:ext>
            </a:extLst>
          </p:cNvPr>
          <p:cNvSpPr txBox="1">
            <a:spLocks noChangeArrowheads="1"/>
          </p:cNvSpPr>
          <p:nvPr/>
        </p:nvSpPr>
        <p:spPr bwMode="auto">
          <a:xfrm>
            <a:off x="1752600" y="228600"/>
            <a:ext cx="32004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eaLnBrk="0" fontAlgn="base" hangingPunct="0">
              <a:spcBef>
                <a:spcPct val="50000"/>
              </a:spcBef>
              <a:spcAft>
                <a:spcPct val="0"/>
              </a:spcAft>
            </a:pPr>
            <a:r>
              <a:rPr lang="en-US" altLang="en-US" sz="2800" dirty="0">
                <a:solidFill>
                  <a:srgbClr val="000000"/>
                </a:solidFill>
                <a:latin typeface="Impact" panose="020B0806030902050204" pitchFamily="34" charset="0"/>
              </a:rPr>
              <a:t>TRIBAL ALLOTMENTS AS THEY WERE INTENDED</a:t>
            </a:r>
          </a:p>
          <a:p>
            <a:pPr algn="r" defTabSz="914400" eaLnBrk="0" fontAlgn="base" hangingPunct="0">
              <a:spcBef>
                <a:spcPct val="50000"/>
              </a:spcBef>
              <a:spcAft>
                <a:spcPct val="0"/>
              </a:spcAft>
            </a:pPr>
            <a:r>
              <a:rPr lang="en-US" altLang="en-US" sz="2800" i="1" dirty="0">
                <a:solidFill>
                  <a:srgbClr val="000000"/>
                </a:solidFill>
                <a:latin typeface="Arial Narrow" panose="020B0606020202030204" pitchFamily="34" charset="0"/>
              </a:rPr>
              <a:t>Dan (10), of course, migrated to the north</a:t>
            </a:r>
          </a:p>
          <a:p>
            <a:pPr algn="r" defTabSz="914400" eaLnBrk="0" fontAlgn="base" hangingPunct="0">
              <a:spcBef>
                <a:spcPct val="50000"/>
              </a:spcBef>
              <a:spcAft>
                <a:spcPct val="0"/>
              </a:spcAft>
            </a:pPr>
            <a:r>
              <a:rPr lang="en-US" altLang="en-US" sz="2800" i="1" dirty="0">
                <a:solidFill>
                  <a:srgbClr val="000000"/>
                </a:solidFill>
                <a:latin typeface="Arial Narrow" panose="020B0606020202030204" pitchFamily="34" charset="0"/>
              </a:rPr>
              <a:t>Simeon (12) was eventually absorbed into Judah</a:t>
            </a:r>
          </a:p>
          <a:p>
            <a:pPr algn="r" defTabSz="914400" eaLnBrk="0" fontAlgn="base" hangingPunct="0">
              <a:spcBef>
                <a:spcPct val="50000"/>
              </a:spcBef>
              <a:spcAft>
                <a:spcPct val="0"/>
              </a:spcAft>
            </a:pPr>
            <a:r>
              <a:rPr lang="en-US" altLang="en-US" sz="2800" i="1" dirty="0">
                <a:solidFill>
                  <a:srgbClr val="000000"/>
                </a:solidFill>
                <a:latin typeface="Arial Narrow" panose="020B0606020202030204" pitchFamily="34" charset="0"/>
              </a:rPr>
              <a:t>Reuben (8) eventually disappeared (or was absorbed into Gad)</a:t>
            </a:r>
          </a:p>
        </p:txBody>
      </p:sp>
      <p:sp>
        <p:nvSpPr>
          <p:cNvPr id="397319" name="Rectangle 7">
            <a:extLst>
              <a:ext uri="{FF2B5EF4-FFF2-40B4-BE49-F238E27FC236}">
                <a16:creationId xmlns:a16="http://schemas.microsoft.com/office/drawing/2014/main" id="{B22E48D9-856E-354A-320C-0E5ED5DEE347}"/>
              </a:ext>
            </a:extLst>
          </p:cNvPr>
          <p:cNvSpPr>
            <a:spLocks noChangeArrowheads="1"/>
          </p:cNvSpPr>
          <p:nvPr/>
        </p:nvSpPr>
        <p:spPr bwMode="auto">
          <a:xfrm>
            <a:off x="1538288" y="3587751"/>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50000"/>
              </a:spcBef>
              <a:spcAft>
                <a:spcPct val="0"/>
              </a:spcAft>
            </a:pPr>
            <a:endParaRPr lang="en-US" altLang="en-US" sz="2800" i="1">
              <a:solidFill>
                <a:srgbClr val="000000"/>
              </a:solidFill>
              <a:latin typeface="Arial Narrow" panose="020B0606020202030204" pitchFamily="34" charset="0"/>
            </a:endParaRPr>
          </a:p>
        </p:txBody>
      </p:sp>
      <p:sp>
        <p:nvSpPr>
          <p:cNvPr id="2" name="Slide Number Placeholder 1">
            <a:extLst>
              <a:ext uri="{FF2B5EF4-FFF2-40B4-BE49-F238E27FC236}">
                <a16:creationId xmlns:a16="http://schemas.microsoft.com/office/drawing/2014/main" id="{4999845D-40AB-5646-700F-140D5D427C2B}"/>
              </a:ext>
            </a:extLst>
          </p:cNvPr>
          <p:cNvSpPr>
            <a:spLocks noGrp="1"/>
          </p:cNvSpPr>
          <p:nvPr>
            <p:ph type="sldNum" sz="quarter" idx="12"/>
          </p:nvPr>
        </p:nvSpPr>
        <p:spPr/>
        <p:txBody>
          <a:bodyPr/>
          <a:lstStyle/>
          <a:p>
            <a:fld id="{7E58FCA4-1F9B-4879-8603-F1F45BA77A32}" type="slidenum">
              <a:rPr lang="en-US" altLang="en-US" smtClean="0"/>
              <a:pPr/>
              <a:t>142</a:t>
            </a:fld>
            <a:endParaRPr lang="en-US"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BB11B633-374A-4F35-4D71-123EA6B76A67}"/>
              </a:ext>
            </a:extLst>
          </p:cNvPr>
          <p:cNvSpPr>
            <a:spLocks noGrp="1" noRot="1" noChangeArrowheads="1"/>
          </p:cNvSpPr>
          <p:nvPr>
            <p:ph type="title"/>
          </p:nvPr>
        </p:nvSpPr>
        <p:spPr>
          <a:xfrm>
            <a:off x="1825625" y="76200"/>
            <a:ext cx="8540750" cy="1143000"/>
          </a:xfrm>
        </p:spPr>
        <p:txBody>
          <a:bodyPr/>
          <a:lstStyle/>
          <a:p>
            <a:r>
              <a:rPr lang="en-US" altLang="en-US" dirty="0">
                <a:latin typeface="Eras Bold ITC" panose="020B0907030504020204" pitchFamily="34" charset="0"/>
              </a:rPr>
              <a:t>Joshua’s Charge</a:t>
            </a:r>
            <a:br>
              <a:rPr lang="en-US" altLang="en-US" sz="4000" dirty="0">
                <a:latin typeface="Eras Bold ITC" panose="020B0907030504020204" pitchFamily="34" charset="0"/>
              </a:rPr>
            </a:br>
            <a:r>
              <a:rPr lang="en-US" altLang="en-US" sz="2400" dirty="0">
                <a:latin typeface="Arial" panose="020B0604020202020204" pitchFamily="34" charset="0"/>
              </a:rPr>
              <a:t>(Jos. 23)</a:t>
            </a:r>
            <a:endParaRPr lang="en-US" altLang="en-US" sz="4000" dirty="0">
              <a:latin typeface="Eras Bold ITC" panose="020B0907030504020204" pitchFamily="34" charset="0"/>
            </a:endParaRPr>
          </a:p>
        </p:txBody>
      </p:sp>
      <p:sp>
        <p:nvSpPr>
          <p:cNvPr id="411651" name="Rectangle 3">
            <a:extLst>
              <a:ext uri="{FF2B5EF4-FFF2-40B4-BE49-F238E27FC236}">
                <a16:creationId xmlns:a16="http://schemas.microsoft.com/office/drawing/2014/main" id="{6A5B2C35-B35D-A8AF-4648-1390DBF5E41A}"/>
              </a:ext>
            </a:extLst>
          </p:cNvPr>
          <p:cNvSpPr>
            <a:spLocks noGrp="1" noRot="1" noChangeArrowheads="1"/>
          </p:cNvSpPr>
          <p:nvPr>
            <p:ph type="body" sz="half" idx="1"/>
          </p:nvPr>
        </p:nvSpPr>
        <p:spPr>
          <a:xfrm>
            <a:off x="1676400" y="1295400"/>
            <a:ext cx="4038600" cy="5181600"/>
          </a:xfrm>
          <a:solidFill>
            <a:srgbClr val="333300"/>
          </a:solidFill>
          <a:ln w="28575">
            <a:solidFill>
              <a:schemeClr val="tx1"/>
            </a:solidFill>
            <a:miter lim="800000"/>
            <a:headEnd/>
            <a:tailEnd/>
          </a:ln>
        </p:spPr>
        <p:txBody>
          <a:bodyPr/>
          <a:lstStyle/>
          <a:p>
            <a:pPr>
              <a:buFont typeface="Arial" panose="020B0604020202020204" pitchFamily="34" charset="0"/>
              <a:buNone/>
            </a:pPr>
            <a:r>
              <a:rPr lang="en-US" altLang="en-US" sz="2400" b="1">
                <a:solidFill>
                  <a:srgbClr val="FFCC66"/>
                </a:solidFill>
                <a:effectLst>
                  <a:outerShdw blurRad="38100" dist="38100" dir="2700000" algn="tl">
                    <a:srgbClr val="000000"/>
                  </a:outerShdw>
                </a:effectLst>
              </a:rPr>
              <a:t>Joshua’s charge to the tribes to complete the conquest was couched in the language of Deuteronomy.</a:t>
            </a:r>
          </a:p>
          <a:p>
            <a:pPr>
              <a:buFont typeface="Arial" panose="020B0604020202020204" pitchFamily="34" charset="0"/>
              <a:buNone/>
            </a:pPr>
            <a:r>
              <a:rPr lang="en-US" altLang="en-US" sz="2400" b="1">
                <a:solidFill>
                  <a:srgbClr val="FFCC66"/>
                </a:solidFill>
                <a:effectLst>
                  <a:outerShdw blurRad="38100" dist="38100" dir="2700000" algn="tl">
                    <a:srgbClr val="000000"/>
                  </a:outerShdw>
                </a:effectLst>
              </a:rPr>
              <a:t>His final warning was that Yahweh’s faithfulness to himself meant both blessing for obedience or retribution for covenant violation (23:14-16)!</a:t>
            </a:r>
          </a:p>
        </p:txBody>
      </p:sp>
      <p:sp>
        <p:nvSpPr>
          <p:cNvPr id="411652" name="Rectangle 4">
            <a:extLst>
              <a:ext uri="{FF2B5EF4-FFF2-40B4-BE49-F238E27FC236}">
                <a16:creationId xmlns:a16="http://schemas.microsoft.com/office/drawing/2014/main" id="{DDB75257-CD52-E00D-2C0C-D2FA819EB8D4}"/>
              </a:ext>
            </a:extLst>
          </p:cNvPr>
          <p:cNvSpPr>
            <a:spLocks noGrp="1" noRot="1" noChangeArrowheads="1"/>
          </p:cNvSpPr>
          <p:nvPr>
            <p:ph type="body" sz="half" idx="2"/>
          </p:nvPr>
        </p:nvSpPr>
        <p:spPr>
          <a:xfrm>
            <a:off x="5791200" y="1447800"/>
            <a:ext cx="4876800" cy="5334000"/>
          </a:xfrm>
        </p:spPr>
        <p:txBody>
          <a:bodyPr/>
          <a:lstStyle/>
          <a:p>
            <a:r>
              <a:rPr lang="en-US" altLang="en-US" sz="2400" b="1" i="1">
                <a:latin typeface="Arial Narrow" panose="020B0606020202030204" pitchFamily="34" charset="0"/>
              </a:rPr>
              <a:t>“Be strong!”</a:t>
            </a:r>
          </a:p>
          <a:p>
            <a:r>
              <a:rPr lang="en-US" altLang="en-US" sz="2400" b="1" i="1">
                <a:latin typeface="Arial Narrow" panose="020B0606020202030204" pitchFamily="34" charset="0"/>
              </a:rPr>
              <a:t>“Be careful to obey”</a:t>
            </a:r>
          </a:p>
          <a:p>
            <a:r>
              <a:rPr lang="en-US" altLang="en-US" sz="2400" b="1" i="1">
                <a:latin typeface="Arial Narrow" panose="020B0606020202030204" pitchFamily="34" charset="0"/>
              </a:rPr>
              <a:t>“Book of the Torah of Moses”</a:t>
            </a:r>
          </a:p>
          <a:p>
            <a:r>
              <a:rPr lang="en-US" altLang="en-US" sz="2400" b="1" i="1">
                <a:latin typeface="Arial Narrow" panose="020B0606020202030204" pitchFamily="34" charset="0"/>
              </a:rPr>
              <a:t>“Not turning aside”</a:t>
            </a:r>
          </a:p>
          <a:p>
            <a:r>
              <a:rPr lang="en-US" altLang="en-US" sz="2400" b="1" i="1">
                <a:latin typeface="Arial Narrow" panose="020B0606020202030204" pitchFamily="34" charset="0"/>
              </a:rPr>
              <a:t>“Not serving other gods”</a:t>
            </a:r>
          </a:p>
          <a:p>
            <a:r>
              <a:rPr lang="en-US" altLang="en-US" sz="2400" b="1" i="1">
                <a:latin typeface="Arial Narrow" panose="020B0606020202030204" pitchFamily="34" charset="0"/>
              </a:rPr>
              <a:t>“Holding fast to Yahweh”</a:t>
            </a:r>
          </a:p>
          <a:p>
            <a:r>
              <a:rPr lang="en-US" altLang="en-US" sz="2400" b="1" i="1">
                <a:latin typeface="Arial Narrow" panose="020B0606020202030204" pitchFamily="34" charset="0"/>
              </a:rPr>
              <a:t>“Yahweh will drive out the nations”</a:t>
            </a:r>
          </a:p>
          <a:p>
            <a:r>
              <a:rPr lang="en-US" altLang="en-US" sz="2400" b="1" i="1">
                <a:latin typeface="Arial Narrow" panose="020B0606020202030204" pitchFamily="34" charset="0"/>
              </a:rPr>
              <a:t>“One will rout a thousand”</a:t>
            </a:r>
          </a:p>
          <a:p>
            <a:r>
              <a:rPr lang="en-US" altLang="en-US" sz="2400" b="1" i="1">
                <a:latin typeface="Arial Narrow" panose="020B0606020202030204" pitchFamily="34" charset="0"/>
              </a:rPr>
              <a:t>“Be careful to love Yahweh”</a:t>
            </a:r>
          </a:p>
          <a:p>
            <a:r>
              <a:rPr lang="en-US" altLang="en-US" sz="2400" b="1" i="1">
                <a:latin typeface="Arial Narrow" panose="020B0606020202030204" pitchFamily="34" charset="0"/>
              </a:rPr>
              <a:t>“These nations will become traps”</a:t>
            </a:r>
          </a:p>
          <a:p>
            <a:r>
              <a:rPr lang="en-US" altLang="en-US" sz="2400" b="1" i="1">
                <a:latin typeface="Arial Narrow" panose="020B0606020202030204" pitchFamily="34" charset="0"/>
              </a:rPr>
              <a:t>“Until you perish from the land”</a:t>
            </a:r>
          </a:p>
        </p:txBody>
      </p:sp>
      <p:sp>
        <p:nvSpPr>
          <p:cNvPr id="2" name="Slide Number Placeholder 1">
            <a:extLst>
              <a:ext uri="{FF2B5EF4-FFF2-40B4-BE49-F238E27FC236}">
                <a16:creationId xmlns:a16="http://schemas.microsoft.com/office/drawing/2014/main" id="{E9C1180E-6A0A-DDC2-0FDB-D0A4AAA681AC}"/>
              </a:ext>
            </a:extLst>
          </p:cNvPr>
          <p:cNvSpPr>
            <a:spLocks noGrp="1"/>
          </p:cNvSpPr>
          <p:nvPr>
            <p:ph type="sldNum" sz="quarter" idx="12"/>
          </p:nvPr>
        </p:nvSpPr>
        <p:spPr/>
        <p:txBody>
          <a:bodyPr/>
          <a:lstStyle/>
          <a:p>
            <a:fld id="{4B5F81B6-F1FB-440E-85FC-EDB4B90215EF}" type="slidenum">
              <a:rPr lang="en-US" altLang="en-US" smtClean="0"/>
              <a:pPr/>
              <a:t>143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1651">
                                            <p:bg/>
                                          </p:spTgt>
                                        </p:tgtEl>
                                        <p:attrNameLst>
                                          <p:attrName>style.visibility</p:attrName>
                                        </p:attrNameLst>
                                      </p:cBhvr>
                                      <p:to>
                                        <p:strVal val="visible"/>
                                      </p:to>
                                    </p:set>
                                    <p:animEffect transition="in" filter="dissolve">
                                      <p:cBhvr>
                                        <p:cTn id="7" dur="500"/>
                                        <p:tgtEl>
                                          <p:spTgt spid="411651">
                                            <p:bg/>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11651">
                                            <p:txEl>
                                              <p:pRg st="0" end="0"/>
                                            </p:txEl>
                                          </p:spTgt>
                                        </p:tgtEl>
                                        <p:attrNameLst>
                                          <p:attrName>style.visibility</p:attrName>
                                        </p:attrNameLst>
                                      </p:cBhvr>
                                      <p:to>
                                        <p:strVal val="visible"/>
                                      </p:to>
                                    </p:set>
                                    <p:anim calcmode="lin" valueType="num">
                                      <p:cBhvr additive="base">
                                        <p:cTn id="10" dur="500" fill="hold"/>
                                        <p:tgtEl>
                                          <p:spTgt spid="411651">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11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411651">
                                            <p:txEl>
                                              <p:pRg st="1" end="1"/>
                                            </p:txEl>
                                          </p:spTgt>
                                        </p:tgtEl>
                                        <p:attrNameLst>
                                          <p:attrName>style.visibility</p:attrName>
                                        </p:attrNameLst>
                                      </p:cBhvr>
                                      <p:to>
                                        <p:strVal val="visible"/>
                                      </p:to>
                                    </p:set>
                                    <p:anim calcmode="lin" valueType="num">
                                      <p:cBhvr additive="base">
                                        <p:cTn id="16" dur="500" fill="hold"/>
                                        <p:tgtEl>
                                          <p:spTgt spid="41165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11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11652">
                                            <p:txEl>
                                              <p:pRg st="0" end="0"/>
                                            </p:txEl>
                                          </p:spTgt>
                                        </p:tgtEl>
                                        <p:attrNameLst>
                                          <p:attrName>style.visibility</p:attrName>
                                        </p:attrNameLst>
                                      </p:cBhvr>
                                      <p:to>
                                        <p:strVal val="visible"/>
                                      </p:to>
                                    </p:set>
                                    <p:anim calcmode="lin" valueType="num">
                                      <p:cBhvr additive="base">
                                        <p:cTn id="22" dur="2000" fill="hold"/>
                                        <p:tgtEl>
                                          <p:spTgt spid="411652">
                                            <p:txEl>
                                              <p:pRg st="0" end="0"/>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411652">
                                            <p:txEl>
                                              <p:pRg st="0" end="0"/>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411652">
                                            <p:txEl>
                                              <p:pRg st="1" end="1"/>
                                            </p:txEl>
                                          </p:spTgt>
                                        </p:tgtEl>
                                        <p:attrNameLst>
                                          <p:attrName>style.visibility</p:attrName>
                                        </p:attrNameLst>
                                      </p:cBhvr>
                                      <p:to>
                                        <p:strVal val="visible"/>
                                      </p:to>
                                    </p:set>
                                    <p:anim calcmode="lin" valueType="num">
                                      <p:cBhvr additive="base">
                                        <p:cTn id="27" dur="2000" fill="hold"/>
                                        <p:tgtEl>
                                          <p:spTgt spid="411652">
                                            <p:txEl>
                                              <p:pRg st="1" end="1"/>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411652">
                                            <p:txEl>
                                              <p:pRg st="1" end="1"/>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4000"/>
                            </p:stCondLst>
                            <p:childTnLst>
                              <p:par>
                                <p:cTn id="30" presetID="2" presetClass="entr" presetSubtype="4" fill="hold" nodeType="afterEffect">
                                  <p:stCondLst>
                                    <p:cond delay="0"/>
                                  </p:stCondLst>
                                  <p:childTnLst>
                                    <p:set>
                                      <p:cBhvr>
                                        <p:cTn id="31" dur="1" fill="hold">
                                          <p:stCondLst>
                                            <p:cond delay="0"/>
                                          </p:stCondLst>
                                        </p:cTn>
                                        <p:tgtEl>
                                          <p:spTgt spid="411652">
                                            <p:txEl>
                                              <p:pRg st="2" end="2"/>
                                            </p:txEl>
                                          </p:spTgt>
                                        </p:tgtEl>
                                        <p:attrNameLst>
                                          <p:attrName>style.visibility</p:attrName>
                                        </p:attrNameLst>
                                      </p:cBhvr>
                                      <p:to>
                                        <p:strVal val="visible"/>
                                      </p:to>
                                    </p:set>
                                    <p:anim calcmode="lin" valueType="num">
                                      <p:cBhvr additive="base">
                                        <p:cTn id="32" dur="2000" fill="hold"/>
                                        <p:tgtEl>
                                          <p:spTgt spid="411652">
                                            <p:txEl>
                                              <p:pRg st="2" end="2"/>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411652">
                                            <p:txEl>
                                              <p:pRg st="2" end="2"/>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4" fill="hold" nodeType="afterEffect">
                                  <p:stCondLst>
                                    <p:cond delay="0"/>
                                  </p:stCondLst>
                                  <p:childTnLst>
                                    <p:set>
                                      <p:cBhvr>
                                        <p:cTn id="36" dur="1" fill="hold">
                                          <p:stCondLst>
                                            <p:cond delay="0"/>
                                          </p:stCondLst>
                                        </p:cTn>
                                        <p:tgtEl>
                                          <p:spTgt spid="411652">
                                            <p:txEl>
                                              <p:pRg st="3" end="3"/>
                                            </p:txEl>
                                          </p:spTgt>
                                        </p:tgtEl>
                                        <p:attrNameLst>
                                          <p:attrName>style.visibility</p:attrName>
                                        </p:attrNameLst>
                                      </p:cBhvr>
                                      <p:to>
                                        <p:strVal val="visible"/>
                                      </p:to>
                                    </p:set>
                                    <p:anim calcmode="lin" valueType="num">
                                      <p:cBhvr additive="base">
                                        <p:cTn id="37" dur="2000" fill="hold"/>
                                        <p:tgtEl>
                                          <p:spTgt spid="411652">
                                            <p:txEl>
                                              <p:pRg st="3" end="3"/>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411652">
                                            <p:txEl>
                                              <p:pRg st="3" end="3"/>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8000"/>
                            </p:stCondLst>
                            <p:childTnLst>
                              <p:par>
                                <p:cTn id="40" presetID="2" presetClass="entr" presetSubtype="4" fill="hold" nodeType="afterEffect">
                                  <p:stCondLst>
                                    <p:cond delay="0"/>
                                  </p:stCondLst>
                                  <p:childTnLst>
                                    <p:set>
                                      <p:cBhvr>
                                        <p:cTn id="41" dur="1" fill="hold">
                                          <p:stCondLst>
                                            <p:cond delay="0"/>
                                          </p:stCondLst>
                                        </p:cTn>
                                        <p:tgtEl>
                                          <p:spTgt spid="411652">
                                            <p:txEl>
                                              <p:pRg st="4" end="4"/>
                                            </p:txEl>
                                          </p:spTgt>
                                        </p:tgtEl>
                                        <p:attrNameLst>
                                          <p:attrName>style.visibility</p:attrName>
                                        </p:attrNameLst>
                                      </p:cBhvr>
                                      <p:to>
                                        <p:strVal val="visible"/>
                                      </p:to>
                                    </p:set>
                                    <p:anim calcmode="lin" valueType="num">
                                      <p:cBhvr additive="base">
                                        <p:cTn id="42" dur="2000" fill="hold"/>
                                        <p:tgtEl>
                                          <p:spTgt spid="411652">
                                            <p:txEl>
                                              <p:pRg st="4" end="4"/>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411652">
                                            <p:txEl>
                                              <p:pRg st="4" end="4"/>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10000"/>
                            </p:stCondLst>
                            <p:childTnLst>
                              <p:par>
                                <p:cTn id="45" presetID="2" presetClass="entr" presetSubtype="4" fill="hold" nodeType="afterEffect">
                                  <p:stCondLst>
                                    <p:cond delay="0"/>
                                  </p:stCondLst>
                                  <p:childTnLst>
                                    <p:set>
                                      <p:cBhvr>
                                        <p:cTn id="46" dur="1" fill="hold">
                                          <p:stCondLst>
                                            <p:cond delay="0"/>
                                          </p:stCondLst>
                                        </p:cTn>
                                        <p:tgtEl>
                                          <p:spTgt spid="411652">
                                            <p:txEl>
                                              <p:pRg st="5" end="5"/>
                                            </p:txEl>
                                          </p:spTgt>
                                        </p:tgtEl>
                                        <p:attrNameLst>
                                          <p:attrName>style.visibility</p:attrName>
                                        </p:attrNameLst>
                                      </p:cBhvr>
                                      <p:to>
                                        <p:strVal val="visible"/>
                                      </p:to>
                                    </p:set>
                                    <p:anim calcmode="lin" valueType="num">
                                      <p:cBhvr additive="base">
                                        <p:cTn id="47" dur="2000" fill="hold"/>
                                        <p:tgtEl>
                                          <p:spTgt spid="411652">
                                            <p:txEl>
                                              <p:pRg st="5" end="5"/>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411652">
                                            <p:txEl>
                                              <p:pRg st="5" end="5"/>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12000"/>
                            </p:stCondLst>
                            <p:childTnLst>
                              <p:par>
                                <p:cTn id="50" presetID="2" presetClass="entr" presetSubtype="4" fill="hold" nodeType="afterEffect">
                                  <p:stCondLst>
                                    <p:cond delay="0"/>
                                  </p:stCondLst>
                                  <p:childTnLst>
                                    <p:set>
                                      <p:cBhvr>
                                        <p:cTn id="51" dur="1" fill="hold">
                                          <p:stCondLst>
                                            <p:cond delay="0"/>
                                          </p:stCondLst>
                                        </p:cTn>
                                        <p:tgtEl>
                                          <p:spTgt spid="411652">
                                            <p:txEl>
                                              <p:pRg st="6" end="6"/>
                                            </p:txEl>
                                          </p:spTgt>
                                        </p:tgtEl>
                                        <p:attrNameLst>
                                          <p:attrName>style.visibility</p:attrName>
                                        </p:attrNameLst>
                                      </p:cBhvr>
                                      <p:to>
                                        <p:strVal val="visible"/>
                                      </p:to>
                                    </p:set>
                                    <p:anim calcmode="lin" valueType="num">
                                      <p:cBhvr additive="base">
                                        <p:cTn id="52" dur="2000" fill="hold"/>
                                        <p:tgtEl>
                                          <p:spTgt spid="411652">
                                            <p:txEl>
                                              <p:pRg st="6" end="6"/>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411652">
                                            <p:txEl>
                                              <p:pRg st="6" end="6"/>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14000"/>
                            </p:stCondLst>
                            <p:childTnLst>
                              <p:par>
                                <p:cTn id="55" presetID="2" presetClass="entr" presetSubtype="4" fill="hold" nodeType="afterEffect">
                                  <p:stCondLst>
                                    <p:cond delay="0"/>
                                  </p:stCondLst>
                                  <p:childTnLst>
                                    <p:set>
                                      <p:cBhvr>
                                        <p:cTn id="56" dur="1" fill="hold">
                                          <p:stCondLst>
                                            <p:cond delay="0"/>
                                          </p:stCondLst>
                                        </p:cTn>
                                        <p:tgtEl>
                                          <p:spTgt spid="411652">
                                            <p:txEl>
                                              <p:pRg st="7" end="7"/>
                                            </p:txEl>
                                          </p:spTgt>
                                        </p:tgtEl>
                                        <p:attrNameLst>
                                          <p:attrName>style.visibility</p:attrName>
                                        </p:attrNameLst>
                                      </p:cBhvr>
                                      <p:to>
                                        <p:strVal val="visible"/>
                                      </p:to>
                                    </p:set>
                                    <p:anim calcmode="lin" valueType="num">
                                      <p:cBhvr additive="base">
                                        <p:cTn id="57" dur="2000" fill="hold"/>
                                        <p:tgtEl>
                                          <p:spTgt spid="411652">
                                            <p:txEl>
                                              <p:pRg st="7" end="7"/>
                                            </p:txEl>
                                          </p:spTgt>
                                        </p:tgtEl>
                                        <p:attrNameLst>
                                          <p:attrName>ppt_x</p:attrName>
                                        </p:attrNameLst>
                                      </p:cBhvr>
                                      <p:tavLst>
                                        <p:tav tm="0">
                                          <p:val>
                                            <p:strVal val="#ppt_x"/>
                                          </p:val>
                                        </p:tav>
                                        <p:tav tm="100000">
                                          <p:val>
                                            <p:strVal val="#ppt_x"/>
                                          </p:val>
                                        </p:tav>
                                      </p:tavLst>
                                    </p:anim>
                                    <p:anim calcmode="lin" valueType="num">
                                      <p:cBhvr additive="base">
                                        <p:cTn id="58" dur="2000" fill="hold"/>
                                        <p:tgtEl>
                                          <p:spTgt spid="411652">
                                            <p:txEl>
                                              <p:pRg st="7" end="7"/>
                                            </p:txEl>
                                          </p:spTgt>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16000"/>
                            </p:stCondLst>
                            <p:childTnLst>
                              <p:par>
                                <p:cTn id="60" presetID="2" presetClass="entr" presetSubtype="4" fill="hold" nodeType="afterEffect">
                                  <p:stCondLst>
                                    <p:cond delay="0"/>
                                  </p:stCondLst>
                                  <p:childTnLst>
                                    <p:set>
                                      <p:cBhvr>
                                        <p:cTn id="61" dur="1" fill="hold">
                                          <p:stCondLst>
                                            <p:cond delay="0"/>
                                          </p:stCondLst>
                                        </p:cTn>
                                        <p:tgtEl>
                                          <p:spTgt spid="411652">
                                            <p:txEl>
                                              <p:pRg st="8" end="8"/>
                                            </p:txEl>
                                          </p:spTgt>
                                        </p:tgtEl>
                                        <p:attrNameLst>
                                          <p:attrName>style.visibility</p:attrName>
                                        </p:attrNameLst>
                                      </p:cBhvr>
                                      <p:to>
                                        <p:strVal val="visible"/>
                                      </p:to>
                                    </p:set>
                                    <p:anim calcmode="lin" valueType="num">
                                      <p:cBhvr additive="base">
                                        <p:cTn id="62" dur="2000" fill="hold"/>
                                        <p:tgtEl>
                                          <p:spTgt spid="411652">
                                            <p:txEl>
                                              <p:pRg st="8" end="8"/>
                                            </p:txEl>
                                          </p:spTgt>
                                        </p:tgtEl>
                                        <p:attrNameLst>
                                          <p:attrName>ppt_x</p:attrName>
                                        </p:attrNameLst>
                                      </p:cBhvr>
                                      <p:tavLst>
                                        <p:tav tm="0">
                                          <p:val>
                                            <p:strVal val="#ppt_x"/>
                                          </p:val>
                                        </p:tav>
                                        <p:tav tm="100000">
                                          <p:val>
                                            <p:strVal val="#ppt_x"/>
                                          </p:val>
                                        </p:tav>
                                      </p:tavLst>
                                    </p:anim>
                                    <p:anim calcmode="lin" valueType="num">
                                      <p:cBhvr additive="base">
                                        <p:cTn id="63" dur="2000" fill="hold"/>
                                        <p:tgtEl>
                                          <p:spTgt spid="411652">
                                            <p:txEl>
                                              <p:pRg st="8" end="8"/>
                                            </p:txEl>
                                          </p:spTgt>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18000"/>
                            </p:stCondLst>
                            <p:childTnLst>
                              <p:par>
                                <p:cTn id="65" presetID="2" presetClass="entr" presetSubtype="4" fill="hold" nodeType="afterEffect">
                                  <p:stCondLst>
                                    <p:cond delay="0"/>
                                  </p:stCondLst>
                                  <p:childTnLst>
                                    <p:set>
                                      <p:cBhvr>
                                        <p:cTn id="66" dur="1" fill="hold">
                                          <p:stCondLst>
                                            <p:cond delay="0"/>
                                          </p:stCondLst>
                                        </p:cTn>
                                        <p:tgtEl>
                                          <p:spTgt spid="411652">
                                            <p:txEl>
                                              <p:pRg st="9" end="9"/>
                                            </p:txEl>
                                          </p:spTgt>
                                        </p:tgtEl>
                                        <p:attrNameLst>
                                          <p:attrName>style.visibility</p:attrName>
                                        </p:attrNameLst>
                                      </p:cBhvr>
                                      <p:to>
                                        <p:strVal val="visible"/>
                                      </p:to>
                                    </p:set>
                                    <p:anim calcmode="lin" valueType="num">
                                      <p:cBhvr additive="base">
                                        <p:cTn id="67" dur="2000" fill="hold"/>
                                        <p:tgtEl>
                                          <p:spTgt spid="411652">
                                            <p:txEl>
                                              <p:pRg st="9" end="9"/>
                                            </p:txEl>
                                          </p:spTgt>
                                        </p:tgtEl>
                                        <p:attrNameLst>
                                          <p:attrName>ppt_x</p:attrName>
                                        </p:attrNameLst>
                                      </p:cBhvr>
                                      <p:tavLst>
                                        <p:tav tm="0">
                                          <p:val>
                                            <p:strVal val="#ppt_x"/>
                                          </p:val>
                                        </p:tav>
                                        <p:tav tm="100000">
                                          <p:val>
                                            <p:strVal val="#ppt_x"/>
                                          </p:val>
                                        </p:tav>
                                      </p:tavLst>
                                    </p:anim>
                                    <p:anim calcmode="lin" valueType="num">
                                      <p:cBhvr additive="base">
                                        <p:cTn id="68" dur="2000" fill="hold"/>
                                        <p:tgtEl>
                                          <p:spTgt spid="411652">
                                            <p:txEl>
                                              <p:pRg st="9" end="9"/>
                                            </p:txEl>
                                          </p:spTgt>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20000"/>
                            </p:stCondLst>
                            <p:childTnLst>
                              <p:par>
                                <p:cTn id="70" presetID="2" presetClass="entr" presetSubtype="4" fill="hold" nodeType="afterEffect">
                                  <p:stCondLst>
                                    <p:cond delay="0"/>
                                  </p:stCondLst>
                                  <p:childTnLst>
                                    <p:set>
                                      <p:cBhvr>
                                        <p:cTn id="71" dur="1" fill="hold">
                                          <p:stCondLst>
                                            <p:cond delay="0"/>
                                          </p:stCondLst>
                                        </p:cTn>
                                        <p:tgtEl>
                                          <p:spTgt spid="411652">
                                            <p:txEl>
                                              <p:pRg st="10" end="10"/>
                                            </p:txEl>
                                          </p:spTgt>
                                        </p:tgtEl>
                                        <p:attrNameLst>
                                          <p:attrName>style.visibility</p:attrName>
                                        </p:attrNameLst>
                                      </p:cBhvr>
                                      <p:to>
                                        <p:strVal val="visible"/>
                                      </p:to>
                                    </p:set>
                                    <p:anim calcmode="lin" valueType="num">
                                      <p:cBhvr additive="base">
                                        <p:cTn id="72" dur="2000" fill="hold"/>
                                        <p:tgtEl>
                                          <p:spTgt spid="411652">
                                            <p:txEl>
                                              <p:pRg st="10" end="10"/>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41165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uiExpand="1" build="p"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4AAC4558-5746-9C63-AB84-2E4E76F82F78}"/>
              </a:ext>
            </a:extLst>
          </p:cNvPr>
          <p:cNvSpPr>
            <a:spLocks noGrp="1" noRot="1" noChangeArrowheads="1"/>
          </p:cNvSpPr>
          <p:nvPr>
            <p:ph type="title"/>
          </p:nvPr>
        </p:nvSpPr>
        <p:spPr/>
        <p:txBody>
          <a:bodyPr/>
          <a:lstStyle/>
          <a:p>
            <a:r>
              <a:rPr lang="en-US" altLang="en-US" dirty="0">
                <a:latin typeface="Eras Bold ITC" panose="020B0907030504020204" pitchFamily="34" charset="0"/>
              </a:rPr>
              <a:t>Joshua’s Death</a:t>
            </a:r>
            <a:br>
              <a:rPr lang="en-US" altLang="en-US" dirty="0">
                <a:latin typeface="Eras Bold ITC" panose="020B0907030504020204" pitchFamily="34" charset="0"/>
              </a:rPr>
            </a:br>
            <a:r>
              <a:rPr lang="en-US" altLang="en-US" sz="2400" dirty="0">
                <a:latin typeface="Arial" panose="020B0604020202020204" pitchFamily="34" charset="0"/>
              </a:rPr>
              <a:t>(Jos. 24:28-31)</a:t>
            </a:r>
            <a:endParaRPr lang="en-US" altLang="en-US" sz="4000" dirty="0">
              <a:latin typeface="Eras Bold ITC" panose="020B0907030504020204" pitchFamily="34" charset="0"/>
            </a:endParaRPr>
          </a:p>
        </p:txBody>
      </p:sp>
      <p:sp>
        <p:nvSpPr>
          <p:cNvPr id="419843" name="Rectangle 3">
            <a:extLst>
              <a:ext uri="{FF2B5EF4-FFF2-40B4-BE49-F238E27FC236}">
                <a16:creationId xmlns:a16="http://schemas.microsoft.com/office/drawing/2014/main" id="{C308C987-B0DA-9F12-7BB4-5B065037ABC9}"/>
              </a:ext>
            </a:extLst>
          </p:cNvPr>
          <p:cNvSpPr>
            <a:spLocks noGrp="1" noRot="1" noChangeArrowheads="1"/>
          </p:cNvSpPr>
          <p:nvPr>
            <p:ph type="body" idx="1"/>
          </p:nvPr>
        </p:nvSpPr>
        <p:spPr/>
        <p:txBody>
          <a:bodyPr/>
          <a:lstStyle/>
          <a:p>
            <a:pPr>
              <a:buFont typeface="Arial" panose="020B0604020202020204" pitchFamily="34" charset="0"/>
              <a:buNone/>
            </a:pPr>
            <a:r>
              <a:rPr lang="en-US" altLang="en-US" dirty="0">
                <a:solidFill>
                  <a:srgbClr val="333300"/>
                </a:solidFill>
                <a:effectLst>
                  <a:outerShdw blurRad="38100" dist="38100" dir="2700000" algn="tl">
                    <a:srgbClr val="000000"/>
                  </a:outerShdw>
                </a:effectLst>
              </a:rPr>
              <a:t>The covenant renewal was Joshua’s final duty.</a:t>
            </a:r>
            <a:endParaRPr lang="en-US" altLang="en-US" dirty="0"/>
          </a:p>
          <a:p>
            <a:r>
              <a:rPr lang="en-US" altLang="en-US" sz="2800" i="1" dirty="0">
                <a:effectLst/>
                <a:latin typeface="Arial" panose="020B0604020202020204" pitchFamily="34" charset="0"/>
                <a:cs typeface="Arial" panose="020B0604020202020204" pitchFamily="34" charset="0"/>
              </a:rPr>
              <a:t>After sending the clans homeward, Joshua died at the age of 110.</a:t>
            </a:r>
          </a:p>
          <a:p>
            <a:r>
              <a:rPr lang="en-US" altLang="en-US" sz="2800" i="1" dirty="0">
                <a:effectLst/>
                <a:latin typeface="Arial" panose="020B0604020202020204" pitchFamily="34" charset="0"/>
                <a:cs typeface="Arial" panose="020B0604020202020204" pitchFamily="34" charset="0"/>
              </a:rPr>
              <a:t>No divine appointment was made for his successor as had happened at the death of Moses.</a:t>
            </a:r>
          </a:p>
          <a:p>
            <a:r>
              <a:rPr lang="en-US" altLang="en-US" sz="2800" i="1" dirty="0">
                <a:effectLst/>
                <a:latin typeface="Arial" panose="020B0604020202020204" pitchFamily="34" charset="0"/>
                <a:cs typeface="Arial" panose="020B0604020202020204" pitchFamily="34" charset="0"/>
              </a:rPr>
              <a:t>Hence, the Book of Judges opens with the question, “Who will be first to go up and fight for us?”</a:t>
            </a:r>
          </a:p>
        </p:txBody>
      </p:sp>
      <p:sp>
        <p:nvSpPr>
          <p:cNvPr id="419844" name="Rectangle 4">
            <a:extLst>
              <a:ext uri="{FF2B5EF4-FFF2-40B4-BE49-F238E27FC236}">
                <a16:creationId xmlns:a16="http://schemas.microsoft.com/office/drawing/2014/main" id="{8A1F6998-8247-39C7-595C-6755041248CD}"/>
              </a:ext>
            </a:extLst>
          </p:cNvPr>
          <p:cNvSpPr>
            <a:spLocks noChangeArrowheads="1"/>
          </p:cNvSpPr>
          <p:nvPr/>
        </p:nvSpPr>
        <p:spPr bwMode="auto">
          <a:xfrm>
            <a:off x="10387013" y="2039939"/>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20000"/>
              </a:spcBef>
              <a:spcAft>
                <a:spcPct val="0"/>
              </a:spcAft>
              <a:buClr>
                <a:srgbClr val="009900"/>
              </a:buClr>
              <a:buSzPct val="80000"/>
            </a:pPr>
            <a:endParaRPr lang="en-US" altLang="en-US" sz="3200">
              <a:solidFill>
                <a:srgbClr val="000000"/>
              </a:solidFill>
              <a:effectLst>
                <a:outerShdw blurRad="38100" dist="38100" dir="2700000" algn="tl">
                  <a:srgbClr val="FFFFFF"/>
                </a:outerShdw>
              </a:effectLst>
              <a:latin typeface="Tahoma" panose="020B0604030504040204" pitchFamily="34" charset="0"/>
            </a:endParaRPr>
          </a:p>
        </p:txBody>
      </p:sp>
      <p:sp>
        <p:nvSpPr>
          <p:cNvPr id="2" name="Slide Number Placeholder 1">
            <a:extLst>
              <a:ext uri="{FF2B5EF4-FFF2-40B4-BE49-F238E27FC236}">
                <a16:creationId xmlns:a16="http://schemas.microsoft.com/office/drawing/2014/main" id="{ABA37E7A-822F-79F3-C837-065CDEA8694F}"/>
              </a:ext>
            </a:extLst>
          </p:cNvPr>
          <p:cNvSpPr>
            <a:spLocks noGrp="1"/>
          </p:cNvSpPr>
          <p:nvPr>
            <p:ph type="sldNum" sz="quarter" idx="12"/>
          </p:nvPr>
        </p:nvSpPr>
        <p:spPr/>
        <p:txBody>
          <a:bodyPr/>
          <a:lstStyle/>
          <a:p>
            <a:fld id="{5609A2FF-E7E3-4B6E-9543-4A05A7364D53}" type="slidenum">
              <a:rPr lang="en-US" altLang="en-US" smtClean="0"/>
              <a:pPr/>
              <a:t>144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9843">
                                            <p:txEl>
                                              <p:pRg st="0" end="0"/>
                                            </p:txEl>
                                          </p:spTgt>
                                        </p:tgtEl>
                                        <p:attrNameLst>
                                          <p:attrName>style.visibility</p:attrName>
                                        </p:attrNameLst>
                                      </p:cBhvr>
                                      <p:to>
                                        <p:strVal val="visible"/>
                                      </p:to>
                                    </p:set>
                                    <p:anim calcmode="lin" valueType="num">
                                      <p:cBhvr>
                                        <p:cTn id="7" dur="500" fill="hold"/>
                                        <p:tgtEl>
                                          <p:spTgt spid="419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9843">
                                            <p:txEl>
                                              <p:pRg st="1" end="1"/>
                                            </p:txEl>
                                          </p:spTgt>
                                        </p:tgtEl>
                                        <p:attrNameLst>
                                          <p:attrName>style.visibility</p:attrName>
                                        </p:attrNameLst>
                                      </p:cBhvr>
                                      <p:to>
                                        <p:strVal val="visible"/>
                                      </p:to>
                                    </p:set>
                                    <p:anim calcmode="lin" valueType="num">
                                      <p:cBhvr additive="base">
                                        <p:cTn id="13" dur="500" fill="hold"/>
                                        <p:tgtEl>
                                          <p:spTgt spid="419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9843">
                                            <p:txEl>
                                              <p:pRg st="2" end="2"/>
                                            </p:txEl>
                                          </p:spTgt>
                                        </p:tgtEl>
                                        <p:attrNameLst>
                                          <p:attrName>style.visibility</p:attrName>
                                        </p:attrNameLst>
                                      </p:cBhvr>
                                      <p:to>
                                        <p:strVal val="visible"/>
                                      </p:to>
                                    </p:set>
                                    <p:anim calcmode="lin" valueType="num">
                                      <p:cBhvr additive="base">
                                        <p:cTn id="19" dur="500" fill="hold"/>
                                        <p:tgtEl>
                                          <p:spTgt spid="419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9843">
                                            <p:txEl>
                                              <p:pRg st="3" end="3"/>
                                            </p:txEl>
                                          </p:spTgt>
                                        </p:tgtEl>
                                        <p:attrNameLst>
                                          <p:attrName>style.visibility</p:attrName>
                                        </p:attrNameLst>
                                      </p:cBhvr>
                                      <p:to>
                                        <p:strVal val="visible"/>
                                      </p:to>
                                    </p:set>
                                    <p:anim calcmode="lin" valueType="num">
                                      <p:cBhvr additive="base">
                                        <p:cTn id="25" dur="500" fill="hold"/>
                                        <p:tgtEl>
                                          <p:spTgt spid="419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882650"/>
            <a:ext cx="10363200" cy="1555750"/>
          </a:xfrm>
        </p:spPr>
        <p:txBody>
          <a:bodyPr/>
          <a:lstStyle/>
          <a:p>
            <a:pPr algn="r"/>
            <a:r>
              <a:rPr lang="en-US" altLang="en-US" dirty="0">
                <a:solidFill>
                  <a:srgbClr val="FF3300"/>
                </a:solidFill>
                <a:latin typeface="Matura MT Script Capitals" pitchFamily="66" charset="0"/>
              </a:rPr>
              <a:t>Samuel</a:t>
            </a:r>
            <a:r>
              <a:rPr lang="en-US" altLang="en-US" sz="4800" dirty="0">
                <a:solidFill>
                  <a:srgbClr val="FF3300"/>
                </a:solidFill>
                <a:latin typeface="Matura MT Script Capitals" pitchFamily="66" charset="0"/>
              </a:rPr>
              <a:t>, the </a:t>
            </a:r>
            <a:r>
              <a:rPr lang="en-US" altLang="en-US" dirty="0">
                <a:solidFill>
                  <a:srgbClr val="FF3300"/>
                </a:solidFill>
                <a:latin typeface="Matura MT Script Capitals" pitchFamily="66" charset="0"/>
              </a:rPr>
              <a:t>Model for Faithful Prophethood</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24100" y="2540000"/>
            <a:ext cx="8534400" cy="3556000"/>
          </a:xfrm>
        </p:spPr>
        <p:txBody>
          <a:bodyPr/>
          <a:lstStyle/>
          <a:p>
            <a:pPr algn="r"/>
            <a:r>
              <a:rPr lang="en-US" sz="2800" i="1" dirty="0"/>
              <a:t>Samuel, the last of the judges, also served as a true prophet-leader. Though only a boy when called by God, he faithfully spoke the Word of God to the Israelite nation, providing spiritual leadership in a world of many threats, both external and internal. He became the pivotal figure in helping the nation make the transition to a monarchy.</a:t>
            </a:r>
          </a:p>
        </p:txBody>
      </p:sp>
      <p:sp>
        <p:nvSpPr>
          <p:cNvPr id="4" name="Slide Number Placeholder 3">
            <a:extLst>
              <a:ext uri="{FF2B5EF4-FFF2-40B4-BE49-F238E27FC236}">
                <a16:creationId xmlns:a16="http://schemas.microsoft.com/office/drawing/2014/main" id="{CB8A48F3-2D29-C709-9772-4D5206CD1F1F}"/>
              </a:ext>
            </a:extLst>
          </p:cNvPr>
          <p:cNvSpPr>
            <a:spLocks noGrp="1"/>
          </p:cNvSpPr>
          <p:nvPr>
            <p:ph type="sldNum" sz="quarter" idx="12"/>
          </p:nvPr>
        </p:nvSpPr>
        <p:spPr/>
        <p:txBody>
          <a:bodyPr/>
          <a:lstStyle/>
          <a:p>
            <a:fld id="{77B5E61A-8F73-495D-A30A-94EEFEB81471}" type="slidenum">
              <a:rPr lang="en-US" altLang="en-US" smtClean="0"/>
              <a:pPr/>
              <a:t>145</a:t>
            </a:fld>
            <a:endParaRPr lang="en-US" altLang="en-US"/>
          </a:p>
        </p:txBody>
      </p:sp>
    </p:spTree>
    <p:extLst>
      <p:ext uri="{BB962C8B-B14F-4D97-AF65-F5344CB8AC3E}">
        <p14:creationId xmlns:p14="http://schemas.microsoft.com/office/powerpoint/2010/main" val="28665087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B3DFE70-A2BC-AC76-C7C5-8EBD9FAA06B8}"/>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CF2D829E-1C97-4E5B-8D33-0E1F60DEC8AA}" type="slidenum">
              <a:rPr lang="en-US" altLang="en-US">
                <a:solidFill>
                  <a:srgbClr val="EAEAEA"/>
                </a:solidFill>
              </a:rPr>
              <a:pPr defTabSz="914400" fontAlgn="base">
                <a:spcBef>
                  <a:spcPct val="0"/>
                </a:spcBef>
                <a:spcAft>
                  <a:spcPct val="0"/>
                </a:spcAft>
                <a:defRPr/>
              </a:pPr>
              <a:t>146</a:t>
            </a:fld>
            <a:endParaRPr lang="en-US" altLang="en-US">
              <a:solidFill>
                <a:srgbClr val="EAEAEA"/>
              </a:solidFill>
            </a:endParaRPr>
          </a:p>
        </p:txBody>
      </p:sp>
      <p:sp>
        <p:nvSpPr>
          <p:cNvPr id="130050" name="Rectangle 2">
            <a:extLst>
              <a:ext uri="{FF2B5EF4-FFF2-40B4-BE49-F238E27FC236}">
                <a16:creationId xmlns:a16="http://schemas.microsoft.com/office/drawing/2014/main" id="{B7E2025D-4C97-D387-904F-3A86F427640E}"/>
              </a:ext>
            </a:extLst>
          </p:cNvPr>
          <p:cNvSpPr>
            <a:spLocks noGrp="1" noChangeArrowheads="1"/>
          </p:cNvSpPr>
          <p:nvPr>
            <p:ph type="title"/>
          </p:nvPr>
        </p:nvSpPr>
        <p:spPr/>
        <p:txBody>
          <a:bodyPr/>
          <a:lstStyle/>
          <a:p>
            <a:pPr eaLnBrk="1" hangingPunct="1">
              <a:defRPr/>
            </a:pPr>
            <a:r>
              <a:rPr lang="en-US" altLang="en-US" sz="4000" b="1">
                <a:solidFill>
                  <a:srgbClr val="00FFFF"/>
                </a:solidFill>
              </a:rPr>
              <a:t>Samuel: Judge, Prophet &amp; Priest</a:t>
            </a:r>
          </a:p>
        </p:txBody>
      </p:sp>
      <p:sp>
        <p:nvSpPr>
          <p:cNvPr id="130051" name="Rectangle 3">
            <a:extLst>
              <a:ext uri="{FF2B5EF4-FFF2-40B4-BE49-F238E27FC236}">
                <a16:creationId xmlns:a16="http://schemas.microsoft.com/office/drawing/2014/main" id="{B5DE6DA6-0035-2DA1-E73F-0127691BBD59}"/>
              </a:ext>
            </a:extLst>
          </p:cNvPr>
          <p:cNvSpPr>
            <a:spLocks noGrp="1" noChangeArrowheads="1"/>
          </p:cNvSpPr>
          <p:nvPr>
            <p:ph type="body" idx="1"/>
          </p:nvPr>
        </p:nvSpPr>
        <p:spPr>
          <a:xfrm>
            <a:off x="465221" y="1600200"/>
            <a:ext cx="11117179" cy="5257800"/>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rPr>
              <a:t>Samuel is the first major character in the Book of 1 Samuel.</a:t>
            </a:r>
          </a:p>
          <a:p>
            <a:pPr eaLnBrk="1" hangingPunct="1">
              <a:lnSpc>
                <a:spcPct val="90000"/>
              </a:lnSpc>
              <a:defRPr/>
            </a:pPr>
            <a:r>
              <a:rPr lang="en-US" altLang="en-US" sz="2400" i="1" dirty="0"/>
              <a:t>He often is called “the last judge and the first prophet” (cf. Ac. 3:24; 13:20), though this designation should be qualified in that there were others called prophets before him (cf. Ge. 20:7; Jg. 6:8; cf. 1 Sa. 2:27).</a:t>
            </a:r>
          </a:p>
          <a:p>
            <a:pPr eaLnBrk="1" hangingPunct="1">
              <a:lnSpc>
                <a:spcPct val="90000"/>
              </a:lnSpc>
              <a:defRPr/>
            </a:pPr>
            <a:r>
              <a:rPr lang="en-US" altLang="en-US" sz="2400" i="1" dirty="0"/>
              <a:t>In continuity with the Book of Judges, Samuel “judged” Israel his whole life (cf. 1 Sa. 7:6, 15-17; 12:11).</a:t>
            </a:r>
          </a:p>
          <a:p>
            <a:pPr eaLnBrk="1" hangingPunct="1">
              <a:lnSpc>
                <a:spcPct val="90000"/>
              </a:lnSpc>
              <a:defRPr/>
            </a:pPr>
            <a:r>
              <a:rPr lang="en-US" altLang="en-US" sz="2400" i="1" dirty="0"/>
              <a:t>Further, he was widely recognized by all Israel as a true prophet (1 Sa. 3:20-21; 9:18-19).</a:t>
            </a:r>
          </a:p>
          <a:p>
            <a:pPr eaLnBrk="1" hangingPunct="1">
              <a:lnSpc>
                <a:spcPct val="90000"/>
              </a:lnSpc>
              <a:defRPr/>
            </a:pPr>
            <a:r>
              <a:rPr lang="en-US" altLang="en-US" sz="2400" i="1" dirty="0"/>
              <a:t>Finally, Samuel was a Kohathite priest (1 Sa. 2:18; Lv. 6:10;16:2-5; 1 Chr. 6:22-27).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p:cTn id="7"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00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additive="base">
                                        <p:cTn id="19" dur="5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0051">
                                            <p:txEl>
                                              <p:pRg st="3" end="3"/>
                                            </p:txEl>
                                          </p:spTgt>
                                        </p:tgtEl>
                                        <p:attrNameLst>
                                          <p:attrName>style.visibility</p:attrName>
                                        </p:attrNameLst>
                                      </p:cBhvr>
                                      <p:to>
                                        <p:strVal val="visible"/>
                                      </p:to>
                                    </p:set>
                                    <p:anim calcmode="lin" valueType="num">
                                      <p:cBhvr additive="base">
                                        <p:cTn id="25" dur="500" fill="hold"/>
                                        <p:tgtEl>
                                          <p:spTgt spid="1300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0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0051">
                                            <p:txEl>
                                              <p:pRg st="4" end="4"/>
                                            </p:txEl>
                                          </p:spTgt>
                                        </p:tgtEl>
                                        <p:attrNameLst>
                                          <p:attrName>style.visibility</p:attrName>
                                        </p:attrNameLst>
                                      </p:cBhvr>
                                      <p:to>
                                        <p:strVal val="visible"/>
                                      </p:to>
                                    </p:set>
                                    <p:anim calcmode="lin" valueType="num">
                                      <p:cBhvr additive="base">
                                        <p:cTn id="31" dur="500" fill="hold"/>
                                        <p:tgtEl>
                                          <p:spTgt spid="1300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00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5D1A981B-90B4-EA68-9144-62B68ACABE70}"/>
              </a:ext>
            </a:extLst>
          </p:cNvPr>
          <p:cNvSpPr>
            <a:spLocks noGrp="1" noChangeArrowheads="1"/>
          </p:cNvSpPr>
          <p:nvPr>
            <p:ph type="ctrTitle"/>
          </p:nvPr>
        </p:nvSpPr>
        <p:spPr>
          <a:xfrm>
            <a:off x="2209800" y="228601"/>
            <a:ext cx="7772400" cy="1736725"/>
          </a:xfrm>
        </p:spPr>
        <p:txBody>
          <a:bodyPr/>
          <a:lstStyle/>
          <a:p>
            <a:pPr eaLnBrk="1" hangingPunct="1">
              <a:defRPr/>
            </a:pPr>
            <a:r>
              <a:rPr lang="en-US" altLang="en-US">
                <a:solidFill>
                  <a:srgbClr val="FFFF00"/>
                </a:solidFill>
                <a:latin typeface="Franklin Gothic Medium" panose="020B0603020102020204" pitchFamily="34" charset="0"/>
              </a:rPr>
              <a:t>WHAT IS A PROPHET?</a:t>
            </a:r>
            <a:br>
              <a:rPr lang="en-US" altLang="en-US">
                <a:latin typeface="Franklin Gothic Medium" panose="020B0603020102020204" pitchFamily="34" charset="0"/>
              </a:rPr>
            </a:br>
            <a:r>
              <a:rPr lang="en-US" altLang="en-US" sz="4600">
                <a:latin typeface="HebrewTh" pitchFamily="2" charset="0"/>
              </a:rPr>
              <a:t>Xybin!</a:t>
            </a:r>
            <a:r>
              <a:rPr lang="en-US" altLang="en-US" sz="4600">
                <a:latin typeface="Franklin Gothic Medium" panose="020B0603020102020204" pitchFamily="34" charset="0"/>
              </a:rPr>
              <a:t> (</a:t>
            </a:r>
            <a:r>
              <a:rPr lang="en-US" altLang="en-US" sz="4600" b="1" i="1">
                <a:latin typeface="Franklin Gothic Medium" panose="020B0603020102020204" pitchFamily="34" charset="0"/>
              </a:rPr>
              <a:t>nabi’</a:t>
            </a:r>
            <a:r>
              <a:rPr lang="en-US" altLang="en-US" sz="4600" b="1">
                <a:latin typeface="Franklin Gothic Medium" panose="020B0603020102020204" pitchFamily="34" charset="0"/>
              </a:rPr>
              <a:t> = prophet)</a:t>
            </a:r>
            <a:endParaRPr lang="en-US" altLang="en-US" sz="4600">
              <a:latin typeface="Franklin Gothic Medium" panose="020B0603020102020204" pitchFamily="34" charset="0"/>
            </a:endParaRPr>
          </a:p>
        </p:txBody>
      </p:sp>
      <p:sp>
        <p:nvSpPr>
          <p:cNvPr id="132099" name="Rectangle 3">
            <a:extLst>
              <a:ext uri="{FF2B5EF4-FFF2-40B4-BE49-F238E27FC236}">
                <a16:creationId xmlns:a16="http://schemas.microsoft.com/office/drawing/2014/main" id="{097160C1-87DF-FB90-06FD-A2A93BDA7B07}"/>
              </a:ext>
            </a:extLst>
          </p:cNvPr>
          <p:cNvSpPr>
            <a:spLocks noGrp="1" noChangeArrowheads="1"/>
          </p:cNvSpPr>
          <p:nvPr>
            <p:ph type="subTitle" idx="1"/>
          </p:nvPr>
        </p:nvSpPr>
        <p:spPr>
          <a:xfrm>
            <a:off x="2895600" y="2209800"/>
            <a:ext cx="6553200" cy="4267200"/>
          </a:xfrm>
        </p:spPr>
        <p:txBody>
          <a:bodyPr/>
          <a:lstStyle/>
          <a:p>
            <a:pPr eaLnBrk="1" hangingPunct="1">
              <a:defRPr/>
            </a:pPr>
            <a:r>
              <a:rPr lang="en-US" altLang="en-US" sz="4000" b="1" i="1">
                <a:solidFill>
                  <a:srgbClr val="FFFF99"/>
                </a:solidFill>
                <a:latin typeface="Times New Roman" panose="02020603050405020304" pitchFamily="18" charset="0"/>
              </a:rPr>
              <a:t>Medium of direct communication between God and humans</a:t>
            </a:r>
          </a:p>
          <a:p>
            <a:pPr algn="l" eaLnBrk="1" hangingPunct="1">
              <a:defRPr/>
            </a:pPr>
            <a:r>
              <a:rPr lang="en-US" altLang="en-US" sz="4000" b="1">
                <a:latin typeface="Franklin Gothic Medium" panose="020B0603020102020204" pitchFamily="34" charset="0"/>
              </a:rPr>
              <a:t>KEY TEXTS:</a:t>
            </a:r>
          </a:p>
          <a:p>
            <a:pPr algn="l" eaLnBrk="1" hangingPunct="1">
              <a:defRPr/>
            </a:pPr>
            <a:r>
              <a:rPr lang="en-US" altLang="en-US" sz="2800" b="1">
                <a:latin typeface="Arial Narrow" panose="020B0606020202030204" pitchFamily="34" charset="0"/>
              </a:rPr>
              <a:t>	Ge. 20:7		Dt. 13:1-5</a:t>
            </a:r>
          </a:p>
          <a:p>
            <a:pPr algn="l" eaLnBrk="1" hangingPunct="1">
              <a:defRPr/>
            </a:pPr>
            <a:r>
              <a:rPr lang="en-US" altLang="en-US" sz="2800" b="1">
                <a:latin typeface="Arial Narrow" panose="020B0606020202030204" pitchFamily="34" charset="0"/>
              </a:rPr>
              <a:t>	Ex. 7:1		Dt. 18:20-22</a:t>
            </a:r>
          </a:p>
          <a:p>
            <a:pPr algn="l" eaLnBrk="1" hangingPunct="1">
              <a:defRPr/>
            </a:pPr>
            <a:r>
              <a:rPr lang="en-US" altLang="en-US" sz="2800" b="1">
                <a:latin typeface="Arial Narrow" panose="020B0606020202030204" pitchFamily="34" charset="0"/>
              </a:rPr>
              <a:t>	Nu. 12:1-8</a:t>
            </a:r>
          </a:p>
        </p:txBody>
      </p:sp>
      <p:sp>
        <p:nvSpPr>
          <p:cNvPr id="2" name="Slide Number Placeholder 1">
            <a:extLst>
              <a:ext uri="{FF2B5EF4-FFF2-40B4-BE49-F238E27FC236}">
                <a16:creationId xmlns:a16="http://schemas.microsoft.com/office/drawing/2014/main" id="{EA2B7E25-FA07-3979-5978-71136B0DA224}"/>
              </a:ext>
            </a:extLst>
          </p:cNvPr>
          <p:cNvSpPr>
            <a:spLocks noGrp="1"/>
          </p:cNvSpPr>
          <p:nvPr>
            <p:ph type="sldNum" sz="quarter" idx="12"/>
          </p:nvPr>
        </p:nvSpPr>
        <p:spPr/>
        <p:txBody>
          <a:bodyPr/>
          <a:lstStyle/>
          <a:p>
            <a:pPr>
              <a:defRPr/>
            </a:pPr>
            <a:fld id="{DE5E2459-10C4-442C-9277-6FB0B8BC856F}" type="slidenum">
              <a:rPr lang="en-US" altLang="en-US" smtClean="0"/>
              <a:pPr>
                <a:defRPr/>
              </a:pPr>
              <a:t>147</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p:cTn id="7" dur="500" fill="hold"/>
                                        <p:tgtEl>
                                          <p:spTgt spid="132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2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2099">
                                            <p:txEl>
                                              <p:pRg st="1" end="1"/>
                                            </p:txEl>
                                          </p:spTgt>
                                        </p:tgtEl>
                                        <p:attrNameLst>
                                          <p:attrName>style.visibility</p:attrName>
                                        </p:attrNameLst>
                                      </p:cBhvr>
                                      <p:to>
                                        <p:strVal val="visible"/>
                                      </p:to>
                                    </p:set>
                                    <p:anim calcmode="lin" valueType="num">
                                      <p:cBhvr>
                                        <p:cTn id="13" dur="500" fill="hold"/>
                                        <p:tgtEl>
                                          <p:spTgt spid="1320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2099">
                                            <p:txEl>
                                              <p:pRg st="1" end="1"/>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132099">
                                            <p:txEl>
                                              <p:pRg st="2" end="2"/>
                                            </p:txEl>
                                          </p:spTgt>
                                        </p:tgtEl>
                                        <p:attrNameLst>
                                          <p:attrName>style.visibility</p:attrName>
                                        </p:attrNameLst>
                                      </p:cBhvr>
                                      <p:to>
                                        <p:strVal val="visible"/>
                                      </p:to>
                                    </p:set>
                                    <p:anim calcmode="lin" valueType="num">
                                      <p:cBhvr additive="base">
                                        <p:cTn id="18"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2099">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132099">
                                            <p:txEl>
                                              <p:pRg st="3" end="3"/>
                                            </p:txEl>
                                          </p:spTgt>
                                        </p:tgtEl>
                                        <p:attrNameLst>
                                          <p:attrName>style.visibility</p:attrName>
                                        </p:attrNameLst>
                                      </p:cBhvr>
                                      <p:to>
                                        <p:strVal val="visible"/>
                                      </p:to>
                                    </p:set>
                                    <p:anim calcmode="lin" valueType="num">
                                      <p:cBhvr additive="base">
                                        <p:cTn id="23" dur="500" fill="hold"/>
                                        <p:tgtEl>
                                          <p:spTgt spid="13209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2099">
                                            <p:txEl>
                                              <p:pRg st="3" end="3"/>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2" presetClass="entr" presetSubtype="4" fill="hold" nodeType="afterEffect">
                                  <p:stCondLst>
                                    <p:cond delay="0"/>
                                  </p:stCondLst>
                                  <p:childTnLst>
                                    <p:set>
                                      <p:cBhvr>
                                        <p:cTn id="27" dur="1" fill="hold">
                                          <p:stCondLst>
                                            <p:cond delay="0"/>
                                          </p:stCondLst>
                                        </p:cTn>
                                        <p:tgtEl>
                                          <p:spTgt spid="132099">
                                            <p:txEl>
                                              <p:pRg st="4" end="4"/>
                                            </p:txEl>
                                          </p:spTgt>
                                        </p:tgtEl>
                                        <p:attrNameLst>
                                          <p:attrName>style.visibility</p:attrName>
                                        </p:attrNameLst>
                                      </p:cBhvr>
                                      <p:to>
                                        <p:strVal val="visible"/>
                                      </p:to>
                                    </p:set>
                                    <p:anim calcmode="lin" valueType="num">
                                      <p:cBhvr additive="base">
                                        <p:cTn id="28" dur="500" fill="hold"/>
                                        <p:tgtEl>
                                          <p:spTgt spid="132099">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2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0422548-0CE7-0625-B851-A91BF819B62B}"/>
              </a:ext>
            </a:extLst>
          </p:cNvPr>
          <p:cNvSpPr>
            <a:spLocks noGrp="1" noChangeArrowheads="1"/>
          </p:cNvSpPr>
          <p:nvPr>
            <p:ph type="title"/>
          </p:nvPr>
        </p:nvSpPr>
        <p:spPr/>
        <p:txBody>
          <a:bodyPr/>
          <a:lstStyle/>
          <a:p>
            <a:pPr eaLnBrk="1" hangingPunct="1">
              <a:defRPr/>
            </a:pPr>
            <a:r>
              <a:rPr lang="en-US" altLang="en-US" sz="4000">
                <a:latin typeface="Lucida Bright" pitchFamily="18" charset="0"/>
              </a:rPr>
              <a:t>PROPHETS IN THE</a:t>
            </a:r>
            <a:br>
              <a:rPr lang="en-US" altLang="en-US" sz="4000">
                <a:latin typeface="Lucida Bright" pitchFamily="18" charset="0"/>
              </a:rPr>
            </a:br>
            <a:r>
              <a:rPr lang="en-US" altLang="en-US" sz="4000">
                <a:latin typeface="Lucida Bright" pitchFamily="18" charset="0"/>
              </a:rPr>
              <a:t>ANCIENT NEAR EAST</a:t>
            </a:r>
          </a:p>
        </p:txBody>
      </p:sp>
      <p:sp>
        <p:nvSpPr>
          <p:cNvPr id="133123" name="Rectangle 3">
            <a:extLst>
              <a:ext uri="{FF2B5EF4-FFF2-40B4-BE49-F238E27FC236}">
                <a16:creationId xmlns:a16="http://schemas.microsoft.com/office/drawing/2014/main" id="{B26CB6F8-2EFC-98D0-DBDB-B355BDD74972}"/>
              </a:ext>
            </a:extLst>
          </p:cNvPr>
          <p:cNvSpPr>
            <a:spLocks noGrp="1" noChangeArrowheads="1"/>
          </p:cNvSpPr>
          <p:nvPr>
            <p:ph type="body" idx="1"/>
          </p:nvPr>
        </p:nvSpPr>
        <p:spPr>
          <a:xfrm>
            <a:off x="914399" y="1600200"/>
            <a:ext cx="10475495" cy="5029200"/>
          </a:xfrm>
        </p:spPr>
        <p:txBody>
          <a:bodyPr/>
          <a:lstStyle/>
          <a:p>
            <a:pPr eaLnBrk="1" hangingPunct="1">
              <a:lnSpc>
                <a:spcPct val="90000"/>
              </a:lnSpc>
              <a:buFont typeface="Wingdings" panose="05000000000000000000" pitchFamily="2" charset="2"/>
              <a:buNone/>
              <a:defRPr/>
            </a:pPr>
            <a:r>
              <a:rPr lang="en-US" altLang="en-US" sz="2800" dirty="0">
                <a:solidFill>
                  <a:srgbClr val="FFFF99"/>
                </a:solidFill>
                <a:latin typeface="Lucida Bright" pitchFamily="18" charset="0"/>
              </a:rPr>
              <a:t>Widespread phenomenon (Canaan, Syria, Anatolia, Mesopotamia and Egypt)</a:t>
            </a:r>
          </a:p>
          <a:p>
            <a:pPr eaLnBrk="1" hangingPunct="1">
              <a:lnSpc>
                <a:spcPct val="90000"/>
              </a:lnSpc>
              <a:defRPr/>
            </a:pPr>
            <a:r>
              <a:rPr lang="en-US" altLang="en-US" sz="2800" dirty="0">
                <a:solidFill>
                  <a:srgbClr val="FFFF99"/>
                </a:solidFill>
                <a:latin typeface="Lucida Bright" pitchFamily="18" charset="0"/>
              </a:rPr>
              <a:t>Balaam ben </a:t>
            </a:r>
            <a:r>
              <a:rPr lang="en-US" altLang="en-US" sz="2800" dirty="0" err="1">
                <a:solidFill>
                  <a:srgbClr val="FFFF99"/>
                </a:solidFill>
                <a:latin typeface="Lucida Bright" pitchFamily="18" charset="0"/>
              </a:rPr>
              <a:t>Beor</a:t>
            </a:r>
            <a:r>
              <a:rPr lang="en-US" altLang="en-US" sz="2800" dirty="0">
                <a:solidFill>
                  <a:srgbClr val="FFFF99"/>
                </a:solidFill>
                <a:latin typeface="Lucida Bright" pitchFamily="18" charset="0"/>
              </a:rPr>
              <a:t>, a biblical example</a:t>
            </a:r>
          </a:p>
          <a:p>
            <a:pPr lvl="2" eaLnBrk="1" hangingPunct="1">
              <a:lnSpc>
                <a:spcPct val="90000"/>
              </a:lnSpc>
              <a:buFont typeface="Wingdings" panose="05000000000000000000" pitchFamily="2" charset="2"/>
              <a:buChar char="Ø"/>
              <a:defRPr/>
            </a:pPr>
            <a:r>
              <a:rPr lang="en-US" altLang="en-US" sz="2000" b="1" i="1" dirty="0">
                <a:latin typeface="Arial Narrow" panose="020B0606020202030204" pitchFamily="34" charset="0"/>
              </a:rPr>
              <a:t>Agreed to prophesy for a “fee” (Nu. 22:7, 16)</a:t>
            </a:r>
          </a:p>
          <a:p>
            <a:pPr lvl="2" eaLnBrk="1" hangingPunct="1">
              <a:lnSpc>
                <a:spcPct val="90000"/>
              </a:lnSpc>
              <a:buFont typeface="Wingdings" panose="05000000000000000000" pitchFamily="2" charset="2"/>
              <a:buChar char="Ø"/>
              <a:defRPr/>
            </a:pPr>
            <a:r>
              <a:rPr lang="en-US" altLang="en-US" sz="2000" b="1" i="1" dirty="0">
                <a:latin typeface="Arial Narrow" panose="020B0606020202030204" pitchFamily="34" charset="0"/>
              </a:rPr>
              <a:t>Resorted to sorcery (Nu. 24:1)</a:t>
            </a:r>
          </a:p>
          <a:p>
            <a:pPr eaLnBrk="1" hangingPunct="1">
              <a:lnSpc>
                <a:spcPct val="90000"/>
              </a:lnSpc>
              <a:defRPr/>
            </a:pPr>
            <a:r>
              <a:rPr lang="en-US" altLang="en-US" sz="2800" dirty="0">
                <a:solidFill>
                  <a:srgbClr val="FFFF99"/>
                </a:solidFill>
                <a:latin typeface="Lucida Bright" pitchFamily="18" charset="0"/>
              </a:rPr>
              <a:t>Prophets of </a:t>
            </a:r>
            <a:r>
              <a:rPr lang="en-US" altLang="en-US" sz="2800" dirty="0" err="1">
                <a:solidFill>
                  <a:srgbClr val="FFFF99"/>
                </a:solidFill>
                <a:latin typeface="Lucida Bright" pitchFamily="18" charset="0"/>
              </a:rPr>
              <a:t>Ba’al</a:t>
            </a:r>
            <a:r>
              <a:rPr lang="en-US" altLang="en-US" sz="2800" dirty="0">
                <a:solidFill>
                  <a:srgbClr val="FFFF99"/>
                </a:solidFill>
                <a:latin typeface="Lucida Bright" pitchFamily="18" charset="0"/>
              </a:rPr>
              <a:t>, other examples</a:t>
            </a:r>
          </a:p>
          <a:p>
            <a:pPr lvl="2" eaLnBrk="1" hangingPunct="1">
              <a:lnSpc>
                <a:spcPct val="90000"/>
              </a:lnSpc>
              <a:buFont typeface="Wingdings" panose="05000000000000000000" pitchFamily="2" charset="2"/>
              <a:buChar char="Ø"/>
              <a:defRPr/>
            </a:pPr>
            <a:r>
              <a:rPr lang="en-US" altLang="en-US" sz="2000" b="1" i="1" dirty="0">
                <a:latin typeface="Arial Narrow" panose="020B0606020202030204" pitchFamily="34" charset="0"/>
              </a:rPr>
              <a:t>Raving and self-mutilation (1 Kg. 18:29)</a:t>
            </a:r>
          </a:p>
          <a:p>
            <a:pPr eaLnBrk="1" hangingPunct="1">
              <a:lnSpc>
                <a:spcPct val="90000"/>
              </a:lnSpc>
              <a:defRPr/>
            </a:pPr>
            <a:r>
              <a:rPr lang="en-US" altLang="en-US" sz="2800" dirty="0">
                <a:solidFill>
                  <a:srgbClr val="FFFF99"/>
                </a:solidFill>
                <a:latin typeface="Lucida Bright" pitchFamily="18" charset="0"/>
              </a:rPr>
              <a:t>ANE prophecies often took the form of transcendental ecstasy</a:t>
            </a:r>
          </a:p>
          <a:p>
            <a:pPr lvl="2" eaLnBrk="1" hangingPunct="1">
              <a:lnSpc>
                <a:spcPct val="90000"/>
              </a:lnSpc>
              <a:buFont typeface="Wingdings" panose="05000000000000000000" pitchFamily="2" charset="2"/>
              <a:buChar char="Ø"/>
              <a:defRPr/>
            </a:pPr>
            <a:r>
              <a:rPr lang="en-US" altLang="en-US" sz="2000" b="1" i="1" dirty="0">
                <a:latin typeface="Arial Narrow" panose="020B0606020202030204" pitchFamily="34" charset="0"/>
              </a:rPr>
              <a:t>Fits or violent trances</a:t>
            </a:r>
          </a:p>
          <a:p>
            <a:pPr lvl="2" eaLnBrk="1" hangingPunct="1">
              <a:lnSpc>
                <a:spcPct val="90000"/>
              </a:lnSpc>
              <a:buFont typeface="Wingdings" panose="05000000000000000000" pitchFamily="2" charset="2"/>
              <a:buChar char="Ø"/>
              <a:defRPr/>
            </a:pPr>
            <a:r>
              <a:rPr lang="en-US" altLang="en-US" sz="2000" b="1" i="1" dirty="0">
                <a:latin typeface="Arial Narrow" panose="020B0606020202030204" pitchFamily="34" charset="0"/>
              </a:rPr>
              <a:t>Leaping, wild dancing</a:t>
            </a:r>
          </a:p>
          <a:p>
            <a:pPr lvl="2" eaLnBrk="1" hangingPunct="1">
              <a:lnSpc>
                <a:spcPct val="90000"/>
              </a:lnSpc>
              <a:buFont typeface="Wingdings" panose="05000000000000000000" pitchFamily="2" charset="2"/>
              <a:buChar char="Ø"/>
              <a:defRPr/>
            </a:pPr>
            <a:r>
              <a:rPr lang="en-US" altLang="en-US" sz="2000" b="1" i="1" dirty="0">
                <a:latin typeface="Arial Narrow" panose="020B0606020202030204" pitchFamily="34" charset="0"/>
              </a:rPr>
              <a:t>Contortions, constriction of muscles</a:t>
            </a:r>
          </a:p>
          <a:p>
            <a:pPr lvl="2" eaLnBrk="1" hangingPunct="1">
              <a:lnSpc>
                <a:spcPct val="90000"/>
              </a:lnSpc>
              <a:buFont typeface="Wingdings" panose="05000000000000000000" pitchFamily="2" charset="2"/>
              <a:buChar char="Ø"/>
              <a:defRPr/>
            </a:pPr>
            <a:r>
              <a:rPr lang="en-US" altLang="en-US" sz="2000" b="1" i="1" dirty="0">
                <a:latin typeface="Arial Narrow" panose="020B0606020202030204" pitchFamily="34" charset="0"/>
              </a:rPr>
              <a:t>Unintelligible utterances</a:t>
            </a:r>
          </a:p>
        </p:txBody>
      </p:sp>
      <p:sp>
        <p:nvSpPr>
          <p:cNvPr id="2" name="Slide Number Placeholder 1">
            <a:extLst>
              <a:ext uri="{FF2B5EF4-FFF2-40B4-BE49-F238E27FC236}">
                <a16:creationId xmlns:a16="http://schemas.microsoft.com/office/drawing/2014/main" id="{F32D0052-8FBA-E7AE-021B-9EB91094DF7E}"/>
              </a:ext>
            </a:extLst>
          </p:cNvPr>
          <p:cNvSpPr>
            <a:spLocks noGrp="1"/>
          </p:cNvSpPr>
          <p:nvPr>
            <p:ph type="sldNum" sz="quarter" idx="12"/>
          </p:nvPr>
        </p:nvSpPr>
        <p:spPr/>
        <p:txBody>
          <a:bodyPr/>
          <a:lstStyle/>
          <a:p>
            <a:pPr>
              <a:defRPr/>
            </a:pPr>
            <a:fld id="{FACF846E-A649-4591-B7EB-99FA208A3202}" type="slidenum">
              <a:rPr lang="en-US" altLang="en-US" smtClean="0"/>
              <a:pPr>
                <a:defRPr/>
              </a:pPr>
              <a:t>148</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p:cTn id="7" dur="500" fill="hold"/>
                                        <p:tgtEl>
                                          <p:spTgt spid="133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3123">
                                            <p:txEl>
                                              <p:pRg st="1" end="1"/>
                                            </p:txEl>
                                          </p:spTgt>
                                        </p:tgtEl>
                                        <p:attrNameLst>
                                          <p:attrName>style.visibility</p:attrName>
                                        </p:attrNameLst>
                                      </p:cBhvr>
                                      <p:to>
                                        <p:strVal val="visible"/>
                                      </p:to>
                                    </p:set>
                                    <p:anim calcmode="lin" valueType="num">
                                      <p:cBhvr additive="base">
                                        <p:cTn id="13" dur="500" fill="hold"/>
                                        <p:tgtEl>
                                          <p:spTgt spid="133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3123">
                                            <p:txEl>
                                              <p:pRg st="2" end="2"/>
                                            </p:txEl>
                                          </p:spTgt>
                                        </p:tgtEl>
                                        <p:attrNameLst>
                                          <p:attrName>style.visibility</p:attrName>
                                        </p:attrNameLst>
                                      </p:cBhvr>
                                      <p:to>
                                        <p:strVal val="visible"/>
                                      </p:to>
                                    </p:set>
                                    <p:anim calcmode="lin" valueType="num">
                                      <p:cBhvr additive="base">
                                        <p:cTn id="17" dur="5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312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3123">
                                            <p:txEl>
                                              <p:pRg st="3" end="3"/>
                                            </p:txEl>
                                          </p:spTgt>
                                        </p:tgtEl>
                                        <p:attrNameLst>
                                          <p:attrName>style.visibility</p:attrName>
                                        </p:attrNameLst>
                                      </p:cBhvr>
                                      <p:to>
                                        <p:strVal val="visible"/>
                                      </p:to>
                                    </p:set>
                                    <p:anim calcmode="lin" valueType="num">
                                      <p:cBhvr additive="base">
                                        <p:cTn id="21" dur="5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3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33123">
                                            <p:txEl>
                                              <p:pRg st="4" end="4"/>
                                            </p:txEl>
                                          </p:spTgt>
                                        </p:tgtEl>
                                        <p:attrNameLst>
                                          <p:attrName>style.visibility</p:attrName>
                                        </p:attrNameLst>
                                      </p:cBhvr>
                                      <p:to>
                                        <p:strVal val="visible"/>
                                      </p:to>
                                    </p:set>
                                    <p:anim calcmode="lin" valueType="num">
                                      <p:cBhvr additive="base">
                                        <p:cTn id="27" dur="500" fill="hold"/>
                                        <p:tgtEl>
                                          <p:spTgt spid="13312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312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3123">
                                            <p:txEl>
                                              <p:pRg st="5" end="5"/>
                                            </p:txEl>
                                          </p:spTgt>
                                        </p:tgtEl>
                                        <p:attrNameLst>
                                          <p:attrName>style.visibility</p:attrName>
                                        </p:attrNameLst>
                                      </p:cBhvr>
                                      <p:to>
                                        <p:strVal val="visible"/>
                                      </p:to>
                                    </p:set>
                                    <p:anim calcmode="lin" valueType="num">
                                      <p:cBhvr additive="base">
                                        <p:cTn id="31" dur="500" fill="hold"/>
                                        <p:tgtEl>
                                          <p:spTgt spid="1331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3123">
                                            <p:txEl>
                                              <p:pRg st="6" end="6"/>
                                            </p:txEl>
                                          </p:spTgt>
                                        </p:tgtEl>
                                        <p:attrNameLst>
                                          <p:attrName>style.visibility</p:attrName>
                                        </p:attrNameLst>
                                      </p:cBhvr>
                                      <p:to>
                                        <p:strVal val="visible"/>
                                      </p:to>
                                    </p:set>
                                    <p:anim calcmode="lin" valueType="num">
                                      <p:cBhvr additive="base">
                                        <p:cTn id="37" dur="500" fill="hold"/>
                                        <p:tgtEl>
                                          <p:spTgt spid="13312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2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3123">
                                            <p:txEl>
                                              <p:pRg st="7" end="7"/>
                                            </p:txEl>
                                          </p:spTgt>
                                        </p:tgtEl>
                                        <p:attrNameLst>
                                          <p:attrName>style.visibility</p:attrName>
                                        </p:attrNameLst>
                                      </p:cBhvr>
                                      <p:to>
                                        <p:strVal val="visible"/>
                                      </p:to>
                                    </p:set>
                                    <p:anim calcmode="lin" valueType="num">
                                      <p:cBhvr additive="base">
                                        <p:cTn id="41" dur="500" fill="hold"/>
                                        <p:tgtEl>
                                          <p:spTgt spid="13312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312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3123">
                                            <p:txEl>
                                              <p:pRg st="8" end="8"/>
                                            </p:txEl>
                                          </p:spTgt>
                                        </p:tgtEl>
                                        <p:attrNameLst>
                                          <p:attrName>style.visibility</p:attrName>
                                        </p:attrNameLst>
                                      </p:cBhvr>
                                      <p:to>
                                        <p:strVal val="visible"/>
                                      </p:to>
                                    </p:set>
                                    <p:anim calcmode="lin" valueType="num">
                                      <p:cBhvr additive="base">
                                        <p:cTn id="45" dur="500" fill="hold"/>
                                        <p:tgtEl>
                                          <p:spTgt spid="13312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312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3123">
                                            <p:txEl>
                                              <p:pRg st="9" end="9"/>
                                            </p:txEl>
                                          </p:spTgt>
                                        </p:tgtEl>
                                        <p:attrNameLst>
                                          <p:attrName>style.visibility</p:attrName>
                                        </p:attrNameLst>
                                      </p:cBhvr>
                                      <p:to>
                                        <p:strVal val="visible"/>
                                      </p:to>
                                    </p:set>
                                    <p:anim calcmode="lin" valueType="num">
                                      <p:cBhvr additive="base">
                                        <p:cTn id="49" dur="500" fill="hold"/>
                                        <p:tgtEl>
                                          <p:spTgt spid="13312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312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3123">
                                            <p:txEl>
                                              <p:pRg st="10" end="10"/>
                                            </p:txEl>
                                          </p:spTgt>
                                        </p:tgtEl>
                                        <p:attrNameLst>
                                          <p:attrName>style.visibility</p:attrName>
                                        </p:attrNameLst>
                                      </p:cBhvr>
                                      <p:to>
                                        <p:strVal val="visible"/>
                                      </p:to>
                                    </p:set>
                                    <p:anim calcmode="lin" valueType="num">
                                      <p:cBhvr additive="base">
                                        <p:cTn id="53" dur="500" fill="hold"/>
                                        <p:tgtEl>
                                          <p:spTgt spid="13312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3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011E0EA-CDDC-2F6C-E286-55C11EF39576}"/>
              </a:ext>
            </a:extLst>
          </p:cNvPr>
          <p:cNvSpPr>
            <a:spLocks noGrp="1" noChangeArrowheads="1"/>
          </p:cNvSpPr>
          <p:nvPr>
            <p:ph type="title"/>
          </p:nvPr>
        </p:nvSpPr>
        <p:spPr>
          <a:xfrm>
            <a:off x="1981200" y="0"/>
            <a:ext cx="8229600" cy="1143000"/>
          </a:xfrm>
        </p:spPr>
        <p:txBody>
          <a:bodyPr/>
          <a:lstStyle/>
          <a:p>
            <a:pPr eaLnBrk="1" hangingPunct="1">
              <a:defRPr/>
            </a:pPr>
            <a:r>
              <a:rPr lang="en-US" altLang="en-US">
                <a:latin typeface="Lucida Bright" pitchFamily="18" charset="0"/>
              </a:rPr>
              <a:t>Balaam Inscription</a:t>
            </a:r>
          </a:p>
        </p:txBody>
      </p:sp>
      <p:sp>
        <p:nvSpPr>
          <p:cNvPr id="134147" name="Rectangle 3">
            <a:extLst>
              <a:ext uri="{FF2B5EF4-FFF2-40B4-BE49-F238E27FC236}">
                <a16:creationId xmlns:a16="http://schemas.microsoft.com/office/drawing/2014/main" id="{361CB9B7-036A-0747-8ED2-BB29DD9AB33D}"/>
              </a:ext>
            </a:extLst>
          </p:cNvPr>
          <p:cNvSpPr>
            <a:spLocks noGrp="1" noChangeArrowheads="1"/>
          </p:cNvSpPr>
          <p:nvPr>
            <p:ph type="body" sz="half" idx="2"/>
          </p:nvPr>
        </p:nvSpPr>
        <p:spPr>
          <a:xfrm>
            <a:off x="6477000" y="1219200"/>
            <a:ext cx="3886200" cy="5334000"/>
          </a:xfrm>
        </p:spPr>
        <p:txBody>
          <a:bodyPr/>
          <a:lstStyle/>
          <a:p>
            <a:pPr eaLnBrk="1" hangingPunct="1">
              <a:lnSpc>
                <a:spcPct val="90000"/>
              </a:lnSpc>
              <a:buFont typeface="Wingdings" panose="05000000000000000000" pitchFamily="2" charset="2"/>
              <a:buNone/>
              <a:defRPr/>
            </a:pPr>
            <a:r>
              <a:rPr lang="en-US" altLang="en-US" sz="2000">
                <a:latin typeface="Franklin Gothic Medium" panose="020B0603020102020204" pitchFamily="34" charset="0"/>
              </a:rPr>
              <a:t>A reference to “Balaam, son of Beor” was discovered at Deir Alla (biblical Succoth) in the transjordan in 1967 (probably from the mid-8</a:t>
            </a:r>
            <a:r>
              <a:rPr lang="en-US" altLang="en-US" sz="2000" baseline="30000">
                <a:latin typeface="Franklin Gothic Medium" panose="020B0603020102020204" pitchFamily="34" charset="0"/>
              </a:rPr>
              <a:t>th</a:t>
            </a:r>
            <a:r>
              <a:rPr lang="en-US" altLang="en-US" sz="2000">
                <a:latin typeface="Franklin Gothic Medium" panose="020B0603020102020204" pitchFamily="34" charset="0"/>
              </a:rPr>
              <a:t> century BC). It appears on a plastered wall and reads in part:</a:t>
            </a:r>
          </a:p>
          <a:p>
            <a:pPr eaLnBrk="1" hangingPunct="1">
              <a:lnSpc>
                <a:spcPct val="90000"/>
              </a:lnSpc>
              <a:buFont typeface="Wingdings" panose="05000000000000000000" pitchFamily="2" charset="2"/>
              <a:buNone/>
              <a:defRPr/>
            </a:pPr>
            <a:endParaRPr lang="en-US" altLang="en-US" sz="2000">
              <a:latin typeface="Franklin Gothic Medium" panose="020B0603020102020204" pitchFamily="34" charset="0"/>
            </a:endParaRPr>
          </a:p>
          <a:p>
            <a:pPr eaLnBrk="1" hangingPunct="1">
              <a:lnSpc>
                <a:spcPct val="90000"/>
              </a:lnSpc>
              <a:buFont typeface="Wingdings" panose="05000000000000000000" pitchFamily="2" charset="2"/>
              <a:buNone/>
              <a:defRPr/>
            </a:pPr>
            <a:r>
              <a:rPr lang="en-US" altLang="en-US" sz="2000" i="1">
                <a:latin typeface="Arial Narrow" panose="020B0606020202030204" pitchFamily="34" charset="0"/>
              </a:rPr>
              <a:t>“Inscription of [Ba]laam [son of Beo]r, the man who was a seer of the gods. Lo, the gods came to him at night and [spoke to] him.</a:t>
            </a:r>
          </a:p>
          <a:p>
            <a:pPr eaLnBrk="1" hangingPunct="1">
              <a:lnSpc>
                <a:spcPct val="90000"/>
              </a:lnSpc>
              <a:buFont typeface="Wingdings" panose="05000000000000000000" pitchFamily="2" charset="2"/>
              <a:buNone/>
              <a:defRPr/>
            </a:pPr>
            <a:r>
              <a:rPr lang="en-US" altLang="en-US" sz="2000" i="1">
                <a:latin typeface="Arial Narrow" panose="020B0606020202030204" pitchFamily="34" charset="0"/>
              </a:rPr>
              <a:t>“…And the Mighties [Shaddayin, plural of Shadday] have fixed a date, and they said to Sha[ma]sh [the sun]: Sew shut the skies with your cloud! There, let there be darkness and no shining…”</a:t>
            </a:r>
          </a:p>
        </p:txBody>
      </p:sp>
      <p:pic>
        <p:nvPicPr>
          <p:cNvPr id="27652" name="Picture 4" descr="_DSC0044 (Changed)">
            <a:extLst>
              <a:ext uri="{FF2B5EF4-FFF2-40B4-BE49-F238E27FC236}">
                <a16:creationId xmlns:a16="http://schemas.microsoft.com/office/drawing/2014/main" id="{950BD2D4-ADE0-58CE-7338-0F342099EC33}"/>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800226" y="1143000"/>
            <a:ext cx="4340225"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2FFA735C-3FC5-D3D7-9FD9-B31E3E68BC89}"/>
              </a:ext>
            </a:extLst>
          </p:cNvPr>
          <p:cNvSpPr>
            <a:spLocks noGrp="1"/>
          </p:cNvSpPr>
          <p:nvPr>
            <p:ph type="sldNum" sz="quarter" idx="12"/>
          </p:nvPr>
        </p:nvSpPr>
        <p:spPr/>
        <p:txBody>
          <a:bodyPr/>
          <a:lstStyle/>
          <a:p>
            <a:pPr>
              <a:defRPr/>
            </a:pPr>
            <a:fld id="{16421120-2F81-46C2-8ADA-851780583EF8}" type="slidenum">
              <a:rPr lang="en-US" altLang="en-US" smtClean="0"/>
              <a:pPr>
                <a:defRPr/>
              </a:pPr>
              <a:t>149</a:t>
            </a:fld>
            <a:endParaRPr lang="en-US" altLang="en-US"/>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3EC2-5B04-4411-F174-8E2E1F8C6D3E}"/>
              </a:ext>
            </a:extLst>
          </p:cNvPr>
          <p:cNvSpPr>
            <a:spLocks noGrp="1"/>
          </p:cNvSpPr>
          <p:nvPr>
            <p:ph type="title"/>
          </p:nvPr>
        </p:nvSpPr>
        <p:spPr>
          <a:xfrm>
            <a:off x="609600" y="152400"/>
            <a:ext cx="10972800" cy="1371600"/>
          </a:xfrm>
        </p:spPr>
        <p:txBody>
          <a:bodyPr/>
          <a:lstStyle/>
          <a:p>
            <a:r>
              <a:rPr lang="en-US" sz="4800" dirty="0">
                <a:latin typeface="Cooper Black" panose="0208090404030B020404" pitchFamily="18" charset="0"/>
              </a:rPr>
              <a:t>The Form of Hebrew Writing</a:t>
            </a:r>
          </a:p>
        </p:txBody>
      </p:sp>
      <p:sp>
        <p:nvSpPr>
          <p:cNvPr id="3" name="Content Placeholder 2">
            <a:extLst>
              <a:ext uri="{FF2B5EF4-FFF2-40B4-BE49-F238E27FC236}">
                <a16:creationId xmlns:a16="http://schemas.microsoft.com/office/drawing/2014/main" id="{8FA13FC3-F176-0F15-B92C-6E847172FBBE}"/>
              </a:ext>
            </a:extLst>
          </p:cNvPr>
          <p:cNvSpPr>
            <a:spLocks noGrp="1"/>
          </p:cNvSpPr>
          <p:nvPr>
            <p:ph idx="1"/>
          </p:nvPr>
        </p:nvSpPr>
        <p:spPr>
          <a:xfrm>
            <a:off x="609600" y="1549399"/>
            <a:ext cx="10972800" cy="4740275"/>
          </a:xfrm>
        </p:spPr>
        <p:txBody>
          <a:bodyPr/>
          <a:lstStyle/>
          <a:p>
            <a:pPr marL="0" indent="0">
              <a:buNone/>
            </a:pPr>
            <a:r>
              <a:rPr lang="en-US" altLang="en-US" b="1" dirty="0">
                <a:solidFill>
                  <a:srgbClr val="A50021"/>
                </a:solidFill>
                <a:effectLst>
                  <a:outerShdw blurRad="38100" dist="38100" dir="2700000" algn="tl">
                    <a:srgbClr val="000000"/>
                  </a:outerShdw>
                </a:effectLst>
              </a:rPr>
              <a:t>The typical form of Hebrew writing became the scroll, long sheets of parchment (leather) stitched together and attached to a spindle for rolling up.</a:t>
            </a:r>
          </a:p>
          <a:p>
            <a:r>
              <a:rPr lang="en-US" sz="2800" i="1" dirty="0">
                <a:effectLst/>
              </a:rPr>
              <a:t>Usually, writing would be on only one side of the parchment surface.</a:t>
            </a:r>
          </a:p>
          <a:p>
            <a:r>
              <a:rPr lang="en-US" sz="2800" i="1" dirty="0">
                <a:effectLst/>
              </a:rPr>
              <a:t>The codex form (book form bound on one edge) would not be developed until the Christian era.</a:t>
            </a:r>
          </a:p>
          <a:p>
            <a:r>
              <a:rPr lang="en-US" sz="2800" i="1" dirty="0">
                <a:effectLst/>
              </a:rPr>
              <a:t>The reader was obliged to provide things like the division of words, vowels, punctuation, and paragraphing. There were no chapter or verse divisions.</a:t>
            </a:r>
          </a:p>
        </p:txBody>
      </p:sp>
      <p:sp>
        <p:nvSpPr>
          <p:cNvPr id="4" name="Slide Number Placeholder 3">
            <a:extLst>
              <a:ext uri="{FF2B5EF4-FFF2-40B4-BE49-F238E27FC236}">
                <a16:creationId xmlns:a16="http://schemas.microsoft.com/office/drawing/2014/main" id="{34AE1F3A-6C5D-EF98-3AC9-CC1A2BE9DE56}"/>
              </a:ext>
            </a:extLst>
          </p:cNvPr>
          <p:cNvSpPr>
            <a:spLocks noGrp="1"/>
          </p:cNvSpPr>
          <p:nvPr>
            <p:ph type="sldNum" sz="quarter" idx="12"/>
          </p:nvPr>
        </p:nvSpPr>
        <p:spPr/>
        <p:txBody>
          <a:bodyPr/>
          <a:lstStyle/>
          <a:p>
            <a:fld id="{570A93FE-E06E-48E0-B38F-7105DC4AA467}" type="slidenum">
              <a:rPr lang="en-US" altLang="en-US" smtClean="0"/>
              <a:pPr/>
              <a:t>15</a:t>
            </a:fld>
            <a:endParaRPr lang="en-US" altLang="en-US"/>
          </a:p>
        </p:txBody>
      </p:sp>
    </p:spTree>
    <p:extLst>
      <p:ext uri="{BB962C8B-B14F-4D97-AF65-F5344CB8AC3E}">
        <p14:creationId xmlns:p14="http://schemas.microsoft.com/office/powerpoint/2010/main" val="5332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E455C665-D0AA-87BC-5733-7CB2D42B30B9}"/>
              </a:ext>
            </a:extLst>
          </p:cNvPr>
          <p:cNvSpPr>
            <a:spLocks noGrp="1" noChangeArrowheads="1"/>
          </p:cNvSpPr>
          <p:nvPr>
            <p:ph type="title"/>
          </p:nvPr>
        </p:nvSpPr>
        <p:spPr/>
        <p:txBody>
          <a:bodyPr/>
          <a:lstStyle/>
          <a:p>
            <a:pPr eaLnBrk="1" hangingPunct="1">
              <a:defRPr/>
            </a:pPr>
            <a:r>
              <a:rPr lang="en-US" altLang="en-US"/>
              <a:t> </a:t>
            </a:r>
          </a:p>
        </p:txBody>
      </p:sp>
      <p:sp>
        <p:nvSpPr>
          <p:cNvPr id="137219" name="Rectangle 3">
            <a:extLst>
              <a:ext uri="{FF2B5EF4-FFF2-40B4-BE49-F238E27FC236}">
                <a16:creationId xmlns:a16="http://schemas.microsoft.com/office/drawing/2014/main" id="{69179AB5-C57D-03D8-EC4C-E9031888552F}"/>
              </a:ext>
            </a:extLst>
          </p:cNvPr>
          <p:cNvSpPr>
            <a:spLocks noGrp="1" noChangeArrowheads="1"/>
          </p:cNvSpPr>
          <p:nvPr>
            <p:ph type="body" idx="1"/>
          </p:nvPr>
        </p:nvSpPr>
        <p:spPr>
          <a:xfrm>
            <a:off x="609599" y="1676400"/>
            <a:ext cx="10972799" cy="4724400"/>
          </a:xfrm>
        </p:spPr>
        <p:txBody>
          <a:bodyPr/>
          <a:lstStyle/>
          <a:p>
            <a:pPr eaLnBrk="1" hangingPunct="1">
              <a:lnSpc>
                <a:spcPct val="80000"/>
              </a:lnSpc>
              <a:defRPr/>
            </a:pPr>
            <a:r>
              <a:rPr lang="en-US" altLang="en-US" sz="2800" dirty="0">
                <a:solidFill>
                  <a:srgbClr val="FFFFCC"/>
                </a:solidFill>
                <a:latin typeface="Narkisim" panose="020E0502050101010101" pitchFamily="34" charset="-79"/>
              </a:rPr>
              <a:t>Prophetic revelations typically were given as sermons, not visionary ecstasies</a:t>
            </a:r>
          </a:p>
          <a:p>
            <a:pPr eaLnBrk="1" hangingPunct="1">
              <a:lnSpc>
                <a:spcPct val="80000"/>
              </a:lnSpc>
              <a:defRPr/>
            </a:pPr>
            <a:r>
              <a:rPr lang="en-US" altLang="en-US" sz="2800" dirty="0">
                <a:solidFill>
                  <a:srgbClr val="FFFFCC"/>
                </a:solidFill>
                <a:latin typeface="Narkisim" panose="020E0502050101010101" pitchFamily="34" charset="-79"/>
              </a:rPr>
              <a:t>The </a:t>
            </a:r>
            <a:r>
              <a:rPr lang="en-US" altLang="en-US" sz="2800" u="sng" dirty="0">
                <a:solidFill>
                  <a:srgbClr val="FFFFCC"/>
                </a:solidFill>
                <a:latin typeface="Narkisim" panose="020E0502050101010101" pitchFamily="34" charset="-79"/>
              </a:rPr>
              <a:t>content</a:t>
            </a:r>
            <a:r>
              <a:rPr lang="en-US" altLang="en-US" sz="2800" dirty="0">
                <a:solidFill>
                  <a:srgbClr val="FFFFCC"/>
                </a:solidFill>
                <a:latin typeface="Narkisim" panose="020E0502050101010101" pitchFamily="34" charset="-79"/>
              </a:rPr>
              <a:t> was primary, </a:t>
            </a:r>
            <a:r>
              <a:rPr lang="en-US" altLang="en-US" sz="2800" u="sng" dirty="0">
                <a:solidFill>
                  <a:srgbClr val="FFFFCC"/>
                </a:solidFill>
                <a:latin typeface="Narkisim" panose="020E0502050101010101" pitchFamily="34" charset="-79"/>
              </a:rPr>
              <a:t>not the psychic state of mind</a:t>
            </a:r>
            <a:r>
              <a:rPr lang="en-US" altLang="en-US" sz="2800" dirty="0">
                <a:solidFill>
                  <a:srgbClr val="FFFFCC"/>
                </a:solidFill>
                <a:latin typeface="Narkisim" panose="020E0502050101010101" pitchFamily="34" charset="-79"/>
              </a:rPr>
              <a:t> (the standard formula = “The </a:t>
            </a:r>
            <a:r>
              <a:rPr lang="en-US" altLang="en-US" sz="2800" i="1" u="sng" dirty="0">
                <a:solidFill>
                  <a:srgbClr val="FFFFCC"/>
                </a:solidFill>
                <a:latin typeface="Narkisim" panose="020E0502050101010101" pitchFamily="34" charset="-79"/>
              </a:rPr>
              <a:t>word </a:t>
            </a:r>
            <a:r>
              <a:rPr lang="en-US" altLang="en-US" sz="2800" dirty="0">
                <a:solidFill>
                  <a:srgbClr val="FFFFCC"/>
                </a:solidFill>
                <a:latin typeface="Narkisim" panose="020E0502050101010101" pitchFamily="34" charset="-79"/>
              </a:rPr>
              <a:t>of Yahweh came to ________” (1 Sa. 3:21)</a:t>
            </a:r>
          </a:p>
          <a:p>
            <a:pPr eaLnBrk="1" hangingPunct="1">
              <a:lnSpc>
                <a:spcPct val="80000"/>
              </a:lnSpc>
              <a:defRPr/>
            </a:pPr>
            <a:r>
              <a:rPr lang="en-US" altLang="en-US" sz="2800" dirty="0">
                <a:solidFill>
                  <a:srgbClr val="FFFFCC"/>
                </a:solidFill>
                <a:latin typeface="Narkisim" panose="020E0502050101010101" pitchFamily="34" charset="-79"/>
              </a:rPr>
              <a:t>The tests of legitimate prophecy were:</a:t>
            </a:r>
          </a:p>
          <a:p>
            <a:pPr lvl="2" eaLnBrk="1" hangingPunct="1">
              <a:lnSpc>
                <a:spcPct val="80000"/>
              </a:lnSpc>
              <a:buFont typeface="Wingdings" panose="05000000000000000000" pitchFamily="2" charset="2"/>
              <a:buChar char="ü"/>
              <a:defRPr/>
            </a:pPr>
            <a:r>
              <a:rPr lang="en-US" altLang="en-US" sz="2000" b="1" i="1" dirty="0">
                <a:latin typeface="Arial Narrow" panose="020B0606020202030204" pitchFamily="34" charset="0"/>
              </a:rPr>
              <a:t>Fidelity to the Torah, </a:t>
            </a:r>
            <a:r>
              <a:rPr lang="en-US" altLang="en-US" sz="2000" b="1" i="1" u="sng" dirty="0">
                <a:latin typeface="Arial Narrow" panose="020B0606020202030204" pitchFamily="34" charset="0"/>
              </a:rPr>
              <a:t>not</a:t>
            </a:r>
            <a:r>
              <a:rPr lang="en-US" altLang="en-US" sz="2000" b="1" i="1" dirty="0">
                <a:latin typeface="Arial Narrow" panose="020B0606020202030204" pitchFamily="34" charset="0"/>
              </a:rPr>
              <a:t> signs and wonders (Dt. 13:1-11)</a:t>
            </a:r>
          </a:p>
          <a:p>
            <a:pPr lvl="2" eaLnBrk="1" hangingPunct="1">
              <a:lnSpc>
                <a:spcPct val="80000"/>
              </a:lnSpc>
              <a:buFont typeface="Wingdings" panose="05000000000000000000" pitchFamily="2" charset="2"/>
              <a:buChar char="ü"/>
              <a:defRPr/>
            </a:pPr>
            <a:r>
              <a:rPr lang="en-US" altLang="en-US" sz="2000" b="1" i="1" dirty="0">
                <a:latin typeface="Arial Narrow" panose="020B0606020202030204" pitchFamily="34" charset="0"/>
              </a:rPr>
              <a:t>Accuracy of prediction (Dt. 18:20-22; 1 Kg. 22:28)</a:t>
            </a:r>
          </a:p>
          <a:p>
            <a:pPr lvl="2" eaLnBrk="1" hangingPunct="1">
              <a:lnSpc>
                <a:spcPct val="80000"/>
              </a:lnSpc>
              <a:buFont typeface="Wingdings" panose="05000000000000000000" pitchFamily="2" charset="2"/>
              <a:buChar char="ü"/>
              <a:defRPr/>
            </a:pPr>
            <a:r>
              <a:rPr lang="en-US" altLang="en-US" sz="2000" b="1" i="1" dirty="0">
                <a:latin typeface="Arial Narrow" panose="020B0606020202030204" pitchFamily="34" charset="0"/>
              </a:rPr>
              <a:t>Privileged inclusion in Yahweh’s heavenly council in order to speak his word (Je. 23:16-18, 21-22, 25-32; Eze. 13:2-7, 17)</a:t>
            </a:r>
          </a:p>
          <a:p>
            <a:pPr eaLnBrk="1" hangingPunct="1">
              <a:lnSpc>
                <a:spcPct val="80000"/>
              </a:lnSpc>
              <a:defRPr/>
            </a:pPr>
            <a:r>
              <a:rPr lang="en-US" altLang="en-US" sz="2800" dirty="0">
                <a:solidFill>
                  <a:srgbClr val="FFFFCC"/>
                </a:solidFill>
                <a:latin typeface="Narkisim" panose="020E0502050101010101" pitchFamily="34" charset="-79"/>
              </a:rPr>
              <a:t>Israel’s prophets consciously distinguished themselves from the non-cognitive ancient Near Eastern style of prophecy (Am. 7:14; Is. 28:7-10; Je. 23:9-40; Eze. 13:1-13)</a:t>
            </a:r>
          </a:p>
        </p:txBody>
      </p:sp>
      <p:sp>
        <p:nvSpPr>
          <p:cNvPr id="30724" name="WordArt 4">
            <a:extLst>
              <a:ext uri="{FF2B5EF4-FFF2-40B4-BE49-F238E27FC236}">
                <a16:creationId xmlns:a16="http://schemas.microsoft.com/office/drawing/2014/main" id="{87C821A1-E0F7-51D1-F1D2-13BA867D17B3}"/>
              </a:ext>
            </a:extLst>
          </p:cNvPr>
          <p:cNvSpPr>
            <a:spLocks noChangeArrowheads="1" noChangeShapeType="1" noTextEdit="1"/>
          </p:cNvSpPr>
          <p:nvPr/>
        </p:nvSpPr>
        <p:spPr bwMode="auto">
          <a:xfrm>
            <a:off x="2286000" y="457200"/>
            <a:ext cx="76200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cs typeface="Arial" panose="020B0604020202020204" pitchFamily="34" charset="0"/>
              </a:rPr>
              <a:t>UNIQUENESS OF ISRAEL’S PROPHETS</a:t>
            </a:r>
          </a:p>
        </p:txBody>
      </p:sp>
      <p:sp>
        <p:nvSpPr>
          <p:cNvPr id="2" name="Slide Number Placeholder 1">
            <a:extLst>
              <a:ext uri="{FF2B5EF4-FFF2-40B4-BE49-F238E27FC236}">
                <a16:creationId xmlns:a16="http://schemas.microsoft.com/office/drawing/2014/main" id="{A27A3DE0-715F-1710-C146-19778833B42E}"/>
              </a:ext>
            </a:extLst>
          </p:cNvPr>
          <p:cNvSpPr>
            <a:spLocks noGrp="1"/>
          </p:cNvSpPr>
          <p:nvPr>
            <p:ph type="sldNum" sz="quarter" idx="12"/>
          </p:nvPr>
        </p:nvSpPr>
        <p:spPr/>
        <p:txBody>
          <a:bodyPr/>
          <a:lstStyle/>
          <a:p>
            <a:pPr>
              <a:defRPr/>
            </a:pPr>
            <a:fld id="{FACF846E-A649-4591-B7EB-99FA208A3202}" type="slidenum">
              <a:rPr lang="en-US" altLang="en-US" smtClean="0"/>
              <a:pPr>
                <a:defRPr/>
              </a:pPr>
              <a:t>150</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additive="base">
                                        <p:cTn id="7" dur="500" fill="hold"/>
                                        <p:tgtEl>
                                          <p:spTgt spid="137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7219">
                                            <p:txEl>
                                              <p:pRg st="1" end="1"/>
                                            </p:txEl>
                                          </p:spTgt>
                                        </p:tgtEl>
                                        <p:attrNameLst>
                                          <p:attrName>style.visibility</p:attrName>
                                        </p:attrNameLst>
                                      </p:cBhvr>
                                      <p:to>
                                        <p:strVal val="visible"/>
                                      </p:to>
                                    </p:set>
                                    <p:anim calcmode="lin" valueType="num">
                                      <p:cBhvr additive="base">
                                        <p:cTn id="13" dur="500" fill="hold"/>
                                        <p:tgtEl>
                                          <p:spTgt spid="137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7219">
                                            <p:txEl>
                                              <p:pRg st="2" end="2"/>
                                            </p:txEl>
                                          </p:spTgt>
                                        </p:tgtEl>
                                        <p:attrNameLst>
                                          <p:attrName>style.visibility</p:attrName>
                                        </p:attrNameLst>
                                      </p:cBhvr>
                                      <p:to>
                                        <p:strVal val="visible"/>
                                      </p:to>
                                    </p:set>
                                    <p:anim calcmode="lin" valueType="num">
                                      <p:cBhvr additive="base">
                                        <p:cTn id="19" dur="500" fill="hold"/>
                                        <p:tgtEl>
                                          <p:spTgt spid="137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7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7219">
                                            <p:txEl>
                                              <p:pRg st="3" end="3"/>
                                            </p:txEl>
                                          </p:spTgt>
                                        </p:tgtEl>
                                        <p:attrNameLst>
                                          <p:attrName>style.visibility</p:attrName>
                                        </p:attrNameLst>
                                      </p:cBhvr>
                                      <p:to>
                                        <p:strVal val="visible"/>
                                      </p:to>
                                    </p:set>
                                    <p:anim calcmode="lin" valueType="num">
                                      <p:cBhvr additive="base">
                                        <p:cTn id="25" dur="500" fill="hold"/>
                                        <p:tgtEl>
                                          <p:spTgt spid="137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7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7219">
                                            <p:txEl>
                                              <p:pRg st="4" end="4"/>
                                            </p:txEl>
                                          </p:spTgt>
                                        </p:tgtEl>
                                        <p:attrNameLst>
                                          <p:attrName>style.visibility</p:attrName>
                                        </p:attrNameLst>
                                      </p:cBhvr>
                                      <p:to>
                                        <p:strVal val="visible"/>
                                      </p:to>
                                    </p:set>
                                    <p:anim calcmode="lin" valueType="num">
                                      <p:cBhvr additive="base">
                                        <p:cTn id="31" dur="500" fill="hold"/>
                                        <p:tgtEl>
                                          <p:spTgt spid="137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7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7219">
                                            <p:txEl>
                                              <p:pRg st="5" end="5"/>
                                            </p:txEl>
                                          </p:spTgt>
                                        </p:tgtEl>
                                        <p:attrNameLst>
                                          <p:attrName>style.visibility</p:attrName>
                                        </p:attrNameLst>
                                      </p:cBhvr>
                                      <p:to>
                                        <p:strVal val="visible"/>
                                      </p:to>
                                    </p:set>
                                    <p:anim calcmode="lin" valueType="num">
                                      <p:cBhvr additive="base">
                                        <p:cTn id="37" dur="500" fill="hold"/>
                                        <p:tgtEl>
                                          <p:spTgt spid="137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7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37219">
                                            <p:txEl>
                                              <p:pRg st="6" end="6"/>
                                            </p:txEl>
                                          </p:spTgt>
                                        </p:tgtEl>
                                        <p:attrNameLst>
                                          <p:attrName>style.visibility</p:attrName>
                                        </p:attrNameLst>
                                      </p:cBhvr>
                                      <p:to>
                                        <p:strVal val="visible"/>
                                      </p:to>
                                    </p:set>
                                    <p:anim calcmode="lin" valueType="num">
                                      <p:cBhvr additive="base">
                                        <p:cTn id="43" dur="500" fill="hold"/>
                                        <p:tgtEl>
                                          <p:spTgt spid="1372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72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5F59717-0E14-FBC8-29A6-9D8099815124}"/>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90844EF3-A802-45C4-B2AF-1B60E8A7978A}" type="slidenum">
              <a:rPr lang="en-US" altLang="en-US">
                <a:solidFill>
                  <a:srgbClr val="EAEAEA"/>
                </a:solidFill>
              </a:rPr>
              <a:pPr defTabSz="914400" fontAlgn="base">
                <a:spcBef>
                  <a:spcPct val="0"/>
                </a:spcBef>
                <a:spcAft>
                  <a:spcPct val="0"/>
                </a:spcAft>
                <a:defRPr/>
              </a:pPr>
              <a:t>151</a:t>
            </a:fld>
            <a:endParaRPr lang="en-US" altLang="en-US">
              <a:solidFill>
                <a:srgbClr val="EAEAEA"/>
              </a:solidFill>
            </a:endParaRPr>
          </a:p>
        </p:txBody>
      </p:sp>
      <p:sp>
        <p:nvSpPr>
          <p:cNvPr id="140290" name="Rectangle 2">
            <a:extLst>
              <a:ext uri="{FF2B5EF4-FFF2-40B4-BE49-F238E27FC236}">
                <a16:creationId xmlns:a16="http://schemas.microsoft.com/office/drawing/2014/main" id="{5279B61A-AC1F-50CC-4A2E-A1EC64E8E988}"/>
              </a:ext>
            </a:extLst>
          </p:cNvPr>
          <p:cNvSpPr>
            <a:spLocks noGrp="1" noChangeArrowheads="1"/>
          </p:cNvSpPr>
          <p:nvPr>
            <p:ph type="title"/>
          </p:nvPr>
        </p:nvSpPr>
        <p:spPr>
          <a:xfrm>
            <a:off x="1981200" y="76200"/>
            <a:ext cx="8229600" cy="914400"/>
          </a:xfrm>
        </p:spPr>
        <p:txBody>
          <a:bodyPr/>
          <a:lstStyle/>
          <a:p>
            <a:pPr eaLnBrk="1" hangingPunct="1">
              <a:defRPr/>
            </a:pPr>
            <a:r>
              <a:rPr lang="en-US" altLang="en-US" b="1" dirty="0">
                <a:solidFill>
                  <a:srgbClr val="00FFFF"/>
                </a:solidFill>
              </a:rPr>
              <a:t>The Birth of Samuel </a:t>
            </a:r>
            <a:r>
              <a:rPr lang="en-US" altLang="en-US" sz="2800" b="1" dirty="0">
                <a:solidFill>
                  <a:srgbClr val="00FFFF"/>
                </a:solidFill>
              </a:rPr>
              <a:t>(1 Sa. 1-2)</a:t>
            </a:r>
          </a:p>
        </p:txBody>
      </p:sp>
      <p:sp>
        <p:nvSpPr>
          <p:cNvPr id="140291" name="Rectangle 3">
            <a:extLst>
              <a:ext uri="{FF2B5EF4-FFF2-40B4-BE49-F238E27FC236}">
                <a16:creationId xmlns:a16="http://schemas.microsoft.com/office/drawing/2014/main" id="{B6A14086-C030-77C3-06AF-371D4EE7776E}"/>
              </a:ext>
            </a:extLst>
          </p:cNvPr>
          <p:cNvSpPr>
            <a:spLocks noGrp="1" noChangeArrowheads="1"/>
          </p:cNvSpPr>
          <p:nvPr>
            <p:ph type="body" idx="1"/>
          </p:nvPr>
        </p:nvSpPr>
        <p:spPr>
          <a:xfrm>
            <a:off x="609600" y="990600"/>
            <a:ext cx="11277600" cy="5867400"/>
          </a:xfrm>
        </p:spPr>
        <p:txBody>
          <a:bodyPr/>
          <a:lstStyle/>
          <a:p>
            <a:pPr eaLnBrk="1" hangingPunct="1">
              <a:buFont typeface="Wingdings" panose="05000000000000000000" pitchFamily="2" charset="2"/>
              <a:buNone/>
              <a:defRPr/>
            </a:pPr>
            <a:r>
              <a:rPr lang="en-US" altLang="en-US" sz="2800" b="1" dirty="0">
                <a:solidFill>
                  <a:schemeClr val="hlink"/>
                </a:solidFill>
              </a:rPr>
              <a:t>Samuel was born into a Kohathite </a:t>
            </a:r>
            <a:r>
              <a:rPr lang="en-US" altLang="en-US" sz="2800" b="1" dirty="0" err="1">
                <a:solidFill>
                  <a:schemeClr val="hlink"/>
                </a:solidFill>
              </a:rPr>
              <a:t>levitical</a:t>
            </a:r>
            <a:r>
              <a:rPr lang="en-US" altLang="en-US" sz="2800" b="1" dirty="0">
                <a:solidFill>
                  <a:schemeClr val="hlink"/>
                </a:solidFill>
              </a:rPr>
              <a:t> family in Ephraim (1 Sa. 1:1; 1 Chr. 6:33-35).</a:t>
            </a:r>
          </a:p>
          <a:p>
            <a:pPr eaLnBrk="1" hangingPunct="1">
              <a:defRPr/>
            </a:pPr>
            <a:r>
              <a:rPr lang="en-US" altLang="en-US" sz="2400" i="1" dirty="0"/>
              <a:t>Hannah, his mother, vowed to Yahweh that if he would provide her a son, she would give him up to lifetime service as a Nazirite (1:11).</a:t>
            </a:r>
          </a:p>
          <a:p>
            <a:pPr eaLnBrk="1" hangingPunct="1">
              <a:defRPr/>
            </a:pPr>
            <a:r>
              <a:rPr lang="en-US" altLang="en-US" sz="2400" i="1" dirty="0"/>
              <a:t>When the child was born, she named him Samuel, a name that means “His name is El.” The name also is a pun on the verb </a:t>
            </a:r>
            <a:r>
              <a:rPr lang="en-US" altLang="en-US" sz="2400" i="1" u="sng" dirty="0" err="1"/>
              <a:t>sa’al</a:t>
            </a:r>
            <a:r>
              <a:rPr lang="en-US" altLang="en-US" sz="2400" i="1" dirty="0"/>
              <a:t> (= request, dedicate). Ironically, the same pun will later be behind Saul’s name, implying that the real leader of Israel was not Saul, the first king, but Samuel.</a:t>
            </a:r>
          </a:p>
          <a:p>
            <a:pPr eaLnBrk="1" hangingPunct="1">
              <a:defRPr/>
            </a:pPr>
            <a:r>
              <a:rPr lang="en-US" altLang="en-US" sz="2400" i="1" dirty="0"/>
              <a:t>In her song of praise, Hannah exalted God as the one who rescues not only the barren woman, but the poor, the oppressed, and the righteous (2:1-10).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p:cTn id="7" dur="500" fill="hold"/>
                                        <p:tgtEl>
                                          <p:spTgt spid="140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0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0291">
                                            <p:txEl>
                                              <p:pRg st="2" end="2"/>
                                            </p:txEl>
                                          </p:spTgt>
                                        </p:tgtEl>
                                        <p:attrNameLst>
                                          <p:attrName>style.visibility</p:attrName>
                                        </p:attrNameLst>
                                      </p:cBhvr>
                                      <p:to>
                                        <p:strVal val="visible"/>
                                      </p:to>
                                    </p:set>
                                    <p:anim calcmode="lin" valueType="num">
                                      <p:cBhvr additive="base">
                                        <p:cTn id="19" dur="500" fill="hold"/>
                                        <p:tgtEl>
                                          <p:spTgt spid="140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0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0291">
                                            <p:txEl>
                                              <p:pRg st="3" end="3"/>
                                            </p:txEl>
                                          </p:spTgt>
                                        </p:tgtEl>
                                        <p:attrNameLst>
                                          <p:attrName>style.visibility</p:attrName>
                                        </p:attrNameLst>
                                      </p:cBhvr>
                                      <p:to>
                                        <p:strVal val="visible"/>
                                      </p:to>
                                    </p:set>
                                    <p:anim calcmode="lin" valueType="num">
                                      <p:cBhvr additive="base">
                                        <p:cTn id="25" dur="500" fill="hold"/>
                                        <p:tgtEl>
                                          <p:spTgt spid="140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0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90761C1-E906-23BA-718A-DD8B3BF1BCB3}"/>
              </a:ext>
            </a:extLst>
          </p:cNvPr>
          <p:cNvSpPr>
            <a:spLocks noGrp="1" noChangeArrowheads="1"/>
          </p:cNvSpPr>
          <p:nvPr>
            <p:ph type="title"/>
          </p:nvPr>
        </p:nvSpPr>
        <p:spPr>
          <a:xfrm>
            <a:off x="6705600" y="76200"/>
            <a:ext cx="3505200" cy="865188"/>
          </a:xfrm>
        </p:spPr>
        <p:txBody>
          <a:bodyPr/>
          <a:lstStyle/>
          <a:p>
            <a:pPr eaLnBrk="1" hangingPunct="1">
              <a:defRPr/>
            </a:pPr>
            <a:r>
              <a:rPr lang="en-US" altLang="en-US">
                <a:latin typeface="Impact" panose="020B0806030902050204" pitchFamily="34" charset="0"/>
              </a:rPr>
              <a:t>Nazirites</a:t>
            </a:r>
          </a:p>
        </p:txBody>
      </p:sp>
      <p:sp>
        <p:nvSpPr>
          <p:cNvPr id="142339" name="Rectangle 3">
            <a:extLst>
              <a:ext uri="{FF2B5EF4-FFF2-40B4-BE49-F238E27FC236}">
                <a16:creationId xmlns:a16="http://schemas.microsoft.com/office/drawing/2014/main" id="{702AAC3A-0150-FEC7-8412-6D1C88401674}"/>
              </a:ext>
            </a:extLst>
          </p:cNvPr>
          <p:cNvSpPr>
            <a:spLocks noGrp="1" noChangeArrowheads="1"/>
          </p:cNvSpPr>
          <p:nvPr>
            <p:ph type="body" sz="half" idx="1"/>
          </p:nvPr>
        </p:nvSpPr>
        <p:spPr>
          <a:xfrm>
            <a:off x="1752600" y="228600"/>
            <a:ext cx="4267200" cy="6400800"/>
          </a:xfrm>
          <a:solidFill>
            <a:srgbClr val="FFFF00"/>
          </a:solidFill>
        </p:spPr>
        <p:txBody>
          <a:bodyPr/>
          <a:lstStyle/>
          <a:p>
            <a:pPr eaLnBrk="1" hangingPunct="1">
              <a:lnSpc>
                <a:spcPct val="90000"/>
              </a:lnSpc>
              <a:buFont typeface="Wingdings" panose="05000000000000000000" pitchFamily="2" charset="2"/>
              <a:buNone/>
            </a:pPr>
            <a:r>
              <a:rPr lang="en-US" altLang="en-US" sz="2400" b="1" dirty="0">
                <a:solidFill>
                  <a:srgbClr val="800000"/>
                </a:solidFill>
                <a:effectLst/>
              </a:rPr>
              <a:t>The Nazirite vow was a special commitment to Yahweh for a designated period of time (Nu. 6). During the time of the vow, a Nazirite…</a:t>
            </a:r>
          </a:p>
          <a:p>
            <a:pPr eaLnBrk="1" hangingPunct="1">
              <a:lnSpc>
                <a:spcPct val="90000"/>
              </a:lnSpc>
              <a:buClr>
                <a:srgbClr val="800000"/>
              </a:buClr>
            </a:pPr>
            <a:r>
              <a:rPr lang="en-US" altLang="en-US" sz="2000" b="1" i="1" dirty="0">
                <a:solidFill>
                  <a:srgbClr val="000000"/>
                </a:solidFill>
                <a:effectLst/>
              </a:rPr>
              <a:t>…could not cut his hair</a:t>
            </a:r>
          </a:p>
          <a:p>
            <a:pPr eaLnBrk="1" hangingPunct="1">
              <a:lnSpc>
                <a:spcPct val="90000"/>
              </a:lnSpc>
              <a:buClr>
                <a:srgbClr val="800000"/>
              </a:buClr>
            </a:pPr>
            <a:r>
              <a:rPr lang="en-US" altLang="en-US" sz="2000" b="1" i="1" dirty="0">
                <a:solidFill>
                  <a:srgbClr val="000000"/>
                </a:solidFill>
                <a:effectLst/>
              </a:rPr>
              <a:t>…could not drink wine</a:t>
            </a:r>
          </a:p>
          <a:p>
            <a:pPr eaLnBrk="1" hangingPunct="1">
              <a:lnSpc>
                <a:spcPct val="90000"/>
              </a:lnSpc>
              <a:buClr>
                <a:srgbClr val="800000"/>
              </a:buClr>
            </a:pPr>
            <a:r>
              <a:rPr lang="en-US" altLang="en-US" sz="2000" b="1" i="1" dirty="0">
                <a:solidFill>
                  <a:srgbClr val="000000"/>
                </a:solidFill>
                <a:effectLst/>
              </a:rPr>
              <a:t>…could not come into contact with the dead, even a family member.</a:t>
            </a:r>
          </a:p>
          <a:p>
            <a:pPr eaLnBrk="1" hangingPunct="1">
              <a:lnSpc>
                <a:spcPct val="90000"/>
              </a:lnSpc>
              <a:buClr>
                <a:srgbClr val="800000"/>
              </a:buClr>
            </a:pPr>
            <a:endParaRPr lang="en-US" altLang="en-US" sz="2000" b="1" i="1" dirty="0">
              <a:solidFill>
                <a:srgbClr val="000000"/>
              </a:solidFill>
              <a:effectLst/>
            </a:endParaRPr>
          </a:p>
          <a:p>
            <a:pPr eaLnBrk="1" hangingPunct="1">
              <a:lnSpc>
                <a:spcPct val="90000"/>
              </a:lnSpc>
              <a:buClr>
                <a:srgbClr val="800000"/>
              </a:buClr>
              <a:buFont typeface="Wingdings" panose="05000000000000000000" pitchFamily="2" charset="2"/>
              <a:buNone/>
            </a:pPr>
            <a:r>
              <a:rPr lang="en-US" altLang="en-US" sz="2400" b="1" dirty="0">
                <a:solidFill>
                  <a:srgbClr val="800000"/>
                </a:solidFill>
                <a:effectLst/>
              </a:rPr>
              <a:t>Nazirite vows were normally for a specified period, but they could be for life as well.</a:t>
            </a:r>
          </a:p>
        </p:txBody>
      </p:sp>
      <p:sp>
        <p:nvSpPr>
          <p:cNvPr id="142340" name="Rectangle 4">
            <a:extLst>
              <a:ext uri="{FF2B5EF4-FFF2-40B4-BE49-F238E27FC236}">
                <a16:creationId xmlns:a16="http://schemas.microsoft.com/office/drawing/2014/main" id="{E280D0C6-C6A6-9C01-0B5F-A4278573F8BC}"/>
              </a:ext>
            </a:extLst>
          </p:cNvPr>
          <p:cNvSpPr>
            <a:spLocks noGrp="1" noChangeArrowheads="1"/>
          </p:cNvSpPr>
          <p:nvPr>
            <p:ph type="body" sz="half" idx="2"/>
          </p:nvPr>
        </p:nvSpPr>
        <p:spPr>
          <a:xfrm>
            <a:off x="6248400" y="1447800"/>
            <a:ext cx="4343400" cy="5257800"/>
          </a:xfrm>
        </p:spPr>
        <p:txBody>
          <a:bodyPr/>
          <a:lstStyle/>
          <a:p>
            <a:pPr eaLnBrk="1" hangingPunct="1">
              <a:lnSpc>
                <a:spcPct val="90000"/>
              </a:lnSpc>
              <a:buFont typeface="Wingdings" panose="05000000000000000000" pitchFamily="2" charset="2"/>
              <a:buNone/>
              <a:defRPr/>
            </a:pPr>
            <a:r>
              <a:rPr lang="en-US" altLang="en-US" sz="2800" b="1">
                <a:solidFill>
                  <a:schemeClr val="hlink"/>
                </a:solidFill>
              </a:rPr>
              <a:t>Several biblical figures were life-Nazirites, including:</a:t>
            </a:r>
          </a:p>
          <a:p>
            <a:pPr eaLnBrk="1" hangingPunct="1">
              <a:lnSpc>
                <a:spcPct val="90000"/>
              </a:lnSpc>
              <a:defRPr/>
            </a:pPr>
            <a:r>
              <a:rPr lang="en-US" altLang="en-US" sz="2400" i="1"/>
              <a:t>Samson</a:t>
            </a:r>
          </a:p>
          <a:p>
            <a:pPr eaLnBrk="1" hangingPunct="1">
              <a:lnSpc>
                <a:spcPct val="90000"/>
              </a:lnSpc>
              <a:defRPr/>
            </a:pPr>
            <a:r>
              <a:rPr lang="en-US" altLang="en-US" sz="2400" i="1"/>
              <a:t>Samuel</a:t>
            </a:r>
          </a:p>
          <a:p>
            <a:pPr eaLnBrk="1" hangingPunct="1">
              <a:lnSpc>
                <a:spcPct val="90000"/>
              </a:lnSpc>
              <a:defRPr/>
            </a:pPr>
            <a:r>
              <a:rPr lang="en-US" altLang="en-US" sz="2400" i="1"/>
              <a:t>John the Baptist</a:t>
            </a:r>
          </a:p>
          <a:p>
            <a:pPr eaLnBrk="1" hangingPunct="1">
              <a:lnSpc>
                <a:spcPct val="90000"/>
              </a:lnSpc>
              <a:buFont typeface="Wingdings" panose="05000000000000000000" pitchFamily="2" charset="2"/>
              <a:buNone/>
              <a:defRPr/>
            </a:pPr>
            <a:endParaRPr lang="en-US" altLang="en-US" sz="1000" i="1"/>
          </a:p>
          <a:p>
            <a:pPr eaLnBrk="1" hangingPunct="1">
              <a:lnSpc>
                <a:spcPct val="90000"/>
              </a:lnSpc>
              <a:buFont typeface="Wingdings" panose="05000000000000000000" pitchFamily="2" charset="2"/>
              <a:buNone/>
              <a:defRPr/>
            </a:pPr>
            <a:r>
              <a:rPr lang="en-US" altLang="en-US" sz="2400" i="1"/>
              <a:t>The most notable example of a temporary Nazirite vow was the one taken by St. Paul on his third missions tour (Ac. 18:18; 21:23-26).</a:t>
            </a:r>
          </a:p>
        </p:txBody>
      </p:sp>
      <p:sp>
        <p:nvSpPr>
          <p:cNvPr id="2" name="Slide Number Placeholder 1">
            <a:extLst>
              <a:ext uri="{FF2B5EF4-FFF2-40B4-BE49-F238E27FC236}">
                <a16:creationId xmlns:a16="http://schemas.microsoft.com/office/drawing/2014/main" id="{11184370-AF56-5EFC-6CEE-44057C5DED20}"/>
              </a:ext>
            </a:extLst>
          </p:cNvPr>
          <p:cNvSpPr>
            <a:spLocks noGrp="1"/>
          </p:cNvSpPr>
          <p:nvPr>
            <p:ph type="sldNum" sz="quarter" idx="12"/>
          </p:nvPr>
        </p:nvSpPr>
        <p:spPr/>
        <p:txBody>
          <a:bodyPr/>
          <a:lstStyle/>
          <a:p>
            <a:pPr>
              <a:defRPr/>
            </a:pPr>
            <a:fld id="{BE966AC7-1985-4E93-A73D-95BC77326DC4}" type="slidenum">
              <a:rPr lang="en-US" altLang="en-US" smtClean="0"/>
              <a:pPr>
                <a:defRPr/>
              </a:pPr>
              <a:t>152</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39">
                                            <p:bg/>
                                          </p:spTgt>
                                        </p:tgtEl>
                                        <p:attrNameLst>
                                          <p:attrName>style.visibility</p:attrName>
                                        </p:attrNameLst>
                                      </p:cBhvr>
                                      <p:to>
                                        <p:strVal val="visible"/>
                                      </p:to>
                                    </p:set>
                                    <p:animEffect transition="in" filter="dissolve">
                                      <p:cBhvr>
                                        <p:cTn id="7" dur="500"/>
                                        <p:tgtEl>
                                          <p:spTgt spid="142339">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2339">
                                            <p:txEl>
                                              <p:pRg st="0" end="0"/>
                                            </p:txEl>
                                          </p:spTgt>
                                        </p:tgtEl>
                                        <p:attrNameLst>
                                          <p:attrName>style.visibility</p:attrName>
                                        </p:attrNameLst>
                                      </p:cBhvr>
                                      <p:to>
                                        <p:strVal val="visible"/>
                                      </p:to>
                                    </p:set>
                                    <p:animEffect transition="in" filter="dissolve">
                                      <p:cBhvr>
                                        <p:cTn id="10" dur="500"/>
                                        <p:tgtEl>
                                          <p:spTgt spid="14233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2339">
                                            <p:txEl>
                                              <p:pRg st="1" end="1"/>
                                            </p:txEl>
                                          </p:spTgt>
                                        </p:tgtEl>
                                        <p:attrNameLst>
                                          <p:attrName>style.visibility</p:attrName>
                                        </p:attrNameLst>
                                      </p:cBhvr>
                                      <p:to>
                                        <p:strVal val="visible"/>
                                      </p:to>
                                    </p:set>
                                    <p:animEffect transition="in" filter="dissolve">
                                      <p:cBhvr>
                                        <p:cTn id="15" dur="500"/>
                                        <p:tgtEl>
                                          <p:spTgt spid="14233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2339">
                                            <p:txEl>
                                              <p:pRg st="2" end="2"/>
                                            </p:txEl>
                                          </p:spTgt>
                                        </p:tgtEl>
                                        <p:attrNameLst>
                                          <p:attrName>style.visibility</p:attrName>
                                        </p:attrNameLst>
                                      </p:cBhvr>
                                      <p:to>
                                        <p:strVal val="visible"/>
                                      </p:to>
                                    </p:set>
                                    <p:animEffect transition="in" filter="dissolve">
                                      <p:cBhvr>
                                        <p:cTn id="20" dur="500"/>
                                        <p:tgtEl>
                                          <p:spTgt spid="14233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2339">
                                            <p:txEl>
                                              <p:pRg st="3" end="3"/>
                                            </p:txEl>
                                          </p:spTgt>
                                        </p:tgtEl>
                                        <p:attrNameLst>
                                          <p:attrName>style.visibility</p:attrName>
                                        </p:attrNameLst>
                                      </p:cBhvr>
                                      <p:to>
                                        <p:strVal val="visible"/>
                                      </p:to>
                                    </p:set>
                                    <p:animEffect transition="in" filter="dissolve">
                                      <p:cBhvr>
                                        <p:cTn id="25" dur="500"/>
                                        <p:tgtEl>
                                          <p:spTgt spid="14233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2339">
                                            <p:txEl>
                                              <p:pRg st="5" end="5"/>
                                            </p:txEl>
                                          </p:spTgt>
                                        </p:tgtEl>
                                        <p:attrNameLst>
                                          <p:attrName>style.visibility</p:attrName>
                                        </p:attrNameLst>
                                      </p:cBhvr>
                                      <p:to>
                                        <p:strVal val="visible"/>
                                      </p:to>
                                    </p:set>
                                    <p:animEffect transition="in" filter="dissolve">
                                      <p:cBhvr>
                                        <p:cTn id="30" dur="500"/>
                                        <p:tgtEl>
                                          <p:spTgt spid="142339">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142340">
                                            <p:txEl>
                                              <p:pRg st="0" end="0"/>
                                            </p:txEl>
                                          </p:spTgt>
                                        </p:tgtEl>
                                        <p:attrNameLst>
                                          <p:attrName>style.visibility</p:attrName>
                                        </p:attrNameLst>
                                      </p:cBhvr>
                                      <p:to>
                                        <p:strVal val="visible"/>
                                      </p:to>
                                    </p:set>
                                    <p:anim calcmode="lin" valueType="num">
                                      <p:cBhvr>
                                        <p:cTn id="35" dur="500" fill="hold"/>
                                        <p:tgtEl>
                                          <p:spTgt spid="14234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42340">
                                            <p:txEl>
                                              <p:pRg st="0" end="0"/>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 presetClass="entr" presetSubtype="4" fill="hold" nodeType="afterEffect">
                                  <p:stCondLst>
                                    <p:cond delay="0"/>
                                  </p:stCondLst>
                                  <p:childTnLst>
                                    <p:set>
                                      <p:cBhvr>
                                        <p:cTn id="39" dur="1" fill="hold">
                                          <p:stCondLst>
                                            <p:cond delay="0"/>
                                          </p:stCondLst>
                                        </p:cTn>
                                        <p:tgtEl>
                                          <p:spTgt spid="142340">
                                            <p:txEl>
                                              <p:pRg st="1" end="1"/>
                                            </p:txEl>
                                          </p:spTgt>
                                        </p:tgtEl>
                                        <p:attrNameLst>
                                          <p:attrName>style.visibility</p:attrName>
                                        </p:attrNameLst>
                                      </p:cBhvr>
                                      <p:to>
                                        <p:strVal val="visible"/>
                                      </p:to>
                                    </p:set>
                                    <p:anim calcmode="lin" valueType="num">
                                      <p:cBhvr additive="base">
                                        <p:cTn id="40" dur="500" fill="hold"/>
                                        <p:tgtEl>
                                          <p:spTgt spid="142340">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2340">
                                            <p:txEl>
                                              <p:pRg st="1" end="1"/>
                                            </p:txEl>
                                          </p:spTgt>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1000"/>
                            </p:stCondLst>
                            <p:childTnLst>
                              <p:par>
                                <p:cTn id="43" presetID="2" presetClass="entr" presetSubtype="4" fill="hold" nodeType="afterEffect">
                                  <p:stCondLst>
                                    <p:cond delay="0"/>
                                  </p:stCondLst>
                                  <p:childTnLst>
                                    <p:set>
                                      <p:cBhvr>
                                        <p:cTn id="44" dur="1" fill="hold">
                                          <p:stCondLst>
                                            <p:cond delay="0"/>
                                          </p:stCondLst>
                                        </p:cTn>
                                        <p:tgtEl>
                                          <p:spTgt spid="142340">
                                            <p:txEl>
                                              <p:pRg st="2" end="2"/>
                                            </p:txEl>
                                          </p:spTgt>
                                        </p:tgtEl>
                                        <p:attrNameLst>
                                          <p:attrName>style.visibility</p:attrName>
                                        </p:attrNameLst>
                                      </p:cBhvr>
                                      <p:to>
                                        <p:strVal val="visible"/>
                                      </p:to>
                                    </p:set>
                                    <p:anim calcmode="lin" valueType="num">
                                      <p:cBhvr additive="base">
                                        <p:cTn id="45" dur="500" fill="hold"/>
                                        <p:tgtEl>
                                          <p:spTgt spid="142340">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2340">
                                            <p:txEl>
                                              <p:pRg st="2" end="2"/>
                                            </p:txEl>
                                          </p:spTgt>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1500"/>
                            </p:stCondLst>
                            <p:childTnLst>
                              <p:par>
                                <p:cTn id="48" presetID="2" presetClass="entr" presetSubtype="4" fill="hold" nodeType="afterEffect">
                                  <p:stCondLst>
                                    <p:cond delay="0"/>
                                  </p:stCondLst>
                                  <p:childTnLst>
                                    <p:set>
                                      <p:cBhvr>
                                        <p:cTn id="49" dur="1" fill="hold">
                                          <p:stCondLst>
                                            <p:cond delay="0"/>
                                          </p:stCondLst>
                                        </p:cTn>
                                        <p:tgtEl>
                                          <p:spTgt spid="142340">
                                            <p:txEl>
                                              <p:pRg st="3" end="3"/>
                                            </p:txEl>
                                          </p:spTgt>
                                        </p:tgtEl>
                                        <p:attrNameLst>
                                          <p:attrName>style.visibility</p:attrName>
                                        </p:attrNameLst>
                                      </p:cBhvr>
                                      <p:to>
                                        <p:strVal val="visible"/>
                                      </p:to>
                                    </p:set>
                                    <p:anim calcmode="lin" valueType="num">
                                      <p:cBhvr additive="base">
                                        <p:cTn id="50" dur="500" fill="hold"/>
                                        <p:tgtEl>
                                          <p:spTgt spid="142340">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23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142340">
                                            <p:txEl>
                                              <p:pRg st="5" end="5"/>
                                            </p:txEl>
                                          </p:spTgt>
                                        </p:tgtEl>
                                        <p:attrNameLst>
                                          <p:attrName>style.visibility</p:attrName>
                                        </p:attrNameLst>
                                      </p:cBhvr>
                                      <p:to>
                                        <p:strVal val="visible"/>
                                      </p:to>
                                    </p:set>
                                    <p:anim calcmode="lin" valueType="num">
                                      <p:cBhvr>
                                        <p:cTn id="56" dur="500" fill="hold"/>
                                        <p:tgtEl>
                                          <p:spTgt spid="142340">
                                            <p:txEl>
                                              <p:pRg st="5" end="5"/>
                                            </p:txEl>
                                          </p:spTgt>
                                        </p:tgtEl>
                                        <p:attrNameLst>
                                          <p:attrName>ppt_w</p:attrName>
                                        </p:attrNameLst>
                                      </p:cBhvr>
                                      <p:tavLst>
                                        <p:tav tm="0">
                                          <p:val>
                                            <p:fltVal val="0"/>
                                          </p:val>
                                        </p:tav>
                                        <p:tav tm="100000">
                                          <p:val>
                                            <p:strVal val="#ppt_w"/>
                                          </p:val>
                                        </p:tav>
                                      </p:tavLst>
                                    </p:anim>
                                    <p:anim calcmode="lin" valueType="num">
                                      <p:cBhvr>
                                        <p:cTn id="57" dur="500" fill="hold"/>
                                        <p:tgtEl>
                                          <p:spTgt spid="14234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uiExpand="1" build="p"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A7D59B-BDE6-90C4-0C31-351884065436}"/>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D1CFB784-BBFC-4E47-AA2A-8617DE880AB8}" type="slidenum">
              <a:rPr lang="en-US" altLang="en-US">
                <a:solidFill>
                  <a:srgbClr val="EAEAEA"/>
                </a:solidFill>
              </a:rPr>
              <a:pPr defTabSz="914400" fontAlgn="base">
                <a:spcBef>
                  <a:spcPct val="0"/>
                </a:spcBef>
                <a:spcAft>
                  <a:spcPct val="0"/>
                </a:spcAft>
                <a:defRPr/>
              </a:pPr>
              <a:t>153</a:t>
            </a:fld>
            <a:endParaRPr lang="en-US" altLang="en-US">
              <a:solidFill>
                <a:srgbClr val="EAEAEA"/>
              </a:solidFill>
            </a:endParaRPr>
          </a:p>
        </p:txBody>
      </p:sp>
      <p:sp>
        <p:nvSpPr>
          <p:cNvPr id="145410" name="Rectangle 2">
            <a:extLst>
              <a:ext uri="{FF2B5EF4-FFF2-40B4-BE49-F238E27FC236}">
                <a16:creationId xmlns:a16="http://schemas.microsoft.com/office/drawing/2014/main" id="{0E63647D-9003-9C68-FE0C-8FEF1AC14EAE}"/>
              </a:ext>
            </a:extLst>
          </p:cNvPr>
          <p:cNvSpPr>
            <a:spLocks noGrp="1" noChangeArrowheads="1"/>
          </p:cNvSpPr>
          <p:nvPr>
            <p:ph type="title"/>
          </p:nvPr>
        </p:nvSpPr>
        <p:spPr/>
        <p:txBody>
          <a:bodyPr/>
          <a:lstStyle/>
          <a:p>
            <a:pPr eaLnBrk="1" hangingPunct="1">
              <a:defRPr/>
            </a:pPr>
            <a:r>
              <a:rPr lang="en-US" altLang="en-US" b="1">
                <a:solidFill>
                  <a:srgbClr val="00FFFF"/>
                </a:solidFill>
              </a:rPr>
              <a:t>The Priesthood of Eli</a:t>
            </a:r>
          </a:p>
        </p:txBody>
      </p:sp>
      <p:sp>
        <p:nvSpPr>
          <p:cNvPr id="145411" name="Rectangle 3">
            <a:extLst>
              <a:ext uri="{FF2B5EF4-FFF2-40B4-BE49-F238E27FC236}">
                <a16:creationId xmlns:a16="http://schemas.microsoft.com/office/drawing/2014/main" id="{6EAE5CCA-F175-01BB-15BE-66C5BE1E04EF}"/>
              </a:ext>
            </a:extLst>
          </p:cNvPr>
          <p:cNvSpPr>
            <a:spLocks noGrp="1" noChangeArrowheads="1"/>
          </p:cNvSpPr>
          <p:nvPr>
            <p:ph type="body" idx="1"/>
          </p:nvPr>
        </p:nvSpPr>
        <p:spPr>
          <a:xfrm>
            <a:off x="834189" y="1600200"/>
            <a:ext cx="10748211" cy="5029200"/>
          </a:xfrm>
        </p:spPr>
        <p:txBody>
          <a:bodyPr/>
          <a:lstStyle/>
          <a:p>
            <a:pPr eaLnBrk="1" hangingPunct="1">
              <a:buFont typeface="Wingdings" panose="05000000000000000000" pitchFamily="2" charset="2"/>
              <a:buNone/>
              <a:defRPr/>
            </a:pPr>
            <a:r>
              <a:rPr lang="en-US" altLang="en-US" sz="2800" b="1" dirty="0">
                <a:solidFill>
                  <a:schemeClr val="hlink"/>
                </a:solidFill>
              </a:rPr>
              <a:t>The transition from a tribal league to a kingdom begins with the priesthood of Eli.</a:t>
            </a:r>
          </a:p>
          <a:p>
            <a:pPr eaLnBrk="1" hangingPunct="1">
              <a:defRPr/>
            </a:pPr>
            <a:r>
              <a:rPr lang="en-US" altLang="en-US" sz="2400" i="1" dirty="0"/>
              <a:t>The Period of the Judges was characterized by a tribal confederacy with no kingship (Jg. 17:6; 18:1; 19:1; 21:25).</a:t>
            </a:r>
          </a:p>
          <a:p>
            <a:pPr eaLnBrk="1" hangingPunct="1">
              <a:defRPr/>
            </a:pPr>
            <a:r>
              <a:rPr lang="en-US" altLang="en-US" sz="2400" i="1" dirty="0"/>
              <a:t>The sanctuary, still a moveable tent, was pitched at Shiloh.</a:t>
            </a:r>
          </a:p>
          <a:p>
            <a:pPr eaLnBrk="1" hangingPunct="1">
              <a:defRPr/>
            </a:pPr>
            <a:r>
              <a:rPr lang="en-US" altLang="en-US" sz="2400" i="1" dirty="0"/>
              <a:t>Because of the abusive behaviors of Eli’s sons, a “man of God” delivered to Eli an oracle of judgment on his priestly family (2:27-36).</a:t>
            </a:r>
          </a:p>
          <a:p>
            <a:pPr eaLnBrk="1" hangingPunct="1">
              <a:defRPr/>
            </a:pPr>
            <a:r>
              <a:rPr lang="en-US" altLang="en-US" sz="2400" i="1" dirty="0"/>
              <a:t>This oracle signaled a change in high priesthood from Eli’s family.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p:cTn id="7" dur="500" fill="hold"/>
                                        <p:tgtEl>
                                          <p:spTgt spid="145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5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D3FB88D-F8B6-87D8-6F6A-668BF402A67C}"/>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4932B092-152B-47C3-8D86-7E88250ED24A}" type="slidenum">
              <a:rPr lang="en-US" altLang="en-US">
                <a:solidFill>
                  <a:srgbClr val="EAEAEA"/>
                </a:solidFill>
              </a:rPr>
              <a:pPr defTabSz="914400" fontAlgn="base">
                <a:spcBef>
                  <a:spcPct val="0"/>
                </a:spcBef>
                <a:spcAft>
                  <a:spcPct val="0"/>
                </a:spcAft>
                <a:defRPr/>
              </a:pPr>
              <a:t>154</a:t>
            </a:fld>
            <a:endParaRPr lang="en-US" altLang="en-US">
              <a:solidFill>
                <a:srgbClr val="EAEAEA"/>
              </a:solidFill>
            </a:endParaRPr>
          </a:p>
        </p:txBody>
      </p:sp>
      <p:sp>
        <p:nvSpPr>
          <p:cNvPr id="144386" name="Rectangle 2">
            <a:extLst>
              <a:ext uri="{FF2B5EF4-FFF2-40B4-BE49-F238E27FC236}">
                <a16:creationId xmlns:a16="http://schemas.microsoft.com/office/drawing/2014/main" id="{C600E9C4-64FD-50A5-6F60-E10433FDD3E6}"/>
              </a:ext>
            </a:extLst>
          </p:cNvPr>
          <p:cNvSpPr>
            <a:spLocks noGrp="1" noChangeArrowheads="1"/>
          </p:cNvSpPr>
          <p:nvPr>
            <p:ph type="title"/>
          </p:nvPr>
        </p:nvSpPr>
        <p:spPr/>
        <p:txBody>
          <a:bodyPr/>
          <a:lstStyle/>
          <a:p>
            <a:pPr eaLnBrk="1" hangingPunct="1">
              <a:defRPr/>
            </a:pPr>
            <a:r>
              <a:rPr lang="en-US" altLang="en-US" b="1" dirty="0">
                <a:solidFill>
                  <a:srgbClr val="00FFFF"/>
                </a:solidFill>
              </a:rPr>
              <a:t>Samuel’s First Oracle </a:t>
            </a:r>
            <a:r>
              <a:rPr lang="en-US" altLang="en-US" sz="2800" b="1" dirty="0">
                <a:solidFill>
                  <a:srgbClr val="00FFFF"/>
                </a:solidFill>
              </a:rPr>
              <a:t>(1 Sa. 3)</a:t>
            </a:r>
          </a:p>
        </p:txBody>
      </p:sp>
      <p:sp>
        <p:nvSpPr>
          <p:cNvPr id="144387" name="Rectangle 3">
            <a:extLst>
              <a:ext uri="{FF2B5EF4-FFF2-40B4-BE49-F238E27FC236}">
                <a16:creationId xmlns:a16="http://schemas.microsoft.com/office/drawing/2014/main" id="{9B7845E6-EF67-7036-8C73-6210AD37E44E}"/>
              </a:ext>
            </a:extLst>
          </p:cNvPr>
          <p:cNvSpPr>
            <a:spLocks noGrp="1" noChangeArrowheads="1"/>
          </p:cNvSpPr>
          <p:nvPr>
            <p:ph type="body" idx="1"/>
          </p:nvPr>
        </p:nvSpPr>
        <p:spPr>
          <a:xfrm>
            <a:off x="609599" y="1600200"/>
            <a:ext cx="10972799" cy="5105400"/>
          </a:xfrm>
        </p:spPr>
        <p:txBody>
          <a:bodyPr/>
          <a:lstStyle/>
          <a:p>
            <a:pPr eaLnBrk="1" hangingPunct="1">
              <a:buFont typeface="Wingdings" panose="05000000000000000000" pitchFamily="2" charset="2"/>
              <a:buNone/>
              <a:defRPr/>
            </a:pPr>
            <a:r>
              <a:rPr lang="en-US" altLang="en-US" sz="2800" b="1" dirty="0">
                <a:solidFill>
                  <a:schemeClr val="hlink"/>
                </a:solidFill>
              </a:rPr>
              <a:t>Though Samuel already was in line for priestly service, due to his Kohathite pedigree (2:18), his role as a prophet began with a special calling.</a:t>
            </a:r>
          </a:p>
          <a:p>
            <a:pPr eaLnBrk="1" hangingPunct="1">
              <a:defRPr/>
            </a:pPr>
            <a:r>
              <a:rPr lang="en-US" altLang="en-US" sz="2400" i="1" dirty="0"/>
              <a:t>While sleeping in the Tabernacle (presumably the Holy Place), the boy Samuel was awakened by a mysterious voice calling his name.</a:t>
            </a:r>
          </a:p>
          <a:p>
            <a:pPr eaLnBrk="1" hangingPunct="1">
              <a:defRPr/>
            </a:pPr>
            <a:r>
              <a:rPr lang="en-US" altLang="en-US" sz="2400" i="1" dirty="0"/>
              <a:t>After determining that the voice was not Eli’s, Samuel then was confronted by Yahweh, who was present in the Most Holy Place on the inside of the inner curtain.</a:t>
            </a:r>
          </a:p>
          <a:p>
            <a:pPr eaLnBrk="1" hangingPunct="1">
              <a:defRPr/>
            </a:pPr>
            <a:r>
              <a:rPr lang="en-US" altLang="en-US" sz="2400" i="1" dirty="0"/>
              <a:t>Yahweh reaffirmed his prediction of judgment against the priestly family of Eli.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p:cTn id="7" dur="500" fill="hold"/>
                                        <p:tgtEl>
                                          <p:spTgt spid="144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43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4387">
                                            <p:txEl>
                                              <p:pRg st="1" end="1"/>
                                            </p:txEl>
                                          </p:spTgt>
                                        </p:tgtEl>
                                        <p:attrNameLst>
                                          <p:attrName>style.visibility</p:attrName>
                                        </p:attrNameLst>
                                      </p:cBhvr>
                                      <p:to>
                                        <p:strVal val="visible"/>
                                      </p:to>
                                    </p:set>
                                    <p:anim calcmode="lin" valueType="num">
                                      <p:cBhvr additive="base">
                                        <p:cTn id="13"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4387">
                                            <p:txEl>
                                              <p:pRg st="2" end="2"/>
                                            </p:txEl>
                                          </p:spTgt>
                                        </p:tgtEl>
                                        <p:attrNameLst>
                                          <p:attrName>style.visibility</p:attrName>
                                        </p:attrNameLst>
                                      </p:cBhvr>
                                      <p:to>
                                        <p:strVal val="visible"/>
                                      </p:to>
                                    </p:set>
                                    <p:anim calcmode="lin" valueType="num">
                                      <p:cBhvr additive="base">
                                        <p:cTn id="19" dur="5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4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4387">
                                            <p:txEl>
                                              <p:pRg st="3" end="3"/>
                                            </p:txEl>
                                          </p:spTgt>
                                        </p:tgtEl>
                                        <p:attrNameLst>
                                          <p:attrName>style.visibility</p:attrName>
                                        </p:attrNameLst>
                                      </p:cBhvr>
                                      <p:to>
                                        <p:strVal val="visible"/>
                                      </p:to>
                                    </p:set>
                                    <p:anim calcmode="lin" valueType="num">
                                      <p:cBhvr additive="base">
                                        <p:cTn id="25" dur="5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F62AC61-8462-5E8F-3ABC-67CEB1EA713C}"/>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C04CFF01-8E65-447A-BC54-8A366A458B5C}" type="slidenum">
              <a:rPr lang="en-US" altLang="en-US">
                <a:solidFill>
                  <a:srgbClr val="EAEAEA"/>
                </a:solidFill>
              </a:rPr>
              <a:pPr defTabSz="914400" fontAlgn="base">
                <a:spcBef>
                  <a:spcPct val="0"/>
                </a:spcBef>
                <a:spcAft>
                  <a:spcPct val="0"/>
                </a:spcAft>
                <a:defRPr/>
              </a:pPr>
              <a:t>155</a:t>
            </a:fld>
            <a:endParaRPr lang="en-US" altLang="en-US">
              <a:solidFill>
                <a:srgbClr val="EAEAEA"/>
              </a:solidFill>
            </a:endParaRPr>
          </a:p>
        </p:txBody>
      </p:sp>
      <p:sp>
        <p:nvSpPr>
          <p:cNvPr id="146434" name="Rectangle 2">
            <a:extLst>
              <a:ext uri="{FF2B5EF4-FFF2-40B4-BE49-F238E27FC236}">
                <a16:creationId xmlns:a16="http://schemas.microsoft.com/office/drawing/2014/main" id="{A6545FC6-BE15-61D0-9FD8-3BFFCF02ECDB}"/>
              </a:ext>
            </a:extLst>
          </p:cNvPr>
          <p:cNvSpPr>
            <a:spLocks noGrp="1" noChangeArrowheads="1"/>
          </p:cNvSpPr>
          <p:nvPr>
            <p:ph type="title"/>
          </p:nvPr>
        </p:nvSpPr>
        <p:spPr/>
        <p:txBody>
          <a:bodyPr/>
          <a:lstStyle/>
          <a:p>
            <a:pPr eaLnBrk="1" hangingPunct="1">
              <a:defRPr/>
            </a:pPr>
            <a:r>
              <a:rPr lang="en-US" altLang="en-US" b="1" dirty="0">
                <a:solidFill>
                  <a:srgbClr val="00FFFF"/>
                </a:solidFill>
              </a:rPr>
              <a:t>The Disaster at Shiloh </a:t>
            </a:r>
            <a:r>
              <a:rPr lang="en-US" altLang="en-US" sz="2800" b="1" dirty="0">
                <a:solidFill>
                  <a:srgbClr val="00FFFF"/>
                </a:solidFill>
              </a:rPr>
              <a:t>(1 Sa. 4)</a:t>
            </a:r>
          </a:p>
        </p:txBody>
      </p:sp>
      <p:sp>
        <p:nvSpPr>
          <p:cNvPr id="146435" name="Rectangle 3">
            <a:extLst>
              <a:ext uri="{FF2B5EF4-FFF2-40B4-BE49-F238E27FC236}">
                <a16:creationId xmlns:a16="http://schemas.microsoft.com/office/drawing/2014/main" id="{F68D2809-66F9-DED5-C6A7-AF5491CD3259}"/>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rPr>
              <a:t>In a conflict with the Philistines, the sons of Eli took the ark into battle as an instrument of war.</a:t>
            </a:r>
          </a:p>
          <a:p>
            <a:pPr eaLnBrk="1" hangingPunct="1">
              <a:defRPr/>
            </a:pPr>
            <a:r>
              <a:rPr lang="en-US" altLang="en-US" sz="2400" i="1" dirty="0"/>
              <a:t>The sacred ark was captured, the sons of Eli were killed in direct fulfillment to Yahweh’s predicted word, and Eli himself died when he heard the report.</a:t>
            </a:r>
          </a:p>
          <a:p>
            <a:pPr eaLnBrk="1" hangingPunct="1">
              <a:defRPr/>
            </a:pPr>
            <a:r>
              <a:rPr lang="en-US" altLang="en-US" sz="2400" i="1" dirty="0"/>
              <a:t>The wife of Phinehas, who was in child labor, also succumbed. Her dying words named the newborn Ichabod (= “No Glory”), a potent symbol of the disaster.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p:cTn id="7" dur="500" fill="hold"/>
                                        <p:tgtEl>
                                          <p:spTgt spid="146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64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6435">
                                            <p:txEl>
                                              <p:pRg st="1" end="1"/>
                                            </p:txEl>
                                          </p:spTgt>
                                        </p:tgtEl>
                                        <p:attrNameLst>
                                          <p:attrName>style.visibility</p:attrName>
                                        </p:attrNameLst>
                                      </p:cBhvr>
                                      <p:to>
                                        <p:strVal val="visible"/>
                                      </p:to>
                                    </p:set>
                                    <p:anim calcmode="lin" valueType="num">
                                      <p:cBhvr additive="base">
                                        <p:cTn id="13"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6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6435">
                                            <p:txEl>
                                              <p:pRg st="2" end="2"/>
                                            </p:txEl>
                                          </p:spTgt>
                                        </p:tgtEl>
                                        <p:attrNameLst>
                                          <p:attrName>style.visibility</p:attrName>
                                        </p:attrNameLst>
                                      </p:cBhvr>
                                      <p:to>
                                        <p:strVal val="visible"/>
                                      </p:to>
                                    </p:set>
                                    <p:anim calcmode="lin" valueType="num">
                                      <p:cBhvr additive="base">
                                        <p:cTn id="19"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1237A24-2691-36CF-A651-7CE6F0AA4D69}"/>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2D15C7F2-6B45-4575-8304-8B547649A754}" type="slidenum">
              <a:rPr lang="en-US" altLang="en-US">
                <a:solidFill>
                  <a:srgbClr val="EAEAEA"/>
                </a:solidFill>
              </a:rPr>
              <a:pPr defTabSz="914400" fontAlgn="base">
                <a:spcBef>
                  <a:spcPct val="0"/>
                </a:spcBef>
                <a:spcAft>
                  <a:spcPct val="0"/>
                </a:spcAft>
                <a:defRPr/>
              </a:pPr>
              <a:t>156</a:t>
            </a:fld>
            <a:endParaRPr lang="en-US" altLang="en-US">
              <a:solidFill>
                <a:srgbClr val="EAEAEA"/>
              </a:solidFill>
            </a:endParaRPr>
          </a:p>
        </p:txBody>
      </p:sp>
      <p:sp>
        <p:nvSpPr>
          <p:cNvPr id="165890" name="Rectangle 2">
            <a:extLst>
              <a:ext uri="{FF2B5EF4-FFF2-40B4-BE49-F238E27FC236}">
                <a16:creationId xmlns:a16="http://schemas.microsoft.com/office/drawing/2014/main" id="{7B12B9A1-91D8-BD83-AFDD-B564B009737F}"/>
              </a:ext>
            </a:extLst>
          </p:cNvPr>
          <p:cNvSpPr>
            <a:spLocks noGrp="1" noChangeArrowheads="1"/>
          </p:cNvSpPr>
          <p:nvPr>
            <p:ph type="title"/>
          </p:nvPr>
        </p:nvSpPr>
        <p:spPr/>
        <p:txBody>
          <a:bodyPr/>
          <a:lstStyle/>
          <a:p>
            <a:pPr eaLnBrk="1" hangingPunct="1">
              <a:defRPr/>
            </a:pPr>
            <a:r>
              <a:rPr lang="en-US" altLang="en-US" b="1" dirty="0">
                <a:solidFill>
                  <a:srgbClr val="00FFFF"/>
                </a:solidFill>
              </a:rPr>
              <a:t>The Request for a King </a:t>
            </a:r>
            <a:r>
              <a:rPr lang="en-US" altLang="en-US" sz="2800" b="1" dirty="0">
                <a:solidFill>
                  <a:srgbClr val="00FFFF"/>
                </a:solidFill>
              </a:rPr>
              <a:t>(1 Sa. 8)</a:t>
            </a:r>
          </a:p>
        </p:txBody>
      </p:sp>
      <p:sp>
        <p:nvSpPr>
          <p:cNvPr id="165891" name="Rectangle 3">
            <a:extLst>
              <a:ext uri="{FF2B5EF4-FFF2-40B4-BE49-F238E27FC236}">
                <a16:creationId xmlns:a16="http://schemas.microsoft.com/office/drawing/2014/main" id="{4C551D5D-3D0B-9837-5D90-56C738BDDFBF}"/>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a:solidFill>
                  <a:schemeClr val="hlink"/>
                </a:solidFill>
              </a:rPr>
              <a:t>The monarchy was first anticipated in the Torah (Ge. 17:6; Dt. 17:14-20).</a:t>
            </a:r>
          </a:p>
          <a:p>
            <a:pPr eaLnBrk="1" hangingPunct="1">
              <a:defRPr/>
            </a:pPr>
            <a:r>
              <a:rPr lang="en-US" altLang="en-US" sz="2400" i="1"/>
              <a:t>Even Hannah, Samuel’s mother, seems to have anticipated an eventual kingship (1 Sa. 2:10b).</a:t>
            </a:r>
          </a:p>
          <a:p>
            <a:pPr eaLnBrk="1" hangingPunct="1">
              <a:defRPr/>
            </a:pPr>
            <a:r>
              <a:rPr lang="en-US" altLang="en-US" sz="2400" i="1"/>
              <a:t>Samuel himself was a faithful leader, but though he led the Israelites against the Philistine threat, his sons were corrupt (1 Sa. 8:1-3).</a:t>
            </a:r>
          </a:p>
          <a:p>
            <a:pPr eaLnBrk="1" hangingPunct="1">
              <a:defRPr/>
            </a:pPr>
            <a:r>
              <a:rPr lang="en-US" altLang="en-US" sz="2400" i="1"/>
              <a:t>In this circumstance—and while under severe threat from the Philistines and the Ammonites—the Israelites asked Samuel for a king (1 Sa. 8:4-5; 12:12).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p:cTn id="7" dur="500" fill="hold"/>
                                        <p:tgtEl>
                                          <p:spTgt spid="165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5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1" end="1"/>
                                            </p:txEl>
                                          </p:spTgt>
                                        </p:tgtEl>
                                        <p:attrNameLst>
                                          <p:attrName>style.visibility</p:attrName>
                                        </p:attrNameLst>
                                      </p:cBhvr>
                                      <p:to>
                                        <p:strVal val="visible"/>
                                      </p:to>
                                    </p:set>
                                    <p:anim calcmode="lin" valueType="num">
                                      <p:cBhvr additive="base">
                                        <p:cTn id="13" dur="500" fill="hold"/>
                                        <p:tgtEl>
                                          <p:spTgt spid="165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2" end="2"/>
                                            </p:txEl>
                                          </p:spTgt>
                                        </p:tgtEl>
                                        <p:attrNameLst>
                                          <p:attrName>style.visibility</p:attrName>
                                        </p:attrNameLst>
                                      </p:cBhvr>
                                      <p:to>
                                        <p:strVal val="visible"/>
                                      </p:to>
                                    </p:set>
                                    <p:anim calcmode="lin" valueType="num">
                                      <p:cBhvr additive="base">
                                        <p:cTn id="19"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5891">
                                            <p:txEl>
                                              <p:pRg st="3" end="3"/>
                                            </p:txEl>
                                          </p:spTgt>
                                        </p:tgtEl>
                                        <p:attrNameLst>
                                          <p:attrName>style.visibility</p:attrName>
                                        </p:attrNameLst>
                                      </p:cBhvr>
                                      <p:to>
                                        <p:strVal val="visible"/>
                                      </p:to>
                                    </p:set>
                                    <p:anim calcmode="lin" valueType="num">
                                      <p:cBhvr additive="base">
                                        <p:cTn id="25" dur="500" fill="hold"/>
                                        <p:tgtEl>
                                          <p:spTgt spid="165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5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AAC9103-B4CC-4ABA-A393-019B5BF63937}"/>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31374D-F928-4FB4-AEF8-20EB27275A91}" type="slidenum">
              <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126978" name="Rectangle 2">
            <a:extLst>
              <a:ext uri="{FF2B5EF4-FFF2-40B4-BE49-F238E27FC236}">
                <a16:creationId xmlns:a16="http://schemas.microsoft.com/office/drawing/2014/main" id="{C54EA380-6DF6-F374-6E62-B3462E811126}"/>
              </a:ext>
            </a:extLst>
          </p:cNvPr>
          <p:cNvSpPr>
            <a:spLocks noGrp="1" noChangeArrowheads="1"/>
          </p:cNvSpPr>
          <p:nvPr>
            <p:ph type="title"/>
          </p:nvPr>
        </p:nvSpPr>
        <p:spPr/>
        <p:txBody>
          <a:bodyPr/>
          <a:lstStyle/>
          <a:p>
            <a:pPr eaLnBrk="1" hangingPunct="1">
              <a:defRPr/>
            </a:pPr>
            <a:r>
              <a:rPr lang="en-US" altLang="en-US" b="1">
                <a:solidFill>
                  <a:srgbClr val="00FFFF"/>
                </a:solidFill>
              </a:rPr>
              <a:t>The End of the Tribal League</a:t>
            </a:r>
          </a:p>
        </p:txBody>
      </p:sp>
      <p:sp>
        <p:nvSpPr>
          <p:cNvPr id="126979" name="Rectangle 3">
            <a:extLst>
              <a:ext uri="{FF2B5EF4-FFF2-40B4-BE49-F238E27FC236}">
                <a16:creationId xmlns:a16="http://schemas.microsoft.com/office/drawing/2014/main" id="{ABF41AB8-9126-BEFE-0D0F-ADB0EC3E8859}"/>
              </a:ext>
            </a:extLst>
          </p:cNvPr>
          <p:cNvSpPr>
            <a:spLocks noGrp="1" noChangeArrowheads="1"/>
          </p:cNvSpPr>
          <p:nvPr>
            <p:ph type="body" idx="1"/>
          </p:nvPr>
        </p:nvSpPr>
        <p:spPr>
          <a:xfrm>
            <a:off x="753979" y="1600200"/>
            <a:ext cx="10828421" cy="5029200"/>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rPr>
              <a:t>The Tribal League came to its end due to a national crisis.</a:t>
            </a:r>
          </a:p>
          <a:p>
            <a:pPr eaLnBrk="1" hangingPunct="1">
              <a:lnSpc>
                <a:spcPct val="90000"/>
              </a:lnSpc>
              <a:defRPr/>
            </a:pPr>
            <a:r>
              <a:rPr lang="en-US" altLang="en-US" sz="2400" i="1" dirty="0"/>
              <a:t>The Philistines gained control of the Negev, the entire Plain of Jezreel, and were encroaching into the central mountains.</a:t>
            </a:r>
          </a:p>
          <a:p>
            <a:pPr eaLnBrk="1" hangingPunct="1">
              <a:lnSpc>
                <a:spcPct val="90000"/>
              </a:lnSpc>
              <a:defRPr/>
            </a:pPr>
            <a:r>
              <a:rPr lang="en-US" altLang="en-US" sz="2400" i="1" dirty="0"/>
              <a:t>They captured the ark of God when they destroyed Shiloh (1 Sa. 4).</a:t>
            </a:r>
          </a:p>
          <a:p>
            <a:pPr eaLnBrk="1" hangingPunct="1">
              <a:lnSpc>
                <a:spcPct val="90000"/>
              </a:lnSpc>
              <a:defRPr/>
            </a:pPr>
            <a:r>
              <a:rPr lang="en-US" altLang="en-US" sz="2400" i="1" dirty="0"/>
              <a:t>They monopolized Israel’s metal industry (1 Sa. 13:19-22).</a:t>
            </a:r>
          </a:p>
          <a:p>
            <a:pPr eaLnBrk="1" hangingPunct="1">
              <a:lnSpc>
                <a:spcPct val="90000"/>
              </a:lnSpc>
              <a:defRPr/>
            </a:pPr>
            <a:r>
              <a:rPr lang="en-US" altLang="en-US" sz="2400" i="1" dirty="0"/>
              <a:t>They placed garrisons at key border locations (1 Sa. 10:5; 13:3).</a:t>
            </a:r>
          </a:p>
          <a:p>
            <a:pPr eaLnBrk="1" hangingPunct="1">
              <a:lnSpc>
                <a:spcPct val="90000"/>
              </a:lnSpc>
              <a:defRPr/>
            </a:pPr>
            <a:r>
              <a:rPr lang="en-US" altLang="en-US" sz="2400" i="1" dirty="0"/>
              <a:t>The Ammonites, from the Transjordan, were mobilizing on Israel’s eastern border (1 Sa. 12:12).</a:t>
            </a:r>
          </a:p>
        </p:txBody>
      </p:sp>
    </p:spTree>
    <p:extLst>
      <p:ext uri="{BB962C8B-B14F-4D97-AF65-F5344CB8AC3E}">
        <p14:creationId xmlns:p14="http://schemas.microsoft.com/office/powerpoint/2010/main" val="218441252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p:cTn id="7" dur="500" fill="hold"/>
                                        <p:tgtEl>
                                          <p:spTgt spid="1269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69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6979">
                                            <p:txEl>
                                              <p:pRg st="1" end="1"/>
                                            </p:txEl>
                                          </p:spTgt>
                                        </p:tgtEl>
                                        <p:attrNameLst>
                                          <p:attrName>style.visibility</p:attrName>
                                        </p:attrNameLst>
                                      </p:cBhvr>
                                      <p:to>
                                        <p:strVal val="visible"/>
                                      </p:to>
                                    </p:set>
                                    <p:anim calcmode="lin" valueType="num">
                                      <p:cBhvr additive="base">
                                        <p:cTn id="13" dur="500" fill="hold"/>
                                        <p:tgtEl>
                                          <p:spTgt spid="1269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6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6979">
                                            <p:txEl>
                                              <p:pRg st="2" end="2"/>
                                            </p:txEl>
                                          </p:spTgt>
                                        </p:tgtEl>
                                        <p:attrNameLst>
                                          <p:attrName>style.visibility</p:attrName>
                                        </p:attrNameLst>
                                      </p:cBhvr>
                                      <p:to>
                                        <p:strVal val="visible"/>
                                      </p:to>
                                    </p:set>
                                    <p:anim calcmode="lin" valueType="num">
                                      <p:cBhvr additive="base">
                                        <p:cTn id="19" dur="500" fill="hold"/>
                                        <p:tgtEl>
                                          <p:spTgt spid="1269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6979">
                                            <p:txEl>
                                              <p:pRg st="3" end="3"/>
                                            </p:txEl>
                                          </p:spTgt>
                                        </p:tgtEl>
                                        <p:attrNameLst>
                                          <p:attrName>style.visibility</p:attrName>
                                        </p:attrNameLst>
                                      </p:cBhvr>
                                      <p:to>
                                        <p:strVal val="visible"/>
                                      </p:to>
                                    </p:set>
                                    <p:anim calcmode="lin" valueType="num">
                                      <p:cBhvr additive="base">
                                        <p:cTn id="25" dur="500" fill="hold"/>
                                        <p:tgtEl>
                                          <p:spTgt spid="1269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69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6979">
                                            <p:txEl>
                                              <p:pRg st="4" end="4"/>
                                            </p:txEl>
                                          </p:spTgt>
                                        </p:tgtEl>
                                        <p:attrNameLst>
                                          <p:attrName>style.visibility</p:attrName>
                                        </p:attrNameLst>
                                      </p:cBhvr>
                                      <p:to>
                                        <p:strVal val="visible"/>
                                      </p:to>
                                    </p:set>
                                    <p:anim calcmode="lin" valueType="num">
                                      <p:cBhvr additive="base">
                                        <p:cTn id="31" dur="500" fill="hold"/>
                                        <p:tgtEl>
                                          <p:spTgt spid="1269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69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6979">
                                            <p:txEl>
                                              <p:pRg st="5" end="5"/>
                                            </p:txEl>
                                          </p:spTgt>
                                        </p:tgtEl>
                                        <p:attrNameLst>
                                          <p:attrName>style.visibility</p:attrName>
                                        </p:attrNameLst>
                                      </p:cBhvr>
                                      <p:to>
                                        <p:strVal val="visible"/>
                                      </p:to>
                                    </p:set>
                                    <p:anim calcmode="lin" valueType="num">
                                      <p:cBhvr additive="base">
                                        <p:cTn id="37" dur="500" fill="hold"/>
                                        <p:tgtEl>
                                          <p:spTgt spid="1269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69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44A19BC4-3EC1-0261-ADFF-6C707EACC5AF}"/>
              </a:ext>
            </a:extLst>
          </p:cNvPr>
          <p:cNvSpPr>
            <a:spLocks noGrp="1" noChangeArrowheads="1"/>
          </p:cNvSpPr>
          <p:nvPr>
            <p:ph type="title"/>
          </p:nvPr>
        </p:nvSpPr>
        <p:spPr>
          <a:xfrm>
            <a:off x="1981200" y="277814"/>
            <a:ext cx="3733800" cy="1093787"/>
          </a:xfrm>
        </p:spPr>
        <p:txBody>
          <a:bodyPr/>
          <a:lstStyle/>
          <a:p>
            <a:pPr eaLnBrk="1" hangingPunct="1">
              <a:defRPr/>
            </a:pPr>
            <a:r>
              <a:rPr lang="en-US" altLang="en-US">
                <a:latin typeface="Impact" panose="020B0806030902050204" pitchFamily="34" charset="0"/>
              </a:rPr>
              <a:t>THE THREATS</a:t>
            </a:r>
          </a:p>
        </p:txBody>
      </p:sp>
      <p:sp>
        <p:nvSpPr>
          <p:cNvPr id="129027" name="Rectangle 3">
            <a:extLst>
              <a:ext uri="{FF2B5EF4-FFF2-40B4-BE49-F238E27FC236}">
                <a16:creationId xmlns:a16="http://schemas.microsoft.com/office/drawing/2014/main" id="{6477E863-75FD-D830-096F-524287CDB347}"/>
              </a:ext>
            </a:extLst>
          </p:cNvPr>
          <p:cNvSpPr>
            <a:spLocks noGrp="1" noChangeArrowheads="1"/>
          </p:cNvSpPr>
          <p:nvPr>
            <p:ph type="body" idx="1"/>
          </p:nvPr>
        </p:nvSpPr>
        <p:spPr>
          <a:xfrm>
            <a:off x="1981200" y="1600200"/>
            <a:ext cx="4114800" cy="2590800"/>
          </a:xfrm>
        </p:spPr>
        <p:txBody>
          <a:bodyPr/>
          <a:lstStyle/>
          <a:p>
            <a:pPr lvl="2" eaLnBrk="1" hangingPunct="1">
              <a:buFont typeface="Wingdings" panose="05000000000000000000" pitchFamily="2" charset="2"/>
              <a:buNone/>
              <a:defRPr/>
            </a:pPr>
            <a:r>
              <a:rPr lang="en-US" altLang="en-US"/>
              <a:t>  </a:t>
            </a:r>
            <a:r>
              <a:rPr lang="en-US" altLang="en-US" b="1">
                <a:solidFill>
                  <a:srgbClr val="FF6600"/>
                </a:solidFill>
              </a:rPr>
              <a:t>The Philistine Threat</a:t>
            </a:r>
          </a:p>
          <a:p>
            <a:pPr lvl="2" eaLnBrk="1" hangingPunct="1">
              <a:buFont typeface="Wingdings" panose="05000000000000000000" pitchFamily="2" charset="2"/>
              <a:buNone/>
              <a:defRPr/>
            </a:pPr>
            <a:endParaRPr lang="en-US" altLang="en-US" b="1">
              <a:solidFill>
                <a:srgbClr val="FF6600"/>
              </a:solidFill>
            </a:endParaRPr>
          </a:p>
          <a:p>
            <a:pPr lvl="2" eaLnBrk="1" hangingPunct="1">
              <a:buFont typeface="Wingdings" panose="05000000000000000000" pitchFamily="2" charset="2"/>
              <a:buNone/>
              <a:defRPr/>
            </a:pPr>
            <a:r>
              <a:rPr lang="en-US" altLang="en-US" b="1">
                <a:solidFill>
                  <a:srgbClr val="FF6600"/>
                </a:solidFill>
              </a:rPr>
              <a:t>  </a:t>
            </a:r>
            <a:r>
              <a:rPr lang="en-US" altLang="en-US" b="1">
                <a:solidFill>
                  <a:srgbClr val="FFFF00"/>
                </a:solidFill>
              </a:rPr>
              <a:t>The Ammonite Threat</a:t>
            </a:r>
          </a:p>
        </p:txBody>
      </p:sp>
      <p:pic>
        <p:nvPicPr>
          <p:cNvPr id="20484" name="Picture 4" descr="HBS03">
            <a:extLst>
              <a:ext uri="{FF2B5EF4-FFF2-40B4-BE49-F238E27FC236}">
                <a16:creationId xmlns:a16="http://schemas.microsoft.com/office/drawing/2014/main" id="{82FBFB48-9CAF-11A4-7DF8-12B9CB12CA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83288" y="0"/>
            <a:ext cx="4684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5">
            <a:extLst>
              <a:ext uri="{FF2B5EF4-FFF2-40B4-BE49-F238E27FC236}">
                <a16:creationId xmlns:a16="http://schemas.microsoft.com/office/drawing/2014/main" id="{4F35B870-C552-CFAB-89F0-4A2B206681B8}"/>
              </a:ext>
            </a:extLst>
          </p:cNvPr>
          <p:cNvSpPr>
            <a:spLocks noChangeArrowheads="1"/>
          </p:cNvSpPr>
          <p:nvPr/>
        </p:nvSpPr>
        <p:spPr bwMode="auto">
          <a:xfrm rot="19108273">
            <a:off x="6629400" y="5029200"/>
            <a:ext cx="762000" cy="1295400"/>
          </a:xfrm>
          <a:prstGeom prst="curvedRightArrow">
            <a:avLst>
              <a:gd name="adj1" fmla="val 34000"/>
              <a:gd name="adj2" fmla="val 68000"/>
              <a:gd name="adj3" fmla="val 33333"/>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EAEAEA"/>
              </a:solidFill>
              <a:effectLst/>
              <a:uLnTx/>
              <a:uFillTx/>
              <a:latin typeface="Verdana" panose="020B0604030504040204" pitchFamily="34" charset="0"/>
              <a:ea typeface="+mn-ea"/>
              <a:cs typeface="Arial" panose="020B0604020202020204" pitchFamily="34" charset="0"/>
            </a:endParaRPr>
          </a:p>
        </p:txBody>
      </p:sp>
      <p:sp>
        <p:nvSpPr>
          <p:cNvPr id="20486" name="AutoShape 6">
            <a:extLst>
              <a:ext uri="{FF2B5EF4-FFF2-40B4-BE49-F238E27FC236}">
                <a16:creationId xmlns:a16="http://schemas.microsoft.com/office/drawing/2014/main" id="{16E3573A-7420-2C3D-FF47-6D24D4BE5BA6}"/>
              </a:ext>
            </a:extLst>
          </p:cNvPr>
          <p:cNvSpPr>
            <a:spLocks noChangeArrowheads="1"/>
          </p:cNvSpPr>
          <p:nvPr/>
        </p:nvSpPr>
        <p:spPr bwMode="auto">
          <a:xfrm rot="2613353">
            <a:off x="8001000" y="1600200"/>
            <a:ext cx="609600" cy="533400"/>
          </a:xfrm>
          <a:prstGeom prst="rightArrow">
            <a:avLst>
              <a:gd name="adj1" fmla="val 50000"/>
              <a:gd name="adj2" fmla="val 28571"/>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EAEAEA"/>
              </a:solidFill>
              <a:effectLst/>
              <a:uLnTx/>
              <a:uFillTx/>
              <a:latin typeface="Verdana" panose="020B0604030504040204" pitchFamily="34" charset="0"/>
              <a:ea typeface="+mn-ea"/>
              <a:cs typeface="Arial" panose="020B0604020202020204" pitchFamily="34" charset="0"/>
            </a:endParaRPr>
          </a:p>
        </p:txBody>
      </p:sp>
      <p:sp>
        <p:nvSpPr>
          <p:cNvPr id="20487" name="AutoShape 7">
            <a:extLst>
              <a:ext uri="{FF2B5EF4-FFF2-40B4-BE49-F238E27FC236}">
                <a16:creationId xmlns:a16="http://schemas.microsoft.com/office/drawing/2014/main" id="{3F9F07AA-3FB9-3287-7D4D-3BB7821B7922}"/>
              </a:ext>
            </a:extLst>
          </p:cNvPr>
          <p:cNvSpPr>
            <a:spLocks noChangeArrowheads="1"/>
          </p:cNvSpPr>
          <p:nvPr/>
        </p:nvSpPr>
        <p:spPr bwMode="auto">
          <a:xfrm rot="17752571">
            <a:off x="7429500" y="3086100"/>
            <a:ext cx="609600" cy="533400"/>
          </a:xfrm>
          <a:prstGeom prst="rightArrow">
            <a:avLst>
              <a:gd name="adj1" fmla="val 50000"/>
              <a:gd name="adj2" fmla="val 28571"/>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EAEAEA"/>
              </a:solidFill>
              <a:effectLst/>
              <a:uLnTx/>
              <a:uFillTx/>
              <a:latin typeface="Verdana" panose="020B0604030504040204" pitchFamily="34" charset="0"/>
              <a:ea typeface="+mn-ea"/>
              <a:cs typeface="Arial" panose="020B0604020202020204" pitchFamily="34" charset="0"/>
            </a:endParaRPr>
          </a:p>
        </p:txBody>
      </p:sp>
      <p:sp>
        <p:nvSpPr>
          <p:cNvPr id="20488" name="AutoShape 8">
            <a:extLst>
              <a:ext uri="{FF2B5EF4-FFF2-40B4-BE49-F238E27FC236}">
                <a16:creationId xmlns:a16="http://schemas.microsoft.com/office/drawing/2014/main" id="{0C3DEAC7-D0CF-8625-3F7E-EB31A217F497}"/>
              </a:ext>
            </a:extLst>
          </p:cNvPr>
          <p:cNvSpPr>
            <a:spLocks noChangeArrowheads="1"/>
          </p:cNvSpPr>
          <p:nvPr/>
        </p:nvSpPr>
        <p:spPr bwMode="auto">
          <a:xfrm rot="21074724">
            <a:off x="7162800" y="4267200"/>
            <a:ext cx="609600" cy="533400"/>
          </a:xfrm>
          <a:prstGeom prst="rightArrow">
            <a:avLst>
              <a:gd name="adj1" fmla="val 50000"/>
              <a:gd name="adj2" fmla="val 28571"/>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EAEAEA"/>
              </a:solidFill>
              <a:effectLst/>
              <a:uLnTx/>
              <a:uFillTx/>
              <a:latin typeface="Verdana" panose="020B0604030504040204" pitchFamily="34" charset="0"/>
              <a:ea typeface="+mn-ea"/>
              <a:cs typeface="Arial" panose="020B0604020202020204" pitchFamily="34" charset="0"/>
            </a:endParaRPr>
          </a:p>
        </p:txBody>
      </p:sp>
      <p:sp>
        <p:nvSpPr>
          <p:cNvPr id="20489" name="AutoShape 9">
            <a:extLst>
              <a:ext uri="{FF2B5EF4-FFF2-40B4-BE49-F238E27FC236}">
                <a16:creationId xmlns:a16="http://schemas.microsoft.com/office/drawing/2014/main" id="{9733A891-7334-1238-2DB3-C0B35F8F2F91}"/>
              </a:ext>
            </a:extLst>
          </p:cNvPr>
          <p:cNvSpPr>
            <a:spLocks noChangeArrowheads="1"/>
          </p:cNvSpPr>
          <p:nvPr/>
        </p:nvSpPr>
        <p:spPr bwMode="auto">
          <a:xfrm rot="12903383">
            <a:off x="8801100" y="3314700"/>
            <a:ext cx="1143000" cy="762000"/>
          </a:xfrm>
          <a:prstGeom prst="curvedUpArrow">
            <a:avLst>
              <a:gd name="adj1" fmla="val 30000"/>
              <a:gd name="adj2" fmla="val 60000"/>
              <a:gd name="adj3" fmla="val 33333"/>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EAEAEA"/>
              </a:solidFill>
              <a:effectLst/>
              <a:uLnTx/>
              <a:uFillTx/>
              <a:latin typeface="Verdana" panose="020B0604030504040204" pitchFamily="34" charset="0"/>
              <a:ea typeface="+mn-ea"/>
              <a:cs typeface="Arial" panose="020B0604020202020204" pitchFamily="34" charset="0"/>
            </a:endParaRPr>
          </a:p>
        </p:txBody>
      </p:sp>
      <p:sp>
        <p:nvSpPr>
          <p:cNvPr id="20490" name="AutoShape 10">
            <a:extLst>
              <a:ext uri="{FF2B5EF4-FFF2-40B4-BE49-F238E27FC236}">
                <a16:creationId xmlns:a16="http://schemas.microsoft.com/office/drawing/2014/main" id="{01955C67-DAD5-9E96-4B56-525CEDC61F88}"/>
              </a:ext>
            </a:extLst>
          </p:cNvPr>
          <p:cNvSpPr>
            <a:spLocks noChangeArrowheads="1"/>
          </p:cNvSpPr>
          <p:nvPr/>
        </p:nvSpPr>
        <p:spPr bwMode="auto">
          <a:xfrm>
            <a:off x="2438400" y="1676400"/>
            <a:ext cx="609600" cy="533400"/>
          </a:xfrm>
          <a:prstGeom prst="rightArrow">
            <a:avLst>
              <a:gd name="adj1" fmla="val 50000"/>
              <a:gd name="adj2" fmla="val 28571"/>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EAEAEA"/>
              </a:solidFill>
              <a:effectLst/>
              <a:uLnTx/>
              <a:uFillTx/>
              <a:latin typeface="Verdana" panose="020B0604030504040204" pitchFamily="34" charset="0"/>
              <a:ea typeface="+mn-ea"/>
              <a:cs typeface="Arial" panose="020B0604020202020204" pitchFamily="34" charset="0"/>
            </a:endParaRPr>
          </a:p>
        </p:txBody>
      </p:sp>
      <p:sp>
        <p:nvSpPr>
          <p:cNvPr id="20491" name="AutoShape 11">
            <a:extLst>
              <a:ext uri="{FF2B5EF4-FFF2-40B4-BE49-F238E27FC236}">
                <a16:creationId xmlns:a16="http://schemas.microsoft.com/office/drawing/2014/main" id="{6888E021-2665-FDCE-BB14-6EC387AEB03B}"/>
              </a:ext>
            </a:extLst>
          </p:cNvPr>
          <p:cNvSpPr>
            <a:spLocks noChangeArrowheads="1"/>
          </p:cNvSpPr>
          <p:nvPr/>
        </p:nvSpPr>
        <p:spPr bwMode="auto">
          <a:xfrm>
            <a:off x="2438400" y="2895600"/>
            <a:ext cx="609600" cy="533400"/>
          </a:xfrm>
          <a:prstGeom prst="rightArrow">
            <a:avLst>
              <a:gd name="adj1" fmla="val 50000"/>
              <a:gd name="adj2" fmla="val 28571"/>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EAEAEA"/>
              </a:solidFill>
              <a:effectLst/>
              <a:uLnTx/>
              <a:uFillTx/>
              <a:latin typeface="Verdana" panose="020B060403050404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EB1FBF0-D9ED-AC2C-2723-B2534AE83637}"/>
              </a:ext>
            </a:extLst>
          </p:cNvPr>
          <p:cNvSpPr>
            <a:spLocks noGrp="1"/>
          </p:cNvSpPr>
          <p:nvPr>
            <p:ph type="sldNum" sz="quarter" idx="12"/>
          </p:nvPr>
        </p:nvSpPr>
        <p:spPr/>
        <p:txBody>
          <a:bodyPr/>
          <a:lstStyle/>
          <a:p>
            <a:pPr>
              <a:defRPr/>
            </a:pPr>
            <a:fld id="{FACF846E-A649-4591-B7EB-99FA208A3202}" type="slidenum">
              <a:rPr lang="en-US" altLang="en-US" smtClean="0"/>
              <a:pPr>
                <a:defRPr/>
              </a:pPr>
              <a:t>158</a:t>
            </a:fld>
            <a:endParaRPr lang="en-US" altLang="en-US"/>
          </a:p>
        </p:txBody>
      </p:sp>
    </p:spTree>
    <p:extLst>
      <p:ext uri="{BB962C8B-B14F-4D97-AF65-F5344CB8AC3E}">
        <p14:creationId xmlns:p14="http://schemas.microsoft.com/office/powerpoint/2010/main" val="2889873724"/>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2C25F78-4C2B-BA4D-B91E-70CCE0634C92}"/>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E8DE4AEC-5B8B-4A32-9E8A-5AA281E98C86}" type="slidenum">
              <a:rPr lang="en-US" altLang="en-US">
                <a:solidFill>
                  <a:srgbClr val="EAEAEA"/>
                </a:solidFill>
              </a:rPr>
              <a:pPr defTabSz="914400" fontAlgn="base">
                <a:spcBef>
                  <a:spcPct val="0"/>
                </a:spcBef>
                <a:spcAft>
                  <a:spcPct val="0"/>
                </a:spcAft>
                <a:defRPr/>
              </a:pPr>
              <a:t>159</a:t>
            </a:fld>
            <a:endParaRPr lang="en-US" altLang="en-US">
              <a:solidFill>
                <a:srgbClr val="EAEAEA"/>
              </a:solidFill>
            </a:endParaRPr>
          </a:p>
        </p:txBody>
      </p:sp>
      <p:sp>
        <p:nvSpPr>
          <p:cNvPr id="66562" name="Rectangle 2">
            <a:extLst>
              <a:ext uri="{FF2B5EF4-FFF2-40B4-BE49-F238E27FC236}">
                <a16:creationId xmlns:a16="http://schemas.microsoft.com/office/drawing/2014/main" id="{16EE4360-9C98-ABE9-CE4D-ED4B2B7E0FF9}"/>
              </a:ext>
            </a:extLst>
          </p:cNvPr>
          <p:cNvSpPr>
            <a:spLocks noGrp="1" noChangeArrowheads="1"/>
          </p:cNvSpPr>
          <p:nvPr>
            <p:ph type="title"/>
          </p:nvPr>
        </p:nvSpPr>
        <p:spPr/>
        <p:txBody>
          <a:bodyPr/>
          <a:lstStyle/>
          <a:p>
            <a:pPr eaLnBrk="1" hangingPunct="1">
              <a:defRPr/>
            </a:pPr>
            <a:r>
              <a:rPr lang="en-US" altLang="en-US" sz="4000" b="1" dirty="0">
                <a:solidFill>
                  <a:srgbClr val="00FFFF"/>
                </a:solidFill>
              </a:rPr>
              <a:t>Samuel Orchestrates a Monarchy </a:t>
            </a:r>
            <a:r>
              <a:rPr lang="en-US" altLang="en-US" sz="2800" b="1" dirty="0">
                <a:solidFill>
                  <a:srgbClr val="00FFFF"/>
                </a:solidFill>
              </a:rPr>
              <a:t>(1 Sa. 8-9)</a:t>
            </a:r>
          </a:p>
        </p:txBody>
      </p:sp>
      <p:sp>
        <p:nvSpPr>
          <p:cNvPr id="66563" name="Rectangle 3">
            <a:extLst>
              <a:ext uri="{FF2B5EF4-FFF2-40B4-BE49-F238E27FC236}">
                <a16:creationId xmlns:a16="http://schemas.microsoft.com/office/drawing/2014/main" id="{15CAFCC8-34E4-6ED8-585F-6944B871CEBE}"/>
              </a:ext>
            </a:extLst>
          </p:cNvPr>
          <p:cNvSpPr>
            <a:spLocks noGrp="1" noChangeArrowheads="1"/>
          </p:cNvSpPr>
          <p:nvPr>
            <p:ph type="body" idx="1"/>
          </p:nvPr>
        </p:nvSpPr>
        <p:spPr>
          <a:xfrm>
            <a:off x="609599" y="1600200"/>
            <a:ext cx="10796337" cy="5029200"/>
          </a:xfrm>
        </p:spPr>
        <p:txBody>
          <a:bodyPr/>
          <a:lstStyle/>
          <a:p>
            <a:pPr eaLnBrk="1" hangingPunct="1">
              <a:buFont typeface="Wingdings" panose="05000000000000000000" pitchFamily="2" charset="2"/>
              <a:buNone/>
              <a:defRPr/>
            </a:pPr>
            <a:r>
              <a:rPr lang="en-US" altLang="en-US" sz="2800" b="1" dirty="0">
                <a:solidFill>
                  <a:schemeClr val="hlink"/>
                </a:solidFill>
              </a:rPr>
              <a:t>Samuel was reluctant, but Yahweh instructed him to give the people what they desired—but he warned them in advance about the negative aspects of kingship (1 Sa. 8:6-22).</a:t>
            </a:r>
          </a:p>
          <a:p>
            <a:pPr eaLnBrk="1" hangingPunct="1">
              <a:defRPr/>
            </a:pPr>
            <a:r>
              <a:rPr lang="en-US" altLang="en-US" sz="2400" i="1" dirty="0"/>
              <a:t>Samuel’s warnings were squarely on target.</a:t>
            </a:r>
          </a:p>
          <a:p>
            <a:pPr eaLnBrk="1" hangingPunct="1">
              <a:defRPr/>
            </a:pPr>
            <a:r>
              <a:rPr lang="en-US" altLang="en-US" sz="2400" i="1" dirty="0"/>
              <a:t>Saul, the first king, would eventually leave off his primary task of responding to the Philistine threat by using the army to chase David, whom he feared would replace him.</a:t>
            </a:r>
          </a:p>
          <a:p>
            <a:pPr eaLnBrk="1" hangingPunct="1">
              <a:defRPr/>
            </a:pPr>
            <a:r>
              <a:rPr lang="en-US" altLang="en-US" sz="2400" i="1" dirty="0"/>
              <a:t>Samuel showed honor to Saul at a dinner, preparing him for what was to come.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p:cTn id="7" dur="500" fill="hold"/>
                                        <p:tgtEl>
                                          <p:spTgt spid="66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65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additive="base">
                                        <p:cTn id="19"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additive="base">
                                        <p:cTn id="25" dur="5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A983C44-22FC-30FF-49A1-198237D70AD9}"/>
              </a:ext>
            </a:extLst>
          </p:cNvPr>
          <p:cNvSpPr>
            <a:spLocks noGrp="1" noChangeArrowheads="1"/>
          </p:cNvSpPr>
          <p:nvPr>
            <p:ph type="title" idx="4294967295"/>
          </p:nvPr>
        </p:nvSpPr>
        <p:spPr bwMode="auto">
          <a:xfrm rot="16200000">
            <a:off x="-2413000" y="3124200"/>
            <a:ext cx="6731000" cy="60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a:defRPr/>
            </a:pPr>
            <a:r>
              <a:rPr lang="en-US" altLang="en-US" sz="2800" dirty="0">
                <a:latin typeface="+mn-lt"/>
              </a:rPr>
              <a:t>The Isaiah Scroll (Dead Sea Scrolls, 1QIsa</a:t>
            </a:r>
            <a:r>
              <a:rPr lang="en-US" altLang="en-US" sz="2800" baseline="30000" dirty="0">
                <a:latin typeface="+mn-lt"/>
              </a:rPr>
              <a:t>a</a:t>
            </a:r>
            <a:r>
              <a:rPr lang="en-US" altLang="en-US" sz="2800" dirty="0">
                <a:latin typeface="+mn-lt"/>
              </a:rPr>
              <a:t>)</a:t>
            </a:r>
          </a:p>
        </p:txBody>
      </p:sp>
      <p:pic>
        <p:nvPicPr>
          <p:cNvPr id="61443" name="Picture 3" descr="AIS271">
            <a:extLst>
              <a:ext uri="{FF2B5EF4-FFF2-40B4-BE49-F238E27FC236}">
                <a16:creationId xmlns:a16="http://schemas.microsoft.com/office/drawing/2014/main" id="{AC4D4483-4F33-67B1-DF60-68E50A277C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8052" y="0"/>
            <a:ext cx="101888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C570345-EE7A-6CFE-27EA-ED760807182A}"/>
              </a:ext>
            </a:extLst>
          </p:cNvPr>
          <p:cNvSpPr>
            <a:spLocks noGrp="1"/>
          </p:cNvSpPr>
          <p:nvPr>
            <p:ph type="sldNum" sz="quarter" idx="12"/>
          </p:nvPr>
        </p:nvSpPr>
        <p:spPr/>
        <p:txBody>
          <a:bodyPr/>
          <a:lstStyle/>
          <a:p>
            <a:fld id="{40B11BC1-2C18-4504-A7E4-149655BA23D7}" type="slidenum">
              <a:rPr lang="en-US" altLang="en-US" smtClean="0"/>
              <a:pPr/>
              <a:t>16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dissolve">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F046FCD-24AF-F771-D6E9-7FD8A5A5BFCE}"/>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33FB3EF4-3F5D-485C-B290-245BF29DDE38}" type="slidenum">
              <a:rPr lang="en-US" altLang="en-US">
                <a:solidFill>
                  <a:srgbClr val="EAEAEA"/>
                </a:solidFill>
              </a:rPr>
              <a:pPr defTabSz="914400" fontAlgn="base">
                <a:spcBef>
                  <a:spcPct val="0"/>
                </a:spcBef>
                <a:spcAft>
                  <a:spcPct val="0"/>
                </a:spcAft>
                <a:defRPr/>
              </a:pPr>
              <a:t>160</a:t>
            </a:fld>
            <a:endParaRPr lang="en-US" altLang="en-US">
              <a:solidFill>
                <a:srgbClr val="EAEAEA"/>
              </a:solidFill>
            </a:endParaRPr>
          </a:p>
        </p:txBody>
      </p:sp>
      <p:sp>
        <p:nvSpPr>
          <p:cNvPr id="166914" name="Rectangle 2">
            <a:extLst>
              <a:ext uri="{FF2B5EF4-FFF2-40B4-BE49-F238E27FC236}">
                <a16:creationId xmlns:a16="http://schemas.microsoft.com/office/drawing/2014/main" id="{88C4F5BA-354A-45DF-BCD9-41EEDD472115}"/>
              </a:ext>
            </a:extLst>
          </p:cNvPr>
          <p:cNvSpPr>
            <a:spLocks noGrp="1" noChangeArrowheads="1"/>
          </p:cNvSpPr>
          <p:nvPr>
            <p:ph type="title"/>
          </p:nvPr>
        </p:nvSpPr>
        <p:spPr/>
        <p:txBody>
          <a:bodyPr/>
          <a:lstStyle/>
          <a:p>
            <a:pPr eaLnBrk="1" hangingPunct="1">
              <a:defRPr/>
            </a:pPr>
            <a:r>
              <a:rPr lang="en-US" altLang="en-US" b="1" dirty="0">
                <a:solidFill>
                  <a:srgbClr val="00FFFF"/>
                </a:solidFill>
              </a:rPr>
              <a:t>The Kingly Messiah </a:t>
            </a:r>
            <a:r>
              <a:rPr lang="en-US" altLang="en-US" sz="2800" b="1" dirty="0">
                <a:solidFill>
                  <a:srgbClr val="00FFFF"/>
                </a:solidFill>
              </a:rPr>
              <a:t>(1 Sa. 10)</a:t>
            </a:r>
          </a:p>
        </p:txBody>
      </p:sp>
      <p:sp>
        <p:nvSpPr>
          <p:cNvPr id="166915" name="Rectangle 3">
            <a:extLst>
              <a:ext uri="{FF2B5EF4-FFF2-40B4-BE49-F238E27FC236}">
                <a16:creationId xmlns:a16="http://schemas.microsoft.com/office/drawing/2014/main" id="{1D9B57E4-D6A4-E4DE-562D-164EA432E596}"/>
              </a:ext>
            </a:extLst>
          </p:cNvPr>
          <p:cNvSpPr>
            <a:spLocks noGrp="1" noChangeArrowheads="1"/>
          </p:cNvSpPr>
          <p:nvPr>
            <p:ph type="body" idx="1"/>
          </p:nvPr>
        </p:nvSpPr>
        <p:spPr>
          <a:xfrm>
            <a:off x="609599" y="1600200"/>
            <a:ext cx="10972799" cy="4953000"/>
          </a:xfrm>
        </p:spPr>
        <p:txBody>
          <a:bodyPr/>
          <a:lstStyle/>
          <a:p>
            <a:pPr eaLnBrk="1" hangingPunct="1">
              <a:buFont typeface="Wingdings" panose="05000000000000000000" pitchFamily="2" charset="2"/>
              <a:buNone/>
              <a:defRPr/>
            </a:pPr>
            <a:r>
              <a:rPr lang="en-US" altLang="en-US" sz="2800" b="1" dirty="0">
                <a:solidFill>
                  <a:schemeClr val="hlink"/>
                </a:solidFill>
              </a:rPr>
              <a:t>With the anointing of Saul, a new royal vocabulary began which would endure into the New Testament.</a:t>
            </a:r>
          </a:p>
          <a:p>
            <a:pPr eaLnBrk="1" hangingPunct="1">
              <a:defRPr/>
            </a:pPr>
            <a:r>
              <a:rPr lang="en-US" altLang="en-US" sz="2400" i="1" dirty="0"/>
              <a:t>The kings of Israel would now be called “messiah,” the Lord’s “anointed”.</a:t>
            </a:r>
          </a:p>
          <a:p>
            <a:pPr eaLnBrk="1" hangingPunct="1">
              <a:defRPr/>
            </a:pPr>
            <a:r>
              <a:rPr lang="en-US" altLang="en-US" sz="2400" i="1" dirty="0"/>
              <a:t>While priests also were anointed, it would be the king (and soon the Davidic king), who would epitomize the concept of a ruler empowered by the Spirit.</a:t>
            </a:r>
          </a:p>
          <a:p>
            <a:pPr eaLnBrk="1" hangingPunct="1">
              <a:defRPr/>
            </a:pPr>
            <a:r>
              <a:rPr lang="en-US" altLang="en-US" sz="2400" i="1" dirty="0"/>
              <a:t>This vocabulary is anticipated in Hannah’s song (2:10a), and it would extend into Israel’s hope for a future after exile.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p:cTn id="7" dur="500" fill="hold"/>
                                        <p:tgtEl>
                                          <p:spTgt spid="166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anim calcmode="lin" valueType="num">
                                      <p:cBhvr additive="base">
                                        <p:cTn id="19"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6915">
                                            <p:txEl>
                                              <p:pRg st="3" end="3"/>
                                            </p:txEl>
                                          </p:spTgt>
                                        </p:tgtEl>
                                        <p:attrNameLst>
                                          <p:attrName>style.visibility</p:attrName>
                                        </p:attrNameLst>
                                      </p:cBhvr>
                                      <p:to>
                                        <p:strVal val="visible"/>
                                      </p:to>
                                    </p:set>
                                    <p:anim calcmode="lin" valueType="num">
                                      <p:cBhvr additive="base">
                                        <p:cTn id="25"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13A15823-B9CB-D004-397E-12415E24CBF6}"/>
              </a:ext>
            </a:extLst>
          </p:cNvPr>
          <p:cNvSpPr>
            <a:spLocks noGrp="1" noChangeArrowheads="1"/>
          </p:cNvSpPr>
          <p:nvPr>
            <p:ph type="title"/>
          </p:nvPr>
        </p:nvSpPr>
        <p:spPr>
          <a:xfrm>
            <a:off x="1752600" y="76200"/>
            <a:ext cx="8229600" cy="762000"/>
          </a:xfrm>
        </p:spPr>
        <p:txBody>
          <a:bodyPr/>
          <a:lstStyle/>
          <a:p>
            <a:pPr eaLnBrk="1" hangingPunct="1">
              <a:defRPr/>
            </a:pPr>
            <a:r>
              <a:rPr lang="en-US" altLang="en-US">
                <a:latin typeface="Impact" panose="020B0806030902050204" pitchFamily="34" charset="0"/>
              </a:rPr>
              <a:t>Saul’s Anointing</a:t>
            </a:r>
            <a:r>
              <a:rPr lang="en-US" altLang="en-US"/>
              <a:t> </a:t>
            </a:r>
            <a:r>
              <a:rPr lang="en-US" altLang="en-US" sz="2800">
                <a:latin typeface="Tahoma" panose="020B0604030504040204" pitchFamily="34" charset="0"/>
              </a:rPr>
              <a:t>(10:1)</a:t>
            </a:r>
          </a:p>
        </p:txBody>
      </p:sp>
      <p:pic>
        <p:nvPicPr>
          <p:cNvPr id="53251" name="Picture 3" descr="Horn-shaped-flask(2)[1]">
            <a:extLst>
              <a:ext uri="{FF2B5EF4-FFF2-40B4-BE49-F238E27FC236}">
                <a16:creationId xmlns:a16="http://schemas.microsoft.com/office/drawing/2014/main" id="{E5A692EE-8030-B541-6B6C-43DBA32BA5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839788"/>
            <a:ext cx="9144000"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a:extLst>
              <a:ext uri="{FF2B5EF4-FFF2-40B4-BE49-F238E27FC236}">
                <a16:creationId xmlns:a16="http://schemas.microsoft.com/office/drawing/2014/main" id="{59FCA038-0CB1-F10D-CE8E-BFBEAFAB2BF3}"/>
              </a:ext>
            </a:extLst>
          </p:cNvPr>
          <p:cNvSpPr txBox="1">
            <a:spLocks noChangeArrowheads="1"/>
          </p:cNvSpPr>
          <p:nvPr/>
        </p:nvSpPr>
        <p:spPr bwMode="auto">
          <a:xfrm>
            <a:off x="1752600" y="914400"/>
            <a:ext cx="5638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r>
              <a:rPr lang="en-US" altLang="en-US" sz="2400">
                <a:solidFill>
                  <a:srgbClr val="800000"/>
                </a:solidFill>
                <a:latin typeface="Arial Narrow" panose="020B0606020202030204" pitchFamily="34" charset="0"/>
              </a:rPr>
              <a:t>The anointing of Saul by Samuel may have been with an implement similar to this horn excavated at Megiddo (northern Israel) from the 15th century BC. This horn of elephant ivory has gold bands and originally was used for perfume. The people of Israel, of course, used similar horns for anointing oil. High priests were anointed for office, and kings were anointed to rule.</a:t>
            </a:r>
          </a:p>
        </p:txBody>
      </p:sp>
      <p:sp>
        <p:nvSpPr>
          <p:cNvPr id="53253" name="Text Box 5">
            <a:extLst>
              <a:ext uri="{FF2B5EF4-FFF2-40B4-BE49-F238E27FC236}">
                <a16:creationId xmlns:a16="http://schemas.microsoft.com/office/drawing/2014/main" id="{62443AFD-7E58-6756-48B6-F9E5DE55BD5D}"/>
              </a:ext>
            </a:extLst>
          </p:cNvPr>
          <p:cNvSpPr txBox="1">
            <a:spLocks noChangeArrowheads="1"/>
          </p:cNvSpPr>
          <p:nvPr/>
        </p:nvSpPr>
        <p:spPr bwMode="auto">
          <a:xfrm>
            <a:off x="6934200" y="4648200"/>
            <a:ext cx="3581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400">
                <a:solidFill>
                  <a:srgbClr val="800000"/>
                </a:solidFill>
                <a:latin typeface="Arial Narrow" panose="020B0606020202030204" pitchFamily="34" charset="0"/>
              </a:rPr>
              <a:t>Anointing with oil symbolized consecration for service. The anointing oil was composed according to a special recipe (cf. Ex. 30:22ff.).</a:t>
            </a:r>
          </a:p>
        </p:txBody>
      </p:sp>
      <p:sp>
        <p:nvSpPr>
          <p:cNvPr id="2" name="Slide Number Placeholder 1">
            <a:extLst>
              <a:ext uri="{FF2B5EF4-FFF2-40B4-BE49-F238E27FC236}">
                <a16:creationId xmlns:a16="http://schemas.microsoft.com/office/drawing/2014/main" id="{FEA2FB8A-75F9-36AB-6306-F9957D291CD8}"/>
              </a:ext>
            </a:extLst>
          </p:cNvPr>
          <p:cNvSpPr>
            <a:spLocks noGrp="1"/>
          </p:cNvSpPr>
          <p:nvPr>
            <p:ph type="sldNum" sz="quarter" idx="12"/>
          </p:nvPr>
        </p:nvSpPr>
        <p:spPr/>
        <p:txBody>
          <a:bodyPr/>
          <a:lstStyle/>
          <a:p>
            <a:pPr>
              <a:defRPr/>
            </a:pPr>
            <a:fld id="{FACF846E-A649-4591-B7EB-99FA208A3202}" type="slidenum">
              <a:rPr lang="en-US" altLang="en-US" smtClean="0"/>
              <a:pPr>
                <a:defRPr/>
              </a:pPr>
              <a:t>161</a:t>
            </a:fld>
            <a:endParaRPr lang="en-US" altLang="en-US"/>
          </a:p>
        </p:txBody>
      </p:sp>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0372CDD-5376-9BE5-F58E-F530E30F1109}"/>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F9B2F037-5FCD-4A22-B0CF-A36E2E760B38}" type="slidenum">
              <a:rPr lang="en-US" altLang="en-US">
                <a:solidFill>
                  <a:srgbClr val="EAEAEA"/>
                </a:solidFill>
              </a:rPr>
              <a:pPr defTabSz="914400" fontAlgn="base">
                <a:spcBef>
                  <a:spcPct val="0"/>
                </a:spcBef>
                <a:spcAft>
                  <a:spcPct val="0"/>
                </a:spcAft>
                <a:defRPr/>
              </a:pPr>
              <a:t>162</a:t>
            </a:fld>
            <a:endParaRPr lang="en-US" altLang="en-US">
              <a:solidFill>
                <a:srgbClr val="EAEAEA"/>
              </a:solidFill>
            </a:endParaRPr>
          </a:p>
        </p:txBody>
      </p:sp>
      <p:sp>
        <p:nvSpPr>
          <p:cNvPr id="168962" name="Rectangle 2">
            <a:extLst>
              <a:ext uri="{FF2B5EF4-FFF2-40B4-BE49-F238E27FC236}">
                <a16:creationId xmlns:a16="http://schemas.microsoft.com/office/drawing/2014/main" id="{5A0808D5-8707-23CD-957E-A558CF1BFE45}"/>
              </a:ext>
            </a:extLst>
          </p:cNvPr>
          <p:cNvSpPr>
            <a:spLocks noGrp="1" noChangeArrowheads="1"/>
          </p:cNvSpPr>
          <p:nvPr>
            <p:ph type="title"/>
          </p:nvPr>
        </p:nvSpPr>
        <p:spPr/>
        <p:txBody>
          <a:bodyPr/>
          <a:lstStyle/>
          <a:p>
            <a:pPr eaLnBrk="1" hangingPunct="1">
              <a:defRPr/>
            </a:pPr>
            <a:r>
              <a:rPr lang="en-US" altLang="en-US" b="1" dirty="0">
                <a:solidFill>
                  <a:srgbClr val="00FFFF"/>
                </a:solidFill>
              </a:rPr>
              <a:t>Samuel’s Farewell </a:t>
            </a:r>
            <a:r>
              <a:rPr lang="en-US" altLang="en-US" sz="2800" b="1" dirty="0">
                <a:solidFill>
                  <a:srgbClr val="00FFFF"/>
                </a:solidFill>
              </a:rPr>
              <a:t>(1 Sa. 12)</a:t>
            </a:r>
          </a:p>
        </p:txBody>
      </p:sp>
      <p:sp>
        <p:nvSpPr>
          <p:cNvPr id="168963" name="Rectangle 3">
            <a:extLst>
              <a:ext uri="{FF2B5EF4-FFF2-40B4-BE49-F238E27FC236}">
                <a16:creationId xmlns:a16="http://schemas.microsoft.com/office/drawing/2014/main" id="{70F21365-0C24-EFBE-B1F4-79B2EFCEE14A}"/>
              </a:ext>
            </a:extLst>
          </p:cNvPr>
          <p:cNvSpPr>
            <a:spLocks noGrp="1" noChangeArrowheads="1"/>
          </p:cNvSpPr>
          <p:nvPr>
            <p:ph type="body" idx="1"/>
          </p:nvPr>
        </p:nvSpPr>
        <p:spPr>
          <a:xfrm>
            <a:off x="786063" y="1600200"/>
            <a:ext cx="10796337" cy="5029200"/>
          </a:xfrm>
        </p:spPr>
        <p:txBody>
          <a:bodyPr/>
          <a:lstStyle/>
          <a:p>
            <a:pPr eaLnBrk="1" hangingPunct="1">
              <a:buFont typeface="Wingdings" panose="05000000000000000000" pitchFamily="2" charset="2"/>
              <a:buNone/>
              <a:defRPr/>
            </a:pPr>
            <a:r>
              <a:rPr lang="en-US" altLang="en-US" sz="2800" b="1" dirty="0">
                <a:solidFill>
                  <a:schemeClr val="hlink"/>
                </a:solidFill>
              </a:rPr>
              <a:t>Having reached old age, Samuel now offered his final words to Israel.</a:t>
            </a:r>
          </a:p>
          <a:p>
            <a:pPr eaLnBrk="1" hangingPunct="1">
              <a:defRPr/>
            </a:pPr>
            <a:r>
              <a:rPr lang="en-US" altLang="en-US" sz="2400" i="1" dirty="0"/>
              <a:t>His ministry had been characterized by clear ethical standards.</a:t>
            </a:r>
          </a:p>
          <a:p>
            <a:pPr eaLnBrk="1" hangingPunct="1">
              <a:defRPr/>
            </a:pPr>
            <a:r>
              <a:rPr lang="en-US" altLang="en-US" sz="2400" i="1" dirty="0"/>
              <a:t>He reminded them of the various judges whom God raised up to deliver them from their surrounding enemies (and he included himself in that number).</a:t>
            </a:r>
          </a:p>
          <a:p>
            <a:pPr eaLnBrk="1" hangingPunct="1">
              <a:defRPr/>
            </a:pPr>
            <a:r>
              <a:rPr lang="en-US" altLang="en-US" sz="2400" i="1" dirty="0"/>
              <a:t>He performed a sign of thunder and rain in the dry season (probably August) to verify that their desire to have a king was inappropriate.</a:t>
            </a:r>
          </a:p>
          <a:p>
            <a:pPr eaLnBrk="1" hangingPunct="1">
              <a:defRPr/>
            </a:pPr>
            <a:r>
              <a:rPr lang="en-US" altLang="en-US" sz="2400" i="1" dirty="0"/>
              <a:t>He closed with a warning against pagan religion.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p:cTn id="7" dur="500" fill="hold"/>
                                        <p:tgtEl>
                                          <p:spTgt spid="168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8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63">
                                            <p:txEl>
                                              <p:pRg st="1" end="1"/>
                                            </p:txEl>
                                          </p:spTgt>
                                        </p:tgtEl>
                                        <p:attrNameLst>
                                          <p:attrName>style.visibility</p:attrName>
                                        </p:attrNameLst>
                                      </p:cBhvr>
                                      <p:to>
                                        <p:strVal val="visible"/>
                                      </p:to>
                                    </p:set>
                                    <p:anim calcmode="lin" valueType="num">
                                      <p:cBhvr additive="base">
                                        <p:cTn id="13" dur="500" fill="hold"/>
                                        <p:tgtEl>
                                          <p:spTgt spid="168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8963">
                                            <p:txEl>
                                              <p:pRg st="2" end="2"/>
                                            </p:txEl>
                                          </p:spTgt>
                                        </p:tgtEl>
                                        <p:attrNameLst>
                                          <p:attrName>style.visibility</p:attrName>
                                        </p:attrNameLst>
                                      </p:cBhvr>
                                      <p:to>
                                        <p:strVal val="visible"/>
                                      </p:to>
                                    </p:set>
                                    <p:anim calcmode="lin" valueType="num">
                                      <p:cBhvr additive="base">
                                        <p:cTn id="19" dur="500" fill="hold"/>
                                        <p:tgtEl>
                                          <p:spTgt spid="168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8963">
                                            <p:txEl>
                                              <p:pRg st="3" end="3"/>
                                            </p:txEl>
                                          </p:spTgt>
                                        </p:tgtEl>
                                        <p:attrNameLst>
                                          <p:attrName>style.visibility</p:attrName>
                                        </p:attrNameLst>
                                      </p:cBhvr>
                                      <p:to>
                                        <p:strVal val="visible"/>
                                      </p:to>
                                    </p:set>
                                    <p:anim calcmode="lin" valueType="num">
                                      <p:cBhvr additive="base">
                                        <p:cTn id="25" dur="5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8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8963">
                                            <p:txEl>
                                              <p:pRg st="4" end="4"/>
                                            </p:txEl>
                                          </p:spTgt>
                                        </p:tgtEl>
                                        <p:attrNameLst>
                                          <p:attrName>style.visibility</p:attrName>
                                        </p:attrNameLst>
                                      </p:cBhvr>
                                      <p:to>
                                        <p:strVal val="visible"/>
                                      </p:to>
                                    </p:set>
                                    <p:anim calcmode="lin" valueType="num">
                                      <p:cBhvr additive="base">
                                        <p:cTn id="31" dur="500" fill="hold"/>
                                        <p:tgtEl>
                                          <p:spTgt spid="168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8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882650"/>
            <a:ext cx="10363200" cy="1555750"/>
          </a:xfrm>
        </p:spPr>
        <p:txBody>
          <a:bodyPr/>
          <a:lstStyle/>
          <a:p>
            <a:pPr algn="r"/>
            <a:r>
              <a:rPr lang="en-US" altLang="en-US" dirty="0">
                <a:solidFill>
                  <a:srgbClr val="FF3300"/>
                </a:solidFill>
                <a:latin typeface="Matura MT Script Capitals" pitchFamily="66" charset="0"/>
              </a:rPr>
              <a:t>David</a:t>
            </a:r>
            <a:r>
              <a:rPr lang="en-US" altLang="en-US" sz="4800" dirty="0">
                <a:solidFill>
                  <a:srgbClr val="FF3300"/>
                </a:solidFill>
                <a:latin typeface="Matura MT Script Capitals" pitchFamily="66" charset="0"/>
              </a:rPr>
              <a:t>, the </a:t>
            </a:r>
            <a:r>
              <a:rPr lang="en-US" altLang="en-US" dirty="0">
                <a:solidFill>
                  <a:srgbClr val="FF3300"/>
                </a:solidFill>
                <a:latin typeface="Matura MT Script Capitals" pitchFamily="66" charset="0"/>
              </a:rPr>
              <a:t>Great King</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24100" y="2540000"/>
            <a:ext cx="8534400" cy="3556000"/>
          </a:xfrm>
        </p:spPr>
        <p:txBody>
          <a:bodyPr/>
          <a:lstStyle/>
          <a:p>
            <a:pPr algn="r"/>
            <a:r>
              <a:rPr lang="en-US" sz="2800" i="1" dirty="0"/>
              <a:t>Though Yahweh was the Great King of Israel, David, the man after God’s own heart, became God’s royal representative, in effect, a “son” of God. He rose to power during a dark period of internal instability and formidable threats from surrounding enemies, forming the weak clans of Israel into a united kingdom where God was the true center.</a:t>
            </a:r>
            <a:endParaRPr lang="en-US" sz="2800" dirty="0"/>
          </a:p>
        </p:txBody>
      </p:sp>
      <p:sp>
        <p:nvSpPr>
          <p:cNvPr id="4" name="Slide Number Placeholder 3">
            <a:extLst>
              <a:ext uri="{FF2B5EF4-FFF2-40B4-BE49-F238E27FC236}">
                <a16:creationId xmlns:a16="http://schemas.microsoft.com/office/drawing/2014/main" id="{8AD942A5-6B2A-2FCF-C2D1-4D471A16C830}"/>
              </a:ext>
            </a:extLst>
          </p:cNvPr>
          <p:cNvSpPr>
            <a:spLocks noGrp="1"/>
          </p:cNvSpPr>
          <p:nvPr>
            <p:ph type="sldNum" sz="quarter" idx="12"/>
          </p:nvPr>
        </p:nvSpPr>
        <p:spPr/>
        <p:txBody>
          <a:bodyPr/>
          <a:lstStyle/>
          <a:p>
            <a:fld id="{77B5E61A-8F73-495D-A30A-94EEFEB81471}" type="slidenum">
              <a:rPr lang="en-US" altLang="en-US" smtClean="0"/>
              <a:pPr/>
              <a:t>163</a:t>
            </a:fld>
            <a:endParaRPr lang="en-US" altLang="en-US"/>
          </a:p>
        </p:txBody>
      </p:sp>
    </p:spTree>
    <p:extLst>
      <p:ext uri="{BB962C8B-B14F-4D97-AF65-F5344CB8AC3E}">
        <p14:creationId xmlns:p14="http://schemas.microsoft.com/office/powerpoint/2010/main" val="32731724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9F8BDC9-9A06-97CF-5DB5-104FD368915D}"/>
              </a:ext>
            </a:extLst>
          </p:cNvPr>
          <p:cNvSpPr>
            <a:spLocks noGrp="1" noChangeArrowheads="1"/>
          </p:cNvSpPr>
          <p:nvPr>
            <p:ph type="title"/>
          </p:nvPr>
        </p:nvSpPr>
        <p:spPr>
          <a:xfrm>
            <a:off x="1267326" y="152400"/>
            <a:ext cx="9400674" cy="1219200"/>
          </a:xfrm>
        </p:spPr>
        <p:txBody>
          <a:bodyPr/>
          <a:lstStyle/>
          <a:p>
            <a:pPr algn="l" eaLnBrk="1" hangingPunct="1">
              <a:defRPr/>
            </a:pPr>
            <a:r>
              <a:rPr lang="en-US" altLang="en-US" sz="4000" dirty="0">
                <a:latin typeface="Copperplate Gothic Bold" pitchFamily="34" charset="0"/>
              </a:rPr>
              <a:t>Yahweh Rejects Saul </a:t>
            </a:r>
            <a:r>
              <a:rPr lang="en-US" altLang="en-US" sz="2800" dirty="0"/>
              <a:t>(1 Sa. 15)</a:t>
            </a:r>
            <a:endParaRPr lang="en-US" altLang="en-US" sz="2400" dirty="0"/>
          </a:p>
        </p:txBody>
      </p:sp>
      <p:sp>
        <p:nvSpPr>
          <p:cNvPr id="186371" name="Rectangle 3">
            <a:extLst>
              <a:ext uri="{FF2B5EF4-FFF2-40B4-BE49-F238E27FC236}">
                <a16:creationId xmlns:a16="http://schemas.microsoft.com/office/drawing/2014/main" id="{8AA59514-0E8D-3A43-B101-CDE089951A40}"/>
              </a:ext>
            </a:extLst>
          </p:cNvPr>
          <p:cNvSpPr>
            <a:spLocks noGrp="1" noChangeArrowheads="1"/>
          </p:cNvSpPr>
          <p:nvPr>
            <p:ph type="body" sz="half" idx="1"/>
          </p:nvPr>
        </p:nvSpPr>
        <p:spPr>
          <a:xfrm>
            <a:off x="240633" y="1371600"/>
            <a:ext cx="5482389" cy="4772526"/>
          </a:xfrm>
        </p:spPr>
        <p:txBody>
          <a:bodyPr/>
          <a:lstStyle/>
          <a:p>
            <a:pPr eaLnBrk="1" hangingPunct="1">
              <a:buFont typeface="Wingdings" panose="05000000000000000000" pitchFamily="2" charset="2"/>
              <a:buNone/>
              <a:defRPr/>
            </a:pPr>
            <a:r>
              <a:rPr lang="en-US" altLang="en-US" sz="2800" b="1" dirty="0">
                <a:solidFill>
                  <a:schemeClr val="hlink"/>
                </a:solidFill>
              </a:rPr>
              <a:t>All war in the ancient Near East was religious.</a:t>
            </a:r>
          </a:p>
          <a:p>
            <a:pPr eaLnBrk="1" hangingPunct="1">
              <a:defRPr/>
            </a:pPr>
            <a:r>
              <a:rPr lang="en-US" altLang="en-US" sz="2400" i="1" dirty="0"/>
              <a:t>Patron deities were viewed as combatants in mutual conflict.</a:t>
            </a:r>
          </a:p>
          <a:p>
            <a:pPr eaLnBrk="1" hangingPunct="1">
              <a:defRPr/>
            </a:pPr>
            <a:r>
              <a:rPr lang="en-US" altLang="en-US" sz="2400" i="1" dirty="0"/>
              <a:t>For Israel, a war effort began with a priestly pronouncement ritual (Dt. 20:2-4), sacrifices, and prayer for divine guidance (1 Sa. 7:9; Jg. 20:18).</a:t>
            </a:r>
          </a:p>
          <a:p>
            <a:pPr eaLnBrk="1" hangingPunct="1">
              <a:defRPr/>
            </a:pPr>
            <a:r>
              <a:rPr lang="en-US" altLang="en-US" sz="2400" i="1" dirty="0"/>
              <a:t>The inhabitants within the cities of Canaan proper were to be annihilated without exception (Dt. 10:16-17).</a:t>
            </a:r>
          </a:p>
        </p:txBody>
      </p:sp>
      <p:sp>
        <p:nvSpPr>
          <p:cNvPr id="186372" name="Rectangle 4">
            <a:extLst>
              <a:ext uri="{FF2B5EF4-FFF2-40B4-BE49-F238E27FC236}">
                <a16:creationId xmlns:a16="http://schemas.microsoft.com/office/drawing/2014/main" id="{333E9E51-3D4A-AA3B-4E3E-3A229D7D4AE4}"/>
              </a:ext>
            </a:extLst>
          </p:cNvPr>
          <p:cNvSpPr>
            <a:spLocks noGrp="1" noChangeArrowheads="1"/>
          </p:cNvSpPr>
          <p:nvPr>
            <p:ph type="body" sz="half" idx="2"/>
          </p:nvPr>
        </p:nvSpPr>
        <p:spPr>
          <a:xfrm>
            <a:off x="5967663" y="1966119"/>
            <a:ext cx="5217160" cy="3683000"/>
          </a:xfrm>
          <a:solidFill>
            <a:srgbClr val="C5D0B0"/>
          </a:solidFill>
        </p:spPr>
        <p:txBody>
          <a:bodyPr/>
          <a:lstStyle/>
          <a:p>
            <a:pPr eaLnBrk="1" hangingPunct="1">
              <a:lnSpc>
                <a:spcPct val="90000"/>
              </a:lnSpc>
              <a:buFont typeface="Wingdings" panose="05000000000000000000" pitchFamily="2" charset="2"/>
              <a:buNone/>
            </a:pPr>
            <a:r>
              <a:rPr lang="en-US" altLang="en-US" sz="2800" dirty="0">
                <a:solidFill>
                  <a:srgbClr val="800000"/>
                </a:solidFill>
                <a:effectLst/>
                <a:latin typeface="Impact" panose="020B0806030902050204" pitchFamily="34" charset="0"/>
              </a:rPr>
              <a:t>Already, Saul had transgressed when he usurped Samuel’s priestly role (13:9-10).</a:t>
            </a:r>
          </a:p>
          <a:p>
            <a:pPr eaLnBrk="1" hangingPunct="1">
              <a:lnSpc>
                <a:spcPct val="90000"/>
              </a:lnSpc>
              <a:buFont typeface="Wingdings" panose="05000000000000000000" pitchFamily="2" charset="2"/>
              <a:buNone/>
            </a:pPr>
            <a:r>
              <a:rPr lang="en-US" altLang="en-US" sz="2800" dirty="0">
                <a:solidFill>
                  <a:srgbClr val="800000"/>
                </a:solidFill>
                <a:effectLst/>
                <a:latin typeface="Impact" panose="020B0806030902050204" pitchFamily="34" charset="0"/>
              </a:rPr>
              <a:t>In the war with Amalek, he now spared the life of Agag, the king, along with the best of the animals (15:8-9).</a:t>
            </a:r>
          </a:p>
          <a:p>
            <a:pPr eaLnBrk="1" hangingPunct="1">
              <a:lnSpc>
                <a:spcPct val="90000"/>
              </a:lnSpc>
              <a:buFont typeface="Wingdings" panose="05000000000000000000" pitchFamily="2" charset="2"/>
              <a:buNone/>
            </a:pPr>
            <a:r>
              <a:rPr lang="en-US" altLang="en-US" sz="2800" dirty="0">
                <a:solidFill>
                  <a:srgbClr val="800000"/>
                </a:solidFill>
                <a:effectLst/>
                <a:latin typeface="Impact" panose="020B0806030902050204" pitchFamily="34" charset="0"/>
              </a:rPr>
              <a:t>This disobedience resulted in irrevocable rejection by God.</a:t>
            </a:r>
          </a:p>
        </p:txBody>
      </p:sp>
      <p:sp>
        <p:nvSpPr>
          <p:cNvPr id="2" name="Slide Number Placeholder 1">
            <a:extLst>
              <a:ext uri="{FF2B5EF4-FFF2-40B4-BE49-F238E27FC236}">
                <a16:creationId xmlns:a16="http://schemas.microsoft.com/office/drawing/2014/main" id="{580AA852-C2E9-4A0B-C59B-92629709BA96}"/>
              </a:ext>
            </a:extLst>
          </p:cNvPr>
          <p:cNvSpPr>
            <a:spLocks noGrp="1"/>
          </p:cNvSpPr>
          <p:nvPr>
            <p:ph type="sldNum" sz="quarter" idx="12"/>
          </p:nvPr>
        </p:nvSpPr>
        <p:spPr/>
        <p:txBody>
          <a:bodyPr/>
          <a:lstStyle/>
          <a:p>
            <a:pPr>
              <a:defRPr/>
            </a:pPr>
            <a:fld id="{BE966AC7-1985-4E93-A73D-95BC77326DC4}" type="slidenum">
              <a:rPr lang="en-US" altLang="en-US" smtClean="0"/>
              <a:pPr>
                <a:defRPr/>
              </a:pPr>
              <a:t>164</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 calcmode="lin" valueType="num">
                                      <p:cBhvr>
                                        <p:cTn id="7" dur="500" fill="hold"/>
                                        <p:tgtEl>
                                          <p:spTgt spid="186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6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6371">
                                            <p:txEl>
                                              <p:pRg st="1" end="1"/>
                                            </p:txEl>
                                          </p:spTgt>
                                        </p:tgtEl>
                                        <p:attrNameLst>
                                          <p:attrName>style.visibility</p:attrName>
                                        </p:attrNameLst>
                                      </p:cBhvr>
                                      <p:to>
                                        <p:strVal val="visible"/>
                                      </p:to>
                                    </p:set>
                                    <p:anim calcmode="lin" valueType="num">
                                      <p:cBhvr additive="base">
                                        <p:cTn id="13" dur="500" fill="hold"/>
                                        <p:tgtEl>
                                          <p:spTgt spid="186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6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6371">
                                            <p:txEl>
                                              <p:pRg st="2" end="2"/>
                                            </p:txEl>
                                          </p:spTgt>
                                        </p:tgtEl>
                                        <p:attrNameLst>
                                          <p:attrName>style.visibility</p:attrName>
                                        </p:attrNameLst>
                                      </p:cBhvr>
                                      <p:to>
                                        <p:strVal val="visible"/>
                                      </p:to>
                                    </p:set>
                                    <p:anim calcmode="lin" valueType="num">
                                      <p:cBhvr additive="base">
                                        <p:cTn id="19" dur="500" fill="hold"/>
                                        <p:tgtEl>
                                          <p:spTgt spid="186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6371">
                                            <p:txEl>
                                              <p:pRg st="3" end="3"/>
                                            </p:txEl>
                                          </p:spTgt>
                                        </p:tgtEl>
                                        <p:attrNameLst>
                                          <p:attrName>style.visibility</p:attrName>
                                        </p:attrNameLst>
                                      </p:cBhvr>
                                      <p:to>
                                        <p:strVal val="visible"/>
                                      </p:to>
                                    </p:set>
                                    <p:anim calcmode="lin" valueType="num">
                                      <p:cBhvr additive="base">
                                        <p:cTn id="25" dur="500" fill="hold"/>
                                        <p:tgtEl>
                                          <p:spTgt spid="186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6372">
                                            <p:bg/>
                                          </p:spTgt>
                                        </p:tgtEl>
                                        <p:attrNameLst>
                                          <p:attrName>style.visibility</p:attrName>
                                        </p:attrNameLst>
                                      </p:cBhvr>
                                      <p:to>
                                        <p:strVal val="visible"/>
                                      </p:to>
                                    </p:set>
                                    <p:animEffect transition="in" filter="dissolve">
                                      <p:cBhvr>
                                        <p:cTn id="31" dur="500"/>
                                        <p:tgtEl>
                                          <p:spTgt spid="186372">
                                            <p:bg/>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6372">
                                            <p:txEl>
                                              <p:pRg st="0" end="0"/>
                                            </p:txEl>
                                          </p:spTgt>
                                        </p:tgtEl>
                                        <p:attrNameLst>
                                          <p:attrName>style.visibility</p:attrName>
                                        </p:attrNameLst>
                                      </p:cBhvr>
                                      <p:to>
                                        <p:strVal val="visible"/>
                                      </p:to>
                                    </p:set>
                                    <p:animEffect transition="in" filter="dissolve">
                                      <p:cBhvr>
                                        <p:cTn id="34" dur="500"/>
                                        <p:tgtEl>
                                          <p:spTgt spid="186372">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86372">
                                            <p:txEl>
                                              <p:pRg st="1" end="1"/>
                                            </p:txEl>
                                          </p:spTgt>
                                        </p:tgtEl>
                                        <p:attrNameLst>
                                          <p:attrName>style.visibility</p:attrName>
                                        </p:attrNameLst>
                                      </p:cBhvr>
                                      <p:to>
                                        <p:strVal val="visible"/>
                                      </p:to>
                                    </p:set>
                                    <p:anim calcmode="lin" valueType="num">
                                      <p:cBhvr additive="base">
                                        <p:cTn id="39" dur="500" fill="hold"/>
                                        <p:tgtEl>
                                          <p:spTgt spid="18637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63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86372">
                                            <p:txEl>
                                              <p:pRg st="2" end="2"/>
                                            </p:txEl>
                                          </p:spTgt>
                                        </p:tgtEl>
                                        <p:attrNameLst>
                                          <p:attrName>style.visibility</p:attrName>
                                        </p:attrNameLst>
                                      </p:cBhvr>
                                      <p:to>
                                        <p:strVal val="visible"/>
                                      </p:to>
                                    </p:set>
                                    <p:anim calcmode="lin" valueType="num">
                                      <p:cBhvr additive="base">
                                        <p:cTn id="45" dur="500" fill="hold"/>
                                        <p:tgtEl>
                                          <p:spTgt spid="18637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637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uiExpand="1" build="p"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8D5FF86-5C3F-266D-C324-71C8B692EE7E}"/>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8A5A8166-87D4-434F-8FF4-1DBE768BABA0}" type="slidenum">
              <a:rPr lang="en-US" altLang="en-US">
                <a:solidFill>
                  <a:srgbClr val="EAEAEA"/>
                </a:solidFill>
              </a:rPr>
              <a:pPr defTabSz="914400" fontAlgn="base">
                <a:spcBef>
                  <a:spcPct val="0"/>
                </a:spcBef>
                <a:spcAft>
                  <a:spcPct val="0"/>
                </a:spcAft>
                <a:defRPr/>
              </a:pPr>
              <a:t>165</a:t>
            </a:fld>
            <a:endParaRPr lang="en-US" altLang="en-US">
              <a:solidFill>
                <a:srgbClr val="EAEAEA"/>
              </a:solidFill>
            </a:endParaRPr>
          </a:p>
        </p:txBody>
      </p:sp>
      <p:sp>
        <p:nvSpPr>
          <p:cNvPr id="68610" name="Rectangle 2">
            <a:extLst>
              <a:ext uri="{FF2B5EF4-FFF2-40B4-BE49-F238E27FC236}">
                <a16:creationId xmlns:a16="http://schemas.microsoft.com/office/drawing/2014/main" id="{CF879C87-61C5-E785-8332-272CE0B70FA9}"/>
              </a:ext>
            </a:extLst>
          </p:cNvPr>
          <p:cNvSpPr>
            <a:spLocks noGrp="1" noChangeArrowheads="1"/>
          </p:cNvSpPr>
          <p:nvPr>
            <p:ph type="title"/>
          </p:nvPr>
        </p:nvSpPr>
        <p:spPr/>
        <p:txBody>
          <a:bodyPr/>
          <a:lstStyle/>
          <a:p>
            <a:pPr eaLnBrk="1" hangingPunct="1">
              <a:defRPr/>
            </a:pPr>
            <a:r>
              <a:rPr lang="en-US" altLang="en-US" b="1" dirty="0">
                <a:solidFill>
                  <a:srgbClr val="00FFFF"/>
                </a:solidFill>
              </a:rPr>
              <a:t>The Rise of David </a:t>
            </a:r>
            <a:r>
              <a:rPr lang="en-US" altLang="en-US" sz="2800" b="1" dirty="0">
                <a:solidFill>
                  <a:srgbClr val="00FFFF"/>
                </a:solidFill>
              </a:rPr>
              <a:t>(1 Sa. 16)</a:t>
            </a:r>
          </a:p>
        </p:txBody>
      </p:sp>
      <p:sp>
        <p:nvSpPr>
          <p:cNvPr id="68611" name="Rectangle 3">
            <a:extLst>
              <a:ext uri="{FF2B5EF4-FFF2-40B4-BE49-F238E27FC236}">
                <a16:creationId xmlns:a16="http://schemas.microsoft.com/office/drawing/2014/main" id="{E6C17B33-786F-5AB3-A569-60C3CF1E8984}"/>
              </a:ext>
            </a:extLst>
          </p:cNvPr>
          <p:cNvSpPr>
            <a:spLocks noGrp="1" noChangeArrowheads="1"/>
          </p:cNvSpPr>
          <p:nvPr>
            <p:ph type="body" idx="1"/>
          </p:nvPr>
        </p:nvSpPr>
        <p:spPr>
          <a:xfrm>
            <a:off x="721895" y="1600200"/>
            <a:ext cx="10748210" cy="5029200"/>
          </a:xfrm>
        </p:spPr>
        <p:txBody>
          <a:bodyPr/>
          <a:lstStyle/>
          <a:p>
            <a:pPr eaLnBrk="1" hangingPunct="1">
              <a:buFont typeface="Wingdings" panose="05000000000000000000" pitchFamily="2" charset="2"/>
              <a:buNone/>
              <a:defRPr/>
            </a:pPr>
            <a:r>
              <a:rPr lang="en-US" altLang="en-US" sz="2800" b="1" dirty="0">
                <a:solidFill>
                  <a:schemeClr val="hlink"/>
                </a:solidFill>
              </a:rPr>
              <a:t>At the same time that God rejected Saul, he also instructed Samuel to secretly anoint a new king.</a:t>
            </a:r>
          </a:p>
          <a:p>
            <a:pPr eaLnBrk="1" hangingPunct="1">
              <a:defRPr/>
            </a:pPr>
            <a:r>
              <a:rPr lang="en-US" altLang="en-US" sz="2400" i="1" dirty="0"/>
              <a:t>The new candidate was as yet only a shepherd boy from Judah, David, the youngest son of Jesse.</a:t>
            </a:r>
          </a:p>
          <a:p>
            <a:pPr eaLnBrk="1" hangingPunct="1">
              <a:defRPr/>
            </a:pPr>
            <a:r>
              <a:rPr lang="en-US" altLang="en-US" sz="2400" i="1" dirty="0"/>
              <a:t>This secret anointing was dangerous, since it would be perceived by Saul as treason (cf. 16:2).</a:t>
            </a:r>
          </a:p>
          <a:p>
            <a:pPr eaLnBrk="1" hangingPunct="1">
              <a:defRPr/>
            </a:pPr>
            <a:r>
              <a:rPr lang="en-US" altLang="en-US" sz="2400" i="1" dirty="0"/>
              <a:t>In the meantime, David was taken into Saul’s service as a musician and an armor-bearer.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p:cTn id="7" dur="500" fill="hold"/>
                                        <p:tgtEl>
                                          <p:spTgt spid="68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8611">
                                            <p:txEl>
                                              <p:pRg st="3" end="3"/>
                                            </p:txEl>
                                          </p:spTgt>
                                        </p:tgtEl>
                                        <p:attrNameLst>
                                          <p:attrName>style.visibility</p:attrName>
                                        </p:attrNameLst>
                                      </p:cBhvr>
                                      <p:to>
                                        <p:strVal val="visible"/>
                                      </p:to>
                                    </p:set>
                                    <p:anim calcmode="lin" valueType="num">
                                      <p:cBhvr additive="base">
                                        <p:cTn id="25" dur="500" fill="hold"/>
                                        <p:tgtEl>
                                          <p:spTgt spid="68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6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91497" name="Rectangle 9">
            <a:extLst>
              <a:ext uri="{FF2B5EF4-FFF2-40B4-BE49-F238E27FC236}">
                <a16:creationId xmlns:a16="http://schemas.microsoft.com/office/drawing/2014/main" id="{D7FE9447-286B-244B-2922-3E78FCC8D290}"/>
              </a:ext>
            </a:extLst>
          </p:cNvPr>
          <p:cNvSpPr>
            <a:spLocks noGrp="1" noChangeArrowheads="1"/>
          </p:cNvSpPr>
          <p:nvPr>
            <p:ph type="title"/>
          </p:nvPr>
        </p:nvSpPr>
        <p:spPr>
          <a:xfrm>
            <a:off x="543560" y="354012"/>
            <a:ext cx="5181600" cy="1246188"/>
          </a:xfrm>
        </p:spPr>
        <p:txBody>
          <a:bodyPr/>
          <a:lstStyle/>
          <a:p>
            <a:pPr eaLnBrk="1" hangingPunct="1">
              <a:defRPr/>
            </a:pPr>
            <a:r>
              <a:rPr lang="en-US" altLang="en-US" sz="3600" dirty="0">
                <a:latin typeface="Impact" panose="020B0806030902050204" pitchFamily="34" charset="0"/>
              </a:rPr>
              <a:t>David, Musician and Poet</a:t>
            </a:r>
          </a:p>
        </p:txBody>
      </p:sp>
      <p:sp>
        <p:nvSpPr>
          <p:cNvPr id="191498" name="Rectangle 10">
            <a:extLst>
              <a:ext uri="{FF2B5EF4-FFF2-40B4-BE49-F238E27FC236}">
                <a16:creationId xmlns:a16="http://schemas.microsoft.com/office/drawing/2014/main" id="{72610C73-264D-51F3-0EAC-3088D1F1BCE1}"/>
              </a:ext>
            </a:extLst>
          </p:cNvPr>
          <p:cNvSpPr>
            <a:spLocks noGrp="1" noChangeArrowheads="1"/>
          </p:cNvSpPr>
          <p:nvPr>
            <p:ph type="body" sz="half" idx="1"/>
          </p:nvPr>
        </p:nvSpPr>
        <p:spPr>
          <a:xfrm>
            <a:off x="457200" y="1600200"/>
            <a:ext cx="6172200" cy="4953000"/>
          </a:xfrm>
        </p:spPr>
        <p:txBody>
          <a:bodyPr/>
          <a:lstStyle/>
          <a:p>
            <a:pPr eaLnBrk="1" hangingPunct="1">
              <a:buFont typeface="Wingdings" panose="05000000000000000000" pitchFamily="2" charset="2"/>
              <a:buNone/>
              <a:defRPr/>
            </a:pPr>
            <a:r>
              <a:rPr lang="en-US" altLang="en-US" sz="2400" i="1" dirty="0"/>
              <a:t>73 Psalms are titled in Hebrew “to David” (meaning either “by David” or “in honor of David”).</a:t>
            </a:r>
          </a:p>
          <a:p>
            <a:pPr eaLnBrk="1" hangingPunct="1">
              <a:buFont typeface="Wingdings" panose="05000000000000000000" pitchFamily="2" charset="2"/>
              <a:buNone/>
              <a:defRPr/>
            </a:pPr>
            <a:r>
              <a:rPr lang="en-US" altLang="en-US" sz="2400" i="1" dirty="0"/>
              <a:t>Unquestionably, the most famous is Psalm 23.</a:t>
            </a:r>
          </a:p>
          <a:p>
            <a:pPr eaLnBrk="1" hangingPunct="1">
              <a:buFont typeface="Wingdings" panose="05000000000000000000" pitchFamily="2" charset="2"/>
              <a:buNone/>
              <a:defRPr/>
            </a:pPr>
            <a:r>
              <a:rPr lang="en-US" altLang="en-US" sz="2400" i="1" dirty="0"/>
              <a:t>David’s influence in music and poetry must have been tremendous, and when he died, he was called, “Israel’s Singer of Songs” (2 Sa. 23:1).</a:t>
            </a:r>
          </a:p>
        </p:txBody>
      </p:sp>
      <p:pic>
        <p:nvPicPr>
          <p:cNvPr id="191492" name="Picture 4" descr="Davidetc 019">
            <a:extLst>
              <a:ext uri="{FF2B5EF4-FFF2-40B4-BE49-F238E27FC236}">
                <a16:creationId xmlns:a16="http://schemas.microsoft.com/office/drawing/2014/main" id="{33D748B9-9DDD-5A4F-A7C1-627E72F970D0}"/>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a:ext>
            </a:extLst>
          </a:blip>
          <a:srcRect/>
          <a:stretch>
            <a:fillRect/>
          </a:stretch>
        </p:blipFill>
        <p:spPr>
          <a:xfrm>
            <a:off x="7143750" y="2438400"/>
            <a:ext cx="329565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3" name="Text Box 5">
            <a:extLst>
              <a:ext uri="{FF2B5EF4-FFF2-40B4-BE49-F238E27FC236}">
                <a16:creationId xmlns:a16="http://schemas.microsoft.com/office/drawing/2014/main" id="{5FF70CAE-3551-3DBC-B677-3AD70D9A2073}"/>
              </a:ext>
            </a:extLst>
          </p:cNvPr>
          <p:cNvSpPr txBox="1">
            <a:spLocks noChangeArrowheads="1"/>
          </p:cNvSpPr>
          <p:nvPr/>
        </p:nvSpPr>
        <p:spPr bwMode="auto">
          <a:xfrm>
            <a:off x="7086600" y="746126"/>
            <a:ext cx="3429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b="1">
                <a:solidFill>
                  <a:srgbClr val="EAEAEA"/>
                </a:solidFill>
                <a:latin typeface="Arial" panose="020B0604020202020204" pitchFamily="34" charset="0"/>
              </a:rPr>
              <a:t>A lyre depicted on a jasper seal excavated in Jerusalem (7</a:t>
            </a:r>
            <a:r>
              <a:rPr lang="en-US" altLang="en-US" sz="2000" b="1" baseline="30000">
                <a:solidFill>
                  <a:srgbClr val="EAEAEA"/>
                </a:solidFill>
                <a:latin typeface="Arial" panose="020B0604020202020204" pitchFamily="34" charset="0"/>
              </a:rPr>
              <a:t>th</a:t>
            </a:r>
            <a:r>
              <a:rPr lang="en-US" altLang="en-US" sz="2000" b="1">
                <a:solidFill>
                  <a:srgbClr val="EAEAEA"/>
                </a:solidFill>
                <a:latin typeface="Arial" panose="020B0604020202020204" pitchFamily="34" charset="0"/>
              </a:rPr>
              <a:t> century BC) may show us what David’s lyre looked like.</a:t>
            </a:r>
          </a:p>
        </p:txBody>
      </p:sp>
      <p:sp>
        <p:nvSpPr>
          <p:cNvPr id="2" name="Slide Number Placeholder 1">
            <a:extLst>
              <a:ext uri="{FF2B5EF4-FFF2-40B4-BE49-F238E27FC236}">
                <a16:creationId xmlns:a16="http://schemas.microsoft.com/office/drawing/2014/main" id="{F30BB583-D20E-D5AE-F79A-A2CF2B9F4114}"/>
              </a:ext>
            </a:extLst>
          </p:cNvPr>
          <p:cNvSpPr>
            <a:spLocks noGrp="1"/>
          </p:cNvSpPr>
          <p:nvPr>
            <p:ph type="sldNum" sz="quarter" idx="12"/>
          </p:nvPr>
        </p:nvSpPr>
        <p:spPr/>
        <p:txBody>
          <a:bodyPr/>
          <a:lstStyle/>
          <a:p>
            <a:pPr>
              <a:defRPr/>
            </a:pPr>
            <a:fld id="{EA50B2C7-1236-4329-B10C-E7CB8AC8D5BC}" type="slidenum">
              <a:rPr lang="en-US" altLang="en-US" smtClean="0"/>
              <a:pPr>
                <a:defRPr/>
              </a:pPr>
              <a:t>166</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1498">
                                            <p:txEl>
                                              <p:pRg st="0" end="0"/>
                                            </p:txEl>
                                          </p:spTgt>
                                        </p:tgtEl>
                                        <p:attrNameLst>
                                          <p:attrName>style.visibility</p:attrName>
                                        </p:attrNameLst>
                                      </p:cBhvr>
                                      <p:to>
                                        <p:strVal val="visible"/>
                                      </p:to>
                                    </p:set>
                                    <p:anim calcmode="lin" valueType="num">
                                      <p:cBhvr additive="base">
                                        <p:cTn id="7" dur="500" fill="hold"/>
                                        <p:tgtEl>
                                          <p:spTgt spid="1914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4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1498">
                                            <p:txEl>
                                              <p:pRg st="1" end="1"/>
                                            </p:txEl>
                                          </p:spTgt>
                                        </p:tgtEl>
                                        <p:attrNameLst>
                                          <p:attrName>style.visibility</p:attrName>
                                        </p:attrNameLst>
                                      </p:cBhvr>
                                      <p:to>
                                        <p:strVal val="visible"/>
                                      </p:to>
                                    </p:set>
                                    <p:anim calcmode="lin" valueType="num">
                                      <p:cBhvr additive="base">
                                        <p:cTn id="13" dur="500" fill="hold"/>
                                        <p:tgtEl>
                                          <p:spTgt spid="19149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4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1498">
                                            <p:txEl>
                                              <p:pRg st="2" end="2"/>
                                            </p:txEl>
                                          </p:spTgt>
                                        </p:tgtEl>
                                        <p:attrNameLst>
                                          <p:attrName>style.visibility</p:attrName>
                                        </p:attrNameLst>
                                      </p:cBhvr>
                                      <p:to>
                                        <p:strVal val="visible"/>
                                      </p:to>
                                    </p:set>
                                    <p:anim calcmode="lin" valueType="num">
                                      <p:cBhvr additive="base">
                                        <p:cTn id="19" dur="500" fill="hold"/>
                                        <p:tgtEl>
                                          <p:spTgt spid="19149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14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91493">
                                            <p:txEl>
                                              <p:pRg st="0" end="0"/>
                                            </p:txEl>
                                          </p:spTgt>
                                        </p:tgtEl>
                                        <p:attrNameLst>
                                          <p:attrName>style.visibility</p:attrName>
                                        </p:attrNameLst>
                                      </p:cBhvr>
                                      <p:to>
                                        <p:strVal val="visible"/>
                                      </p:to>
                                    </p:set>
                                    <p:animEffect transition="in" filter="randombar(horizontal)">
                                      <p:cBhvr>
                                        <p:cTn id="25" dur="500"/>
                                        <p:tgtEl>
                                          <p:spTgt spid="191493">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91492"/>
                                        </p:tgtEl>
                                        <p:attrNameLst>
                                          <p:attrName>style.visibility</p:attrName>
                                        </p:attrNameLst>
                                      </p:cBhvr>
                                      <p:to>
                                        <p:strVal val="visible"/>
                                      </p:to>
                                    </p:set>
                                    <p:animEffect transition="in" filter="randombar(horizontal)">
                                      <p:cBhvr>
                                        <p:cTn id="28" dur="500"/>
                                        <p:tgtEl>
                                          <p:spTgt spid="19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C9C2D8F3-398B-4EE3-C0C3-C8F60BC4088F}"/>
              </a:ext>
            </a:extLst>
          </p:cNvPr>
          <p:cNvSpPr>
            <a:spLocks noGrp="1" noChangeArrowheads="1"/>
          </p:cNvSpPr>
          <p:nvPr>
            <p:ph type="title"/>
          </p:nvPr>
        </p:nvSpPr>
        <p:spPr>
          <a:xfrm>
            <a:off x="7772400" y="76200"/>
            <a:ext cx="2819400" cy="1295400"/>
          </a:xfrm>
        </p:spPr>
        <p:txBody>
          <a:bodyPr/>
          <a:lstStyle/>
          <a:p>
            <a:pPr eaLnBrk="1" hangingPunct="1">
              <a:defRPr/>
            </a:pPr>
            <a:r>
              <a:rPr lang="en-US" altLang="en-US" sz="3600">
                <a:latin typeface="Impact" panose="020B0806030902050204" pitchFamily="34" charset="0"/>
              </a:rPr>
              <a:t>David, the Armor-bearer</a:t>
            </a:r>
          </a:p>
        </p:txBody>
      </p:sp>
      <p:sp>
        <p:nvSpPr>
          <p:cNvPr id="190469" name="Rectangle 5">
            <a:extLst>
              <a:ext uri="{FF2B5EF4-FFF2-40B4-BE49-F238E27FC236}">
                <a16:creationId xmlns:a16="http://schemas.microsoft.com/office/drawing/2014/main" id="{14C5F373-2475-685D-5E34-2C94D3AAF879}"/>
              </a:ext>
            </a:extLst>
          </p:cNvPr>
          <p:cNvSpPr>
            <a:spLocks noGrp="1" noChangeArrowheads="1"/>
          </p:cNvSpPr>
          <p:nvPr>
            <p:ph type="body" sz="half" idx="2"/>
          </p:nvPr>
        </p:nvSpPr>
        <p:spPr>
          <a:xfrm>
            <a:off x="7772399" y="1447800"/>
            <a:ext cx="3681663" cy="5257800"/>
          </a:xfrm>
        </p:spPr>
        <p:txBody>
          <a:bodyPr/>
          <a:lstStyle/>
          <a:p>
            <a:pPr eaLnBrk="1" hangingPunct="1">
              <a:lnSpc>
                <a:spcPct val="90000"/>
              </a:lnSpc>
              <a:buFont typeface="Wingdings" panose="05000000000000000000" pitchFamily="2" charset="2"/>
              <a:buNone/>
              <a:defRPr/>
            </a:pPr>
            <a:r>
              <a:rPr lang="en-US" altLang="en-US" sz="2400" dirty="0"/>
              <a:t>Armor-bearers were important so that the king could have the use of both hands.</a:t>
            </a:r>
          </a:p>
          <a:p>
            <a:pPr eaLnBrk="1" hangingPunct="1">
              <a:lnSpc>
                <a:spcPct val="90000"/>
              </a:lnSpc>
              <a:buFont typeface="Wingdings" panose="05000000000000000000" pitchFamily="2" charset="2"/>
              <a:buNone/>
              <a:defRPr/>
            </a:pPr>
            <a:r>
              <a:rPr lang="en-US" altLang="en-US" sz="2400" dirty="0"/>
              <a:t>Here, depicted on the palace walls of </a:t>
            </a:r>
            <a:r>
              <a:rPr lang="en-US" altLang="en-US" sz="2400" dirty="0" err="1"/>
              <a:t>Kalhu</a:t>
            </a:r>
            <a:r>
              <a:rPr lang="en-US" altLang="en-US" sz="2400" dirty="0"/>
              <a:t>, Assyrian King </a:t>
            </a:r>
            <a:r>
              <a:rPr lang="en-US" altLang="en-US" sz="2400" dirty="0" err="1"/>
              <a:t>Ashurnasirpal</a:t>
            </a:r>
            <a:r>
              <a:rPr lang="en-US" altLang="en-US" sz="2400" dirty="0"/>
              <a:t> stands with his armor-bearers.</a:t>
            </a:r>
          </a:p>
        </p:txBody>
      </p:sp>
      <p:pic>
        <p:nvPicPr>
          <p:cNvPr id="73732" name="Picture 6" descr="3034[1]">
            <a:extLst>
              <a:ext uri="{FF2B5EF4-FFF2-40B4-BE49-F238E27FC236}">
                <a16:creationId xmlns:a16="http://schemas.microsoft.com/office/drawing/2014/main" id="{B246A59D-33EB-E9E9-3BCB-37177F8D80F8}"/>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524001" y="0"/>
            <a:ext cx="6061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3" name="Text Box 7">
            <a:extLst>
              <a:ext uri="{FF2B5EF4-FFF2-40B4-BE49-F238E27FC236}">
                <a16:creationId xmlns:a16="http://schemas.microsoft.com/office/drawing/2014/main" id="{3F33F1BF-7D00-0A89-1CE2-05CB9ADD5538}"/>
              </a:ext>
            </a:extLst>
          </p:cNvPr>
          <p:cNvSpPr txBox="1">
            <a:spLocks noChangeArrowheads="1"/>
          </p:cNvSpPr>
          <p:nvPr/>
        </p:nvSpPr>
        <p:spPr bwMode="auto">
          <a:xfrm>
            <a:off x="4724400" y="58816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1800">
                <a:solidFill>
                  <a:srgbClr val="EAEAEA"/>
                </a:solidFill>
                <a:latin typeface="Arial Narrow" panose="020B0606020202030204" pitchFamily="34" charset="0"/>
              </a:rPr>
              <a:t>British Museum, London</a:t>
            </a:r>
          </a:p>
        </p:txBody>
      </p:sp>
      <p:sp>
        <p:nvSpPr>
          <p:cNvPr id="2" name="Slide Number Placeholder 1">
            <a:extLst>
              <a:ext uri="{FF2B5EF4-FFF2-40B4-BE49-F238E27FC236}">
                <a16:creationId xmlns:a16="http://schemas.microsoft.com/office/drawing/2014/main" id="{4FDDBD34-1949-0859-D913-1E5AD12B9079}"/>
              </a:ext>
            </a:extLst>
          </p:cNvPr>
          <p:cNvSpPr>
            <a:spLocks noGrp="1"/>
          </p:cNvSpPr>
          <p:nvPr>
            <p:ph type="sldNum" sz="quarter" idx="12"/>
          </p:nvPr>
        </p:nvSpPr>
        <p:spPr/>
        <p:txBody>
          <a:bodyPr/>
          <a:lstStyle/>
          <a:p>
            <a:pPr>
              <a:defRPr/>
            </a:pPr>
            <a:fld id="{16421120-2F81-46C2-8ADA-851780583EF8}" type="slidenum">
              <a:rPr lang="en-US" altLang="en-US" smtClean="0"/>
              <a:pPr>
                <a:defRPr/>
              </a:pPr>
              <a:t>167</a:t>
            </a:fld>
            <a:endParaRPr lang="en-US" altLang="en-US"/>
          </a:p>
        </p:txBody>
      </p:sp>
    </p:spTree>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D9CF2D0-F600-B2B0-F100-C0BAEC431A18}"/>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2B6B39DD-D9C9-46BC-8D28-3F84EF1F4B24}" type="slidenum">
              <a:rPr lang="en-US" altLang="en-US">
                <a:solidFill>
                  <a:srgbClr val="EAEAEA"/>
                </a:solidFill>
              </a:rPr>
              <a:pPr defTabSz="914400" fontAlgn="base">
                <a:spcBef>
                  <a:spcPct val="0"/>
                </a:spcBef>
                <a:spcAft>
                  <a:spcPct val="0"/>
                </a:spcAft>
                <a:defRPr/>
              </a:pPr>
              <a:t>168</a:t>
            </a:fld>
            <a:endParaRPr lang="en-US" altLang="en-US">
              <a:solidFill>
                <a:srgbClr val="EAEAEA"/>
              </a:solidFill>
            </a:endParaRPr>
          </a:p>
        </p:txBody>
      </p:sp>
      <p:sp>
        <p:nvSpPr>
          <p:cNvPr id="195586" name="Rectangle 2">
            <a:extLst>
              <a:ext uri="{FF2B5EF4-FFF2-40B4-BE49-F238E27FC236}">
                <a16:creationId xmlns:a16="http://schemas.microsoft.com/office/drawing/2014/main" id="{7C4729F8-8AE0-97C4-4290-07EB3981EE8F}"/>
              </a:ext>
            </a:extLst>
          </p:cNvPr>
          <p:cNvSpPr>
            <a:spLocks noGrp="1" noChangeArrowheads="1"/>
          </p:cNvSpPr>
          <p:nvPr>
            <p:ph type="title"/>
          </p:nvPr>
        </p:nvSpPr>
        <p:spPr>
          <a:xfrm>
            <a:off x="1930400" y="391161"/>
            <a:ext cx="8229600" cy="1139825"/>
          </a:xfrm>
        </p:spPr>
        <p:txBody>
          <a:bodyPr/>
          <a:lstStyle/>
          <a:p>
            <a:pPr eaLnBrk="1" hangingPunct="1">
              <a:defRPr/>
            </a:pPr>
            <a:r>
              <a:rPr lang="en-US" altLang="en-US" b="1" dirty="0">
                <a:solidFill>
                  <a:srgbClr val="00FFFF"/>
                </a:solidFill>
              </a:rPr>
              <a:t>David and Goliath </a:t>
            </a:r>
            <a:r>
              <a:rPr lang="en-US" altLang="en-US" sz="2800" b="1" dirty="0">
                <a:solidFill>
                  <a:srgbClr val="00FFFF"/>
                </a:solidFill>
              </a:rPr>
              <a:t>(1 Sa. 17)</a:t>
            </a:r>
          </a:p>
        </p:txBody>
      </p:sp>
      <p:sp>
        <p:nvSpPr>
          <p:cNvPr id="195587" name="Rectangle 3">
            <a:extLst>
              <a:ext uri="{FF2B5EF4-FFF2-40B4-BE49-F238E27FC236}">
                <a16:creationId xmlns:a16="http://schemas.microsoft.com/office/drawing/2014/main" id="{74CF854C-C93C-ECB7-8E5E-70AE96B1464E}"/>
              </a:ext>
            </a:extLst>
          </p:cNvPr>
          <p:cNvSpPr>
            <a:spLocks noGrp="1" noChangeArrowheads="1"/>
          </p:cNvSpPr>
          <p:nvPr>
            <p:ph type="body" idx="1"/>
          </p:nvPr>
        </p:nvSpPr>
        <p:spPr>
          <a:xfrm>
            <a:off x="609600" y="1727200"/>
            <a:ext cx="10972800" cy="5410200"/>
          </a:xfrm>
        </p:spPr>
        <p:txBody>
          <a:bodyPr/>
          <a:lstStyle/>
          <a:p>
            <a:pPr eaLnBrk="1" hangingPunct="1">
              <a:buFont typeface="Wingdings" panose="05000000000000000000" pitchFamily="2" charset="2"/>
              <a:buNone/>
              <a:defRPr/>
            </a:pPr>
            <a:r>
              <a:rPr lang="en-US" altLang="en-US" sz="2800" b="1" dirty="0">
                <a:solidFill>
                  <a:schemeClr val="hlink"/>
                </a:solidFill>
              </a:rPr>
              <a:t>There is some variation in the way Goliath of Gath is described, but he was doubtless a formidable foe!</a:t>
            </a:r>
          </a:p>
          <a:p>
            <a:pPr eaLnBrk="1" hangingPunct="1">
              <a:defRPr/>
            </a:pPr>
            <a:r>
              <a:rPr lang="en-US" altLang="en-US" sz="2400" i="1" dirty="0"/>
              <a:t>The Masoretic Text puts him at about 10’ tall (6 cubits and a span), but the LXX puts him at a more modest 7’ tall (four cubits and a span). Still, Palestinian skeletal remains from approximately the same period gives plausibility to the Hebrew text.</a:t>
            </a:r>
          </a:p>
          <a:p>
            <a:pPr eaLnBrk="1" hangingPunct="1">
              <a:defRPr/>
            </a:pPr>
            <a:r>
              <a:rPr lang="en-US" altLang="en-US" sz="2400" i="1" dirty="0"/>
              <a:t>David’s victory over Goliath with only a sling and stone propelled him to national prominence.</a:t>
            </a:r>
          </a:p>
          <a:p>
            <a:pPr eaLnBrk="1" hangingPunct="1">
              <a:defRPr/>
            </a:pPr>
            <a:r>
              <a:rPr lang="en-US" altLang="en-US" sz="2400" i="1" dirty="0"/>
              <a:t>The later statement that Goliath was killed by an Elhanan (2 Sa. 21:19) is probably a copyist’s error (cf. 1 Chr. 20:5).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p:cTn id="7" dur="500" fill="hold"/>
                                        <p:tgtEl>
                                          <p:spTgt spid="195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5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additive="base">
                                        <p:cTn id="13" dur="500" fill="hold"/>
                                        <p:tgtEl>
                                          <p:spTgt spid="195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5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additive="base">
                                        <p:cTn id="19" dur="500" fill="hold"/>
                                        <p:tgtEl>
                                          <p:spTgt spid="195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5587">
                                            <p:txEl>
                                              <p:pRg st="3" end="3"/>
                                            </p:txEl>
                                          </p:spTgt>
                                        </p:tgtEl>
                                        <p:attrNameLst>
                                          <p:attrName>style.visibility</p:attrName>
                                        </p:attrNameLst>
                                      </p:cBhvr>
                                      <p:to>
                                        <p:strVal val="visible"/>
                                      </p:to>
                                    </p:set>
                                    <p:anim calcmode="lin" valueType="num">
                                      <p:cBhvr additive="base">
                                        <p:cTn id="25" dur="500" fill="hold"/>
                                        <p:tgtEl>
                                          <p:spTgt spid="195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2FCF52B-D993-1D24-B754-423470B518DB}"/>
              </a:ext>
            </a:extLst>
          </p:cNvPr>
          <p:cNvSpPr>
            <a:spLocks noGrp="1" noChangeArrowheads="1"/>
          </p:cNvSpPr>
          <p:nvPr>
            <p:ph type="title"/>
          </p:nvPr>
        </p:nvSpPr>
        <p:spPr>
          <a:xfrm>
            <a:off x="2362200" y="228600"/>
            <a:ext cx="7543800" cy="1905000"/>
          </a:xfrm>
        </p:spPr>
        <p:txBody>
          <a:bodyPr/>
          <a:lstStyle/>
          <a:p>
            <a:pPr eaLnBrk="1" hangingPunct="1">
              <a:defRPr/>
            </a:pPr>
            <a:r>
              <a:rPr lang="en-US" altLang="en-US" sz="4000" b="1" dirty="0">
                <a:solidFill>
                  <a:srgbClr val="FFA725"/>
                </a:solidFill>
              </a:rPr>
              <a:t>Psalm 151</a:t>
            </a:r>
            <a:br>
              <a:rPr lang="en-US" altLang="en-US" sz="4000" dirty="0"/>
            </a:br>
            <a:r>
              <a:rPr lang="en-US" altLang="en-US" sz="2400" dirty="0">
                <a:solidFill>
                  <a:srgbClr val="FFFF99"/>
                </a:solidFill>
              </a:rPr>
              <a:t>The LXX contains an extra Psalm, which also is found among the Qumran Scrolls (11QPs</a:t>
            </a:r>
            <a:r>
              <a:rPr lang="en-US" altLang="en-US" sz="2400" baseline="30000" dirty="0">
                <a:solidFill>
                  <a:srgbClr val="FFFF99"/>
                </a:solidFill>
              </a:rPr>
              <a:t>a</a:t>
            </a:r>
            <a:r>
              <a:rPr lang="en-US" altLang="en-US" sz="2400" dirty="0">
                <a:solidFill>
                  <a:srgbClr val="FFFF99"/>
                </a:solidFill>
              </a:rPr>
              <a:t>).</a:t>
            </a:r>
            <a:br>
              <a:rPr lang="en-US" altLang="en-US" sz="3200" dirty="0"/>
            </a:br>
            <a:endParaRPr lang="en-US" altLang="en-US" sz="3200" dirty="0"/>
          </a:p>
        </p:txBody>
      </p:sp>
      <p:sp>
        <p:nvSpPr>
          <p:cNvPr id="201731" name="Rectangle 3">
            <a:extLst>
              <a:ext uri="{FF2B5EF4-FFF2-40B4-BE49-F238E27FC236}">
                <a16:creationId xmlns:a16="http://schemas.microsoft.com/office/drawing/2014/main" id="{1086DFD2-5E13-50C3-8D82-714D8EBA1176}"/>
              </a:ext>
            </a:extLst>
          </p:cNvPr>
          <p:cNvSpPr>
            <a:spLocks noGrp="1" noChangeArrowheads="1"/>
          </p:cNvSpPr>
          <p:nvPr>
            <p:ph type="body" idx="1"/>
          </p:nvPr>
        </p:nvSpPr>
        <p:spPr>
          <a:xfrm>
            <a:off x="1219200" y="1981200"/>
            <a:ext cx="9769642" cy="4572000"/>
          </a:xfrm>
        </p:spPr>
        <p:txBody>
          <a:bodyPr/>
          <a:lstStyle/>
          <a:p>
            <a:pPr eaLnBrk="1" hangingPunct="1">
              <a:lnSpc>
                <a:spcPct val="90000"/>
              </a:lnSpc>
              <a:buFont typeface="Wingdings" panose="05000000000000000000" pitchFamily="2" charset="2"/>
              <a:buNone/>
              <a:defRPr/>
            </a:pPr>
            <a:r>
              <a:rPr lang="en-US" altLang="en-US" sz="2400" i="1" dirty="0">
                <a:solidFill>
                  <a:srgbClr val="FFFF99"/>
                </a:solidFill>
                <a:latin typeface="Arial Narrow" panose="020B0606020202030204" pitchFamily="34" charset="0"/>
              </a:rPr>
              <a:t>1</a:t>
            </a:r>
            <a:r>
              <a:rPr lang="en-US" altLang="en-US" sz="2400" i="1" dirty="0">
                <a:latin typeface="Arial Narrow" panose="020B0606020202030204" pitchFamily="34" charset="0"/>
              </a:rPr>
              <a:t> I was small among my brothers, and youngest in my father’s house: I tended my father’s sheep.</a:t>
            </a:r>
          </a:p>
          <a:p>
            <a:pPr eaLnBrk="1" hangingPunct="1">
              <a:lnSpc>
                <a:spcPct val="90000"/>
              </a:lnSpc>
              <a:buFont typeface="Wingdings" panose="05000000000000000000" pitchFamily="2" charset="2"/>
              <a:buNone/>
              <a:defRPr/>
            </a:pPr>
            <a:r>
              <a:rPr lang="en-US" altLang="en-US" sz="2400" i="1" dirty="0">
                <a:solidFill>
                  <a:srgbClr val="FFFF99"/>
                </a:solidFill>
                <a:latin typeface="Arial Narrow" panose="020B0606020202030204" pitchFamily="34" charset="0"/>
              </a:rPr>
              <a:t>2 </a:t>
            </a:r>
            <a:r>
              <a:rPr lang="en-US" altLang="en-US" sz="2400" i="1" dirty="0">
                <a:latin typeface="Arial Narrow" panose="020B0606020202030204" pitchFamily="34" charset="0"/>
              </a:rPr>
              <a:t>My hands formed a musical instrument, and my fingers tuned a psaltery.</a:t>
            </a:r>
          </a:p>
          <a:p>
            <a:pPr eaLnBrk="1" hangingPunct="1">
              <a:lnSpc>
                <a:spcPct val="90000"/>
              </a:lnSpc>
              <a:buFont typeface="Wingdings" panose="05000000000000000000" pitchFamily="2" charset="2"/>
              <a:buNone/>
              <a:defRPr/>
            </a:pPr>
            <a:r>
              <a:rPr lang="en-US" altLang="en-US" sz="2400" i="1" dirty="0">
                <a:solidFill>
                  <a:srgbClr val="FFFF99"/>
                </a:solidFill>
                <a:latin typeface="Arial Narrow" panose="020B0606020202030204" pitchFamily="34" charset="0"/>
              </a:rPr>
              <a:t>3 </a:t>
            </a:r>
            <a:r>
              <a:rPr lang="en-US" altLang="en-US" sz="2400" i="1" dirty="0">
                <a:latin typeface="Arial Narrow" panose="020B0606020202030204" pitchFamily="34" charset="0"/>
              </a:rPr>
              <a:t>And who shall tell my Lord? the Lord himself, he himself hears.</a:t>
            </a:r>
          </a:p>
          <a:p>
            <a:pPr eaLnBrk="1" hangingPunct="1">
              <a:lnSpc>
                <a:spcPct val="90000"/>
              </a:lnSpc>
              <a:buFont typeface="Wingdings" panose="05000000000000000000" pitchFamily="2" charset="2"/>
              <a:buNone/>
              <a:defRPr/>
            </a:pPr>
            <a:r>
              <a:rPr lang="en-US" altLang="en-US" sz="2400" i="1" dirty="0">
                <a:solidFill>
                  <a:srgbClr val="FFFF99"/>
                </a:solidFill>
                <a:latin typeface="Arial Narrow" panose="020B0606020202030204" pitchFamily="34" charset="0"/>
              </a:rPr>
              <a:t>4</a:t>
            </a:r>
            <a:r>
              <a:rPr lang="en-US" altLang="en-US" sz="2400" i="1" dirty="0">
                <a:latin typeface="Arial Narrow" panose="020B0606020202030204" pitchFamily="34" charset="0"/>
              </a:rPr>
              <a:t> He sent forth his angel, and took me from my father’s sheep, and he anointed me with the oil of his anointing.</a:t>
            </a:r>
          </a:p>
          <a:p>
            <a:pPr eaLnBrk="1" hangingPunct="1">
              <a:lnSpc>
                <a:spcPct val="90000"/>
              </a:lnSpc>
              <a:buFont typeface="Wingdings" panose="05000000000000000000" pitchFamily="2" charset="2"/>
              <a:buNone/>
              <a:defRPr/>
            </a:pPr>
            <a:r>
              <a:rPr lang="en-US" altLang="en-US" sz="2400" i="1" dirty="0">
                <a:solidFill>
                  <a:srgbClr val="FFFF99"/>
                </a:solidFill>
                <a:latin typeface="Arial Narrow" panose="020B0606020202030204" pitchFamily="34" charset="0"/>
              </a:rPr>
              <a:t>5 </a:t>
            </a:r>
            <a:r>
              <a:rPr lang="en-US" altLang="en-US" sz="2400" i="1" dirty="0">
                <a:latin typeface="Arial Narrow" panose="020B0606020202030204" pitchFamily="34" charset="0"/>
              </a:rPr>
              <a:t>My brothers were handsome and tall; but the Lord did not take pleasure in them.</a:t>
            </a:r>
          </a:p>
          <a:p>
            <a:pPr eaLnBrk="1" hangingPunct="1">
              <a:lnSpc>
                <a:spcPct val="90000"/>
              </a:lnSpc>
              <a:buFont typeface="Wingdings" panose="05000000000000000000" pitchFamily="2" charset="2"/>
              <a:buNone/>
              <a:defRPr/>
            </a:pPr>
            <a:r>
              <a:rPr lang="en-US" altLang="en-US" sz="2400" i="1" dirty="0">
                <a:solidFill>
                  <a:srgbClr val="FFFF99"/>
                </a:solidFill>
                <a:latin typeface="Arial Narrow" panose="020B0606020202030204" pitchFamily="34" charset="0"/>
              </a:rPr>
              <a:t>6</a:t>
            </a:r>
            <a:r>
              <a:rPr lang="en-US" altLang="en-US" sz="2400" i="1" dirty="0">
                <a:latin typeface="Arial Narrow" panose="020B0606020202030204" pitchFamily="34" charset="0"/>
              </a:rPr>
              <a:t> I went forth to meet the Philistine; and he cursed me by his idols.</a:t>
            </a:r>
          </a:p>
          <a:p>
            <a:pPr eaLnBrk="1" hangingPunct="1">
              <a:lnSpc>
                <a:spcPct val="90000"/>
              </a:lnSpc>
              <a:buFont typeface="Wingdings" panose="05000000000000000000" pitchFamily="2" charset="2"/>
              <a:buNone/>
              <a:defRPr/>
            </a:pPr>
            <a:r>
              <a:rPr lang="en-US" altLang="en-US" sz="2400" i="1" dirty="0">
                <a:solidFill>
                  <a:srgbClr val="FFFF99"/>
                </a:solidFill>
                <a:latin typeface="Arial Narrow" panose="020B0606020202030204" pitchFamily="34" charset="0"/>
              </a:rPr>
              <a:t>7</a:t>
            </a:r>
            <a:r>
              <a:rPr lang="en-US" altLang="en-US" sz="2400" i="1" dirty="0">
                <a:latin typeface="Arial Narrow" panose="020B0606020202030204" pitchFamily="34" charset="0"/>
              </a:rPr>
              <a:t> But I drew his own sword, and beheaded him, and removed reproach from the children of Israel.</a:t>
            </a:r>
          </a:p>
        </p:txBody>
      </p:sp>
      <p:sp>
        <p:nvSpPr>
          <p:cNvPr id="2" name="Slide Number Placeholder 1">
            <a:extLst>
              <a:ext uri="{FF2B5EF4-FFF2-40B4-BE49-F238E27FC236}">
                <a16:creationId xmlns:a16="http://schemas.microsoft.com/office/drawing/2014/main" id="{33C450C5-20B5-0862-9085-FC56F0020B4A}"/>
              </a:ext>
            </a:extLst>
          </p:cNvPr>
          <p:cNvSpPr>
            <a:spLocks noGrp="1"/>
          </p:cNvSpPr>
          <p:nvPr>
            <p:ph type="sldNum" sz="quarter" idx="12"/>
          </p:nvPr>
        </p:nvSpPr>
        <p:spPr/>
        <p:txBody>
          <a:bodyPr/>
          <a:lstStyle/>
          <a:p>
            <a:pPr>
              <a:defRPr/>
            </a:pPr>
            <a:fld id="{FACF846E-A649-4591-B7EB-99FA208A3202}" type="slidenum">
              <a:rPr lang="en-US" altLang="en-US" smtClean="0"/>
              <a:pPr>
                <a:defRPr/>
              </a:pPr>
              <a:t>169</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dissolve">
                                      <p:cBhvr>
                                        <p:cTn id="7" dur="500"/>
                                        <p:tgtEl>
                                          <p:spTgt spid="201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01731">
                                            <p:txEl>
                                              <p:pRg st="0" end="0"/>
                                            </p:txEl>
                                          </p:spTgt>
                                        </p:tgtEl>
                                        <p:attrNameLst>
                                          <p:attrName>style.visibility</p:attrName>
                                        </p:attrNameLst>
                                      </p:cBhvr>
                                      <p:to>
                                        <p:strVal val="visible"/>
                                      </p:to>
                                    </p:set>
                                    <p:animEffect transition="in" filter="wipe(left)">
                                      <p:cBhvr>
                                        <p:cTn id="12" dur="500"/>
                                        <p:tgtEl>
                                          <p:spTgt spid="201731">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01731">
                                            <p:txEl>
                                              <p:pRg st="1" end="1"/>
                                            </p:txEl>
                                          </p:spTgt>
                                        </p:tgtEl>
                                        <p:attrNameLst>
                                          <p:attrName>style.visibility</p:attrName>
                                        </p:attrNameLst>
                                      </p:cBhvr>
                                      <p:to>
                                        <p:strVal val="visible"/>
                                      </p:to>
                                    </p:set>
                                    <p:animEffect transition="in" filter="wipe(left)">
                                      <p:cBhvr>
                                        <p:cTn id="15" dur="500"/>
                                        <p:tgtEl>
                                          <p:spTgt spid="201731">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01731">
                                            <p:txEl>
                                              <p:pRg st="2" end="2"/>
                                            </p:txEl>
                                          </p:spTgt>
                                        </p:tgtEl>
                                        <p:attrNameLst>
                                          <p:attrName>style.visibility</p:attrName>
                                        </p:attrNameLst>
                                      </p:cBhvr>
                                      <p:to>
                                        <p:strVal val="visible"/>
                                      </p:to>
                                    </p:set>
                                    <p:animEffect transition="in" filter="wipe(left)">
                                      <p:cBhvr>
                                        <p:cTn id="18" dur="500"/>
                                        <p:tgtEl>
                                          <p:spTgt spid="201731">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01731">
                                            <p:txEl>
                                              <p:pRg st="3" end="3"/>
                                            </p:txEl>
                                          </p:spTgt>
                                        </p:tgtEl>
                                        <p:attrNameLst>
                                          <p:attrName>style.visibility</p:attrName>
                                        </p:attrNameLst>
                                      </p:cBhvr>
                                      <p:to>
                                        <p:strVal val="visible"/>
                                      </p:to>
                                    </p:set>
                                    <p:animEffect transition="in" filter="wipe(left)">
                                      <p:cBhvr>
                                        <p:cTn id="21" dur="500"/>
                                        <p:tgtEl>
                                          <p:spTgt spid="201731">
                                            <p:txEl>
                                              <p:pRg st="3" end="3"/>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201731">
                                            <p:txEl>
                                              <p:pRg st="4" end="4"/>
                                            </p:txEl>
                                          </p:spTgt>
                                        </p:tgtEl>
                                        <p:attrNameLst>
                                          <p:attrName>style.visibility</p:attrName>
                                        </p:attrNameLst>
                                      </p:cBhvr>
                                      <p:to>
                                        <p:strVal val="visible"/>
                                      </p:to>
                                    </p:set>
                                    <p:animEffect transition="in" filter="wipe(left)">
                                      <p:cBhvr>
                                        <p:cTn id="24" dur="500"/>
                                        <p:tgtEl>
                                          <p:spTgt spid="201731">
                                            <p:txEl>
                                              <p:pRg st="4" end="4"/>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201731">
                                            <p:txEl>
                                              <p:pRg st="5" end="5"/>
                                            </p:txEl>
                                          </p:spTgt>
                                        </p:tgtEl>
                                        <p:attrNameLst>
                                          <p:attrName>style.visibility</p:attrName>
                                        </p:attrNameLst>
                                      </p:cBhvr>
                                      <p:to>
                                        <p:strVal val="visible"/>
                                      </p:to>
                                    </p:set>
                                    <p:animEffect transition="in" filter="wipe(left)">
                                      <p:cBhvr>
                                        <p:cTn id="27" dur="500"/>
                                        <p:tgtEl>
                                          <p:spTgt spid="201731">
                                            <p:txEl>
                                              <p:pRg st="5" end="5"/>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1731">
                                            <p:txEl>
                                              <p:pRg st="6" end="6"/>
                                            </p:txEl>
                                          </p:spTgt>
                                        </p:tgtEl>
                                        <p:attrNameLst>
                                          <p:attrName>style.visibility</p:attrName>
                                        </p:attrNameLst>
                                      </p:cBhvr>
                                      <p:to>
                                        <p:strVal val="visible"/>
                                      </p:to>
                                    </p:set>
                                    <p:animEffect transition="in" filter="wipe(left)">
                                      <p:cBhvr>
                                        <p:cTn id="30" dur="500"/>
                                        <p:tgtEl>
                                          <p:spTgt spid="2017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429000"/>
            <a:ext cx="11395881" cy="3322489"/>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Interpreting Old Testament Literature</a:t>
            </a:r>
          </a:p>
        </p:txBody>
      </p:sp>
      <p:sp>
        <p:nvSpPr>
          <p:cNvPr id="2" name="Slide Number Placeholder 1">
            <a:extLst>
              <a:ext uri="{FF2B5EF4-FFF2-40B4-BE49-F238E27FC236}">
                <a16:creationId xmlns:a16="http://schemas.microsoft.com/office/drawing/2014/main" id="{B15FE22F-0C1C-A4ED-686B-BDC16B319BCB}"/>
              </a:ext>
            </a:extLst>
          </p:cNvPr>
          <p:cNvSpPr>
            <a:spLocks noGrp="1"/>
          </p:cNvSpPr>
          <p:nvPr>
            <p:ph type="sldNum" sz="quarter" idx="12"/>
          </p:nvPr>
        </p:nvSpPr>
        <p:spPr/>
        <p:txBody>
          <a:bodyPr/>
          <a:lstStyle/>
          <a:p>
            <a:fld id="{0CB6521E-382E-4268-A786-0FF2323A3D50}" type="slidenum">
              <a:rPr lang="en-US" altLang="en-US" smtClean="0"/>
              <a:pPr/>
              <a:t>17</a:t>
            </a:fld>
            <a:endParaRPr lang="en-US" altLang="en-US"/>
          </a:p>
        </p:txBody>
      </p:sp>
    </p:spTree>
    <p:extLst>
      <p:ext uri="{BB962C8B-B14F-4D97-AF65-F5344CB8AC3E}">
        <p14:creationId xmlns:p14="http://schemas.microsoft.com/office/powerpoint/2010/main" val="2667799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32DF965-DDA0-2AD6-E639-BCB8C3CBE156}"/>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8990326E-F5BF-437F-995E-249C7E37ABE1}" type="slidenum">
              <a:rPr lang="en-US" altLang="en-US">
                <a:solidFill>
                  <a:srgbClr val="EAEAEA"/>
                </a:solidFill>
              </a:rPr>
              <a:pPr defTabSz="914400" fontAlgn="base">
                <a:spcBef>
                  <a:spcPct val="0"/>
                </a:spcBef>
                <a:spcAft>
                  <a:spcPct val="0"/>
                </a:spcAft>
                <a:defRPr/>
              </a:pPr>
              <a:t>170</a:t>
            </a:fld>
            <a:endParaRPr lang="en-US" altLang="en-US">
              <a:solidFill>
                <a:srgbClr val="EAEAEA"/>
              </a:solidFill>
            </a:endParaRPr>
          </a:p>
        </p:txBody>
      </p:sp>
      <p:sp>
        <p:nvSpPr>
          <p:cNvPr id="206850" name="Rectangle 2">
            <a:extLst>
              <a:ext uri="{FF2B5EF4-FFF2-40B4-BE49-F238E27FC236}">
                <a16:creationId xmlns:a16="http://schemas.microsoft.com/office/drawing/2014/main" id="{497DC443-FF09-D29B-E853-7C97C538EA9D}"/>
              </a:ext>
            </a:extLst>
          </p:cNvPr>
          <p:cNvSpPr>
            <a:spLocks noGrp="1" noChangeArrowheads="1"/>
          </p:cNvSpPr>
          <p:nvPr>
            <p:ph type="title"/>
          </p:nvPr>
        </p:nvSpPr>
        <p:spPr>
          <a:xfrm>
            <a:off x="1981200" y="277814"/>
            <a:ext cx="8229600" cy="790575"/>
          </a:xfrm>
        </p:spPr>
        <p:txBody>
          <a:bodyPr/>
          <a:lstStyle/>
          <a:p>
            <a:pPr eaLnBrk="1" hangingPunct="1">
              <a:defRPr/>
            </a:pPr>
            <a:r>
              <a:rPr lang="en-US" altLang="en-US" b="1" dirty="0">
                <a:solidFill>
                  <a:srgbClr val="00FFFF"/>
                </a:solidFill>
              </a:rPr>
              <a:t>Saul’s Fear of David </a:t>
            </a:r>
            <a:r>
              <a:rPr lang="en-US" altLang="en-US" sz="2800" b="1" dirty="0">
                <a:solidFill>
                  <a:srgbClr val="00FFFF"/>
                </a:solidFill>
              </a:rPr>
              <a:t>(1 Sa. 19)</a:t>
            </a:r>
          </a:p>
        </p:txBody>
      </p:sp>
      <p:sp>
        <p:nvSpPr>
          <p:cNvPr id="206851" name="Rectangle 3">
            <a:extLst>
              <a:ext uri="{FF2B5EF4-FFF2-40B4-BE49-F238E27FC236}">
                <a16:creationId xmlns:a16="http://schemas.microsoft.com/office/drawing/2014/main" id="{5114EB9E-6020-E41A-2973-0719255D5E26}"/>
              </a:ext>
            </a:extLst>
          </p:cNvPr>
          <p:cNvSpPr>
            <a:spLocks noGrp="1" noChangeArrowheads="1"/>
          </p:cNvSpPr>
          <p:nvPr>
            <p:ph type="body" idx="1"/>
          </p:nvPr>
        </p:nvSpPr>
        <p:spPr>
          <a:xfrm>
            <a:off x="609599" y="1066800"/>
            <a:ext cx="10555705" cy="5562600"/>
          </a:xfrm>
        </p:spPr>
        <p:txBody>
          <a:bodyPr/>
          <a:lstStyle/>
          <a:p>
            <a:pPr eaLnBrk="1" hangingPunct="1">
              <a:buFont typeface="Wingdings" panose="05000000000000000000" pitchFamily="2" charset="2"/>
              <a:buNone/>
              <a:defRPr/>
            </a:pPr>
            <a:r>
              <a:rPr lang="en-US" altLang="en-US" sz="2800" b="1" dirty="0">
                <a:solidFill>
                  <a:schemeClr val="hlink"/>
                </a:solidFill>
              </a:rPr>
              <a:t>From his jealousy over Goliath’s defeat to his rising suspicion that David might be the one to replace him, Saul grew increasingly murderous with repeated attempts on David’s life:</a:t>
            </a:r>
          </a:p>
          <a:p>
            <a:pPr eaLnBrk="1" hangingPunct="1">
              <a:defRPr/>
            </a:pPr>
            <a:r>
              <a:rPr lang="en-US" altLang="en-US" sz="2400" i="1" dirty="0"/>
              <a:t>Twice with a javelin</a:t>
            </a:r>
          </a:p>
          <a:p>
            <a:pPr eaLnBrk="1" hangingPunct="1">
              <a:defRPr/>
            </a:pPr>
            <a:r>
              <a:rPr lang="en-US" altLang="en-US" sz="2400" i="1" dirty="0"/>
              <a:t>On the battlefront</a:t>
            </a:r>
          </a:p>
          <a:p>
            <a:pPr eaLnBrk="1" hangingPunct="1">
              <a:defRPr/>
            </a:pPr>
            <a:r>
              <a:rPr lang="en-US" altLang="en-US" sz="2400" i="1" dirty="0"/>
              <a:t>In securing a dowry</a:t>
            </a:r>
          </a:p>
          <a:p>
            <a:pPr eaLnBrk="1" hangingPunct="1">
              <a:defRPr/>
            </a:pPr>
            <a:r>
              <a:rPr lang="en-US" altLang="en-US" sz="2400" i="1" dirty="0"/>
              <a:t>Again with a javelin</a:t>
            </a:r>
          </a:p>
          <a:p>
            <a:pPr eaLnBrk="1" hangingPunct="1">
              <a:defRPr/>
            </a:pPr>
            <a:r>
              <a:rPr lang="en-US" altLang="en-US" sz="2400" i="1" dirty="0"/>
              <a:t>At David’s home</a:t>
            </a:r>
          </a:p>
          <a:p>
            <a:pPr eaLnBrk="1" hangingPunct="1">
              <a:defRPr/>
            </a:pPr>
            <a:r>
              <a:rPr lang="en-US" altLang="en-US" sz="2400" i="1" dirty="0"/>
              <a:t>By three battalions</a:t>
            </a:r>
          </a:p>
          <a:p>
            <a:pPr eaLnBrk="1" hangingPunct="1">
              <a:defRPr/>
            </a:pPr>
            <a:r>
              <a:rPr lang="en-US" altLang="en-US" sz="2400" i="1" dirty="0"/>
              <a:t>By personal pursuit</a:t>
            </a:r>
          </a:p>
        </p:txBody>
      </p:sp>
      <p:sp>
        <p:nvSpPr>
          <p:cNvPr id="206852" name="Text Box 4">
            <a:extLst>
              <a:ext uri="{FF2B5EF4-FFF2-40B4-BE49-F238E27FC236}">
                <a16:creationId xmlns:a16="http://schemas.microsoft.com/office/drawing/2014/main" id="{FED201D9-4F34-82B3-FE0F-363C4206EF3C}"/>
              </a:ext>
            </a:extLst>
          </p:cNvPr>
          <p:cNvSpPr txBox="1">
            <a:spLocks noChangeArrowheads="1"/>
          </p:cNvSpPr>
          <p:nvPr/>
        </p:nvSpPr>
        <p:spPr bwMode="auto">
          <a:xfrm>
            <a:off x="5286943" y="3305175"/>
            <a:ext cx="4191000" cy="2239963"/>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800">
                <a:solidFill>
                  <a:srgbClr val="800000"/>
                </a:solidFill>
                <a:latin typeface="Impact" panose="020B0806030902050204" pitchFamily="34" charset="0"/>
              </a:rPr>
              <a:t>These murderous attempts were all either privately executed or disguised and known only to a few insiders.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 calcmode="lin" valueType="num">
                                      <p:cBhvr>
                                        <p:cTn id="7" dur="500" fill="hold"/>
                                        <p:tgtEl>
                                          <p:spTgt spid="206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68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6851">
                                            <p:txEl>
                                              <p:pRg st="1" end="1"/>
                                            </p:txEl>
                                          </p:spTgt>
                                        </p:tgtEl>
                                        <p:attrNameLst>
                                          <p:attrName>style.visibility</p:attrName>
                                        </p:attrNameLst>
                                      </p:cBhvr>
                                      <p:to>
                                        <p:strVal val="visible"/>
                                      </p:to>
                                    </p:set>
                                    <p:anim calcmode="lin" valueType="num">
                                      <p:cBhvr additive="base">
                                        <p:cTn id="13" dur="1000" fill="hold"/>
                                        <p:tgtEl>
                                          <p:spTgt spid="20685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06851">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2" presetClass="entr" presetSubtype="4" fill="hold" nodeType="afterEffect">
                                  <p:stCondLst>
                                    <p:cond delay="0"/>
                                  </p:stCondLst>
                                  <p:childTnLst>
                                    <p:set>
                                      <p:cBhvr>
                                        <p:cTn id="17" dur="1" fill="hold">
                                          <p:stCondLst>
                                            <p:cond delay="0"/>
                                          </p:stCondLst>
                                        </p:cTn>
                                        <p:tgtEl>
                                          <p:spTgt spid="206851">
                                            <p:txEl>
                                              <p:pRg st="2" end="2"/>
                                            </p:txEl>
                                          </p:spTgt>
                                        </p:tgtEl>
                                        <p:attrNameLst>
                                          <p:attrName>style.visibility</p:attrName>
                                        </p:attrNameLst>
                                      </p:cBhvr>
                                      <p:to>
                                        <p:strVal val="visible"/>
                                      </p:to>
                                    </p:set>
                                    <p:anim calcmode="lin" valueType="num">
                                      <p:cBhvr additive="base">
                                        <p:cTn id="18" dur="1000" fill="hold"/>
                                        <p:tgtEl>
                                          <p:spTgt spid="206851">
                                            <p:txEl>
                                              <p:pRg st="2" end="2"/>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206851">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2000"/>
                            </p:stCondLst>
                            <p:childTnLst>
                              <p:par>
                                <p:cTn id="21" presetID="2" presetClass="entr" presetSubtype="4" fill="hold" nodeType="afterEffect">
                                  <p:stCondLst>
                                    <p:cond delay="0"/>
                                  </p:stCondLst>
                                  <p:childTnLst>
                                    <p:set>
                                      <p:cBhvr>
                                        <p:cTn id="22" dur="1" fill="hold">
                                          <p:stCondLst>
                                            <p:cond delay="0"/>
                                          </p:stCondLst>
                                        </p:cTn>
                                        <p:tgtEl>
                                          <p:spTgt spid="206851">
                                            <p:txEl>
                                              <p:pRg st="3" end="3"/>
                                            </p:txEl>
                                          </p:spTgt>
                                        </p:tgtEl>
                                        <p:attrNameLst>
                                          <p:attrName>style.visibility</p:attrName>
                                        </p:attrNameLst>
                                      </p:cBhvr>
                                      <p:to>
                                        <p:strVal val="visible"/>
                                      </p:to>
                                    </p:set>
                                    <p:anim calcmode="lin" valueType="num">
                                      <p:cBhvr additive="base">
                                        <p:cTn id="23" dur="1000" fill="hold"/>
                                        <p:tgtEl>
                                          <p:spTgt spid="206851">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06851">
                                            <p:txEl>
                                              <p:pRg st="3" end="3"/>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3000"/>
                            </p:stCondLst>
                            <p:childTnLst>
                              <p:par>
                                <p:cTn id="26" presetID="2" presetClass="entr" presetSubtype="4" fill="hold" nodeType="afterEffect">
                                  <p:stCondLst>
                                    <p:cond delay="0"/>
                                  </p:stCondLst>
                                  <p:childTnLst>
                                    <p:set>
                                      <p:cBhvr>
                                        <p:cTn id="27" dur="1" fill="hold">
                                          <p:stCondLst>
                                            <p:cond delay="0"/>
                                          </p:stCondLst>
                                        </p:cTn>
                                        <p:tgtEl>
                                          <p:spTgt spid="206851">
                                            <p:txEl>
                                              <p:pRg st="4" end="4"/>
                                            </p:txEl>
                                          </p:spTgt>
                                        </p:tgtEl>
                                        <p:attrNameLst>
                                          <p:attrName>style.visibility</p:attrName>
                                        </p:attrNameLst>
                                      </p:cBhvr>
                                      <p:to>
                                        <p:strVal val="visible"/>
                                      </p:to>
                                    </p:set>
                                    <p:anim calcmode="lin" valueType="num">
                                      <p:cBhvr additive="base">
                                        <p:cTn id="28" dur="1000" fill="hold"/>
                                        <p:tgtEl>
                                          <p:spTgt spid="206851">
                                            <p:txEl>
                                              <p:pRg st="4" end="4"/>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06851">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4000"/>
                            </p:stCondLst>
                            <p:childTnLst>
                              <p:par>
                                <p:cTn id="31" presetID="2" presetClass="entr" presetSubtype="4" fill="hold" nodeType="afterEffect">
                                  <p:stCondLst>
                                    <p:cond delay="0"/>
                                  </p:stCondLst>
                                  <p:childTnLst>
                                    <p:set>
                                      <p:cBhvr>
                                        <p:cTn id="32" dur="1" fill="hold">
                                          <p:stCondLst>
                                            <p:cond delay="0"/>
                                          </p:stCondLst>
                                        </p:cTn>
                                        <p:tgtEl>
                                          <p:spTgt spid="206851">
                                            <p:txEl>
                                              <p:pRg st="5" end="5"/>
                                            </p:txEl>
                                          </p:spTgt>
                                        </p:tgtEl>
                                        <p:attrNameLst>
                                          <p:attrName>style.visibility</p:attrName>
                                        </p:attrNameLst>
                                      </p:cBhvr>
                                      <p:to>
                                        <p:strVal val="visible"/>
                                      </p:to>
                                    </p:set>
                                    <p:anim calcmode="lin" valueType="num">
                                      <p:cBhvr additive="base">
                                        <p:cTn id="33" dur="1000" fill="hold"/>
                                        <p:tgtEl>
                                          <p:spTgt spid="206851">
                                            <p:txEl>
                                              <p:pRg st="5" end="5"/>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206851">
                                            <p:txEl>
                                              <p:pRg st="5" end="5"/>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0"/>
                            </p:stCondLst>
                            <p:childTnLst>
                              <p:par>
                                <p:cTn id="36" presetID="2" presetClass="entr" presetSubtype="4" fill="hold" nodeType="afterEffect">
                                  <p:stCondLst>
                                    <p:cond delay="0"/>
                                  </p:stCondLst>
                                  <p:childTnLst>
                                    <p:set>
                                      <p:cBhvr>
                                        <p:cTn id="37" dur="1" fill="hold">
                                          <p:stCondLst>
                                            <p:cond delay="0"/>
                                          </p:stCondLst>
                                        </p:cTn>
                                        <p:tgtEl>
                                          <p:spTgt spid="206851">
                                            <p:txEl>
                                              <p:pRg st="6" end="6"/>
                                            </p:txEl>
                                          </p:spTgt>
                                        </p:tgtEl>
                                        <p:attrNameLst>
                                          <p:attrName>style.visibility</p:attrName>
                                        </p:attrNameLst>
                                      </p:cBhvr>
                                      <p:to>
                                        <p:strVal val="visible"/>
                                      </p:to>
                                    </p:set>
                                    <p:anim calcmode="lin" valueType="num">
                                      <p:cBhvr additive="base">
                                        <p:cTn id="38" dur="1000" fill="hold"/>
                                        <p:tgtEl>
                                          <p:spTgt spid="206851">
                                            <p:txEl>
                                              <p:pRg st="6" end="6"/>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206851">
                                            <p:txEl>
                                              <p:pRg st="6" end="6"/>
                                            </p:txEl>
                                          </p:spTgt>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6000"/>
                            </p:stCondLst>
                            <p:childTnLst>
                              <p:par>
                                <p:cTn id="41" presetID="2" presetClass="entr" presetSubtype="4" fill="hold" nodeType="afterEffect">
                                  <p:stCondLst>
                                    <p:cond delay="0"/>
                                  </p:stCondLst>
                                  <p:childTnLst>
                                    <p:set>
                                      <p:cBhvr>
                                        <p:cTn id="42" dur="1" fill="hold">
                                          <p:stCondLst>
                                            <p:cond delay="0"/>
                                          </p:stCondLst>
                                        </p:cTn>
                                        <p:tgtEl>
                                          <p:spTgt spid="206851">
                                            <p:txEl>
                                              <p:pRg st="7" end="7"/>
                                            </p:txEl>
                                          </p:spTgt>
                                        </p:tgtEl>
                                        <p:attrNameLst>
                                          <p:attrName>style.visibility</p:attrName>
                                        </p:attrNameLst>
                                      </p:cBhvr>
                                      <p:to>
                                        <p:strVal val="visible"/>
                                      </p:to>
                                    </p:set>
                                    <p:anim calcmode="lin" valueType="num">
                                      <p:cBhvr additive="base">
                                        <p:cTn id="43" dur="1000" fill="hold"/>
                                        <p:tgtEl>
                                          <p:spTgt spid="206851">
                                            <p:txEl>
                                              <p:pRg st="7" end="7"/>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2068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06852"/>
                                        </p:tgtEl>
                                        <p:attrNameLst>
                                          <p:attrName>style.visibility</p:attrName>
                                        </p:attrNameLst>
                                      </p:cBhvr>
                                      <p:to>
                                        <p:strVal val="visible"/>
                                      </p:to>
                                    </p:set>
                                    <p:animEffect transition="in" filter="dissolve">
                                      <p:cBhvr>
                                        <p:cTn id="49" dur="500"/>
                                        <p:tgtEl>
                                          <p:spTgt spid="206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02A893D-885C-775A-187B-92C5292F24E7}"/>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CDDAD832-FC9E-4508-BB8C-57D82AD28B67}" type="slidenum">
              <a:rPr lang="en-US" altLang="en-US">
                <a:solidFill>
                  <a:srgbClr val="EAEAEA"/>
                </a:solidFill>
              </a:rPr>
              <a:pPr defTabSz="914400" fontAlgn="base">
                <a:spcBef>
                  <a:spcPct val="0"/>
                </a:spcBef>
                <a:spcAft>
                  <a:spcPct val="0"/>
                </a:spcAft>
                <a:defRPr/>
              </a:pPr>
              <a:t>171</a:t>
            </a:fld>
            <a:endParaRPr lang="en-US" altLang="en-US">
              <a:solidFill>
                <a:srgbClr val="EAEAEA"/>
              </a:solidFill>
            </a:endParaRPr>
          </a:p>
        </p:txBody>
      </p:sp>
      <p:sp>
        <p:nvSpPr>
          <p:cNvPr id="69634" name="Rectangle 2">
            <a:extLst>
              <a:ext uri="{FF2B5EF4-FFF2-40B4-BE49-F238E27FC236}">
                <a16:creationId xmlns:a16="http://schemas.microsoft.com/office/drawing/2014/main" id="{3FBEEB73-C552-62FC-3F2F-53BB9EE2BF0A}"/>
              </a:ext>
            </a:extLst>
          </p:cNvPr>
          <p:cNvSpPr>
            <a:spLocks noGrp="1" noChangeArrowheads="1"/>
          </p:cNvSpPr>
          <p:nvPr>
            <p:ph type="title"/>
          </p:nvPr>
        </p:nvSpPr>
        <p:spPr/>
        <p:txBody>
          <a:bodyPr/>
          <a:lstStyle/>
          <a:p>
            <a:pPr eaLnBrk="1" hangingPunct="1">
              <a:defRPr/>
            </a:pPr>
            <a:r>
              <a:rPr lang="en-US" altLang="en-US" b="1" dirty="0">
                <a:solidFill>
                  <a:srgbClr val="00FFFF"/>
                </a:solidFill>
              </a:rPr>
              <a:t>David as an Outlaw </a:t>
            </a:r>
            <a:r>
              <a:rPr lang="en-US" altLang="en-US" sz="2800" b="1" dirty="0">
                <a:solidFill>
                  <a:srgbClr val="00FFFF"/>
                </a:solidFill>
              </a:rPr>
              <a:t>(1 Sa. 21-27)</a:t>
            </a:r>
            <a:endParaRPr lang="en-US" altLang="en-US" b="1" dirty="0">
              <a:solidFill>
                <a:srgbClr val="00FFFF"/>
              </a:solidFill>
            </a:endParaRPr>
          </a:p>
        </p:txBody>
      </p:sp>
      <p:sp>
        <p:nvSpPr>
          <p:cNvPr id="69635" name="Rectangle 3">
            <a:extLst>
              <a:ext uri="{FF2B5EF4-FFF2-40B4-BE49-F238E27FC236}">
                <a16:creationId xmlns:a16="http://schemas.microsoft.com/office/drawing/2014/main" id="{C0FFA50D-5046-665C-8AD7-7F0276E76E88}"/>
              </a:ext>
            </a:extLst>
          </p:cNvPr>
          <p:cNvSpPr>
            <a:spLocks noGrp="1" noChangeArrowheads="1"/>
          </p:cNvSpPr>
          <p:nvPr>
            <p:ph type="body" idx="1"/>
          </p:nvPr>
        </p:nvSpPr>
        <p:spPr>
          <a:xfrm>
            <a:off x="609599" y="1600200"/>
            <a:ext cx="10972799" cy="5029200"/>
          </a:xfrm>
        </p:spPr>
        <p:txBody>
          <a:bodyPr/>
          <a:lstStyle/>
          <a:p>
            <a:pPr eaLnBrk="1" hangingPunct="1">
              <a:buFont typeface="Wingdings" panose="05000000000000000000" pitchFamily="2" charset="2"/>
              <a:buNone/>
              <a:defRPr/>
            </a:pPr>
            <a:r>
              <a:rPr lang="en-US" altLang="en-US" sz="2800" b="1" dirty="0">
                <a:solidFill>
                  <a:schemeClr val="hlink"/>
                </a:solidFill>
              </a:rPr>
              <a:t>David had little choice but to flee.</a:t>
            </a:r>
          </a:p>
          <a:p>
            <a:pPr eaLnBrk="1" hangingPunct="1">
              <a:defRPr/>
            </a:pPr>
            <a:r>
              <a:rPr lang="en-US" altLang="en-US" sz="2400" i="1" dirty="0"/>
              <a:t>For the next several years, he would hide as an outlaw in the deserts, ravines, and caves of Judah and along the shores of the Dead Sea.</a:t>
            </a:r>
          </a:p>
          <a:p>
            <a:pPr eaLnBrk="1" hangingPunct="1">
              <a:defRPr/>
            </a:pPr>
            <a:r>
              <a:rPr lang="en-US" altLang="en-US" sz="2400" i="1" dirty="0"/>
              <a:t>Around him gathered various dissidents who formed a guerilla band that continued to defend the Israelite towns from enemies, though unofficially (1 Sa. 23, 25).</a:t>
            </a:r>
          </a:p>
          <a:p>
            <a:pPr eaLnBrk="1" hangingPunct="1">
              <a:defRPr/>
            </a:pPr>
            <a:r>
              <a:rPr lang="en-US" altLang="en-US" sz="2400" i="1" dirty="0"/>
              <a:t>Saul, meanwhile, took the Israelite army away from their primary task of defending against the encroaching Philistines and began a nationwide search for David.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5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4F0ED59-8DC8-FB51-A560-3A9863705803}"/>
              </a:ext>
            </a:extLst>
          </p:cNvPr>
          <p:cNvSpPr>
            <a:spLocks noGrp="1" noChangeArrowheads="1"/>
          </p:cNvSpPr>
          <p:nvPr>
            <p:ph type="title"/>
          </p:nvPr>
        </p:nvSpPr>
        <p:spPr/>
        <p:txBody>
          <a:bodyPr/>
          <a:lstStyle/>
          <a:p>
            <a:pPr eaLnBrk="1" hangingPunct="1">
              <a:defRPr/>
            </a:pPr>
            <a:r>
              <a:rPr lang="en-US" altLang="en-US" dirty="0">
                <a:solidFill>
                  <a:schemeClr val="hlink"/>
                </a:solidFill>
                <a:latin typeface="Impact" panose="020B0806030902050204" pitchFamily="34" charset="0"/>
              </a:rPr>
              <a:t>David and the 400</a:t>
            </a:r>
          </a:p>
        </p:txBody>
      </p:sp>
      <p:grpSp>
        <p:nvGrpSpPr>
          <p:cNvPr id="2" name="Content Placeholder 72706">
            <a:extLst>
              <a:ext uri="{FF2B5EF4-FFF2-40B4-BE49-F238E27FC236}">
                <a16:creationId xmlns:a16="http://schemas.microsoft.com/office/drawing/2014/main" id="{30FE007A-A842-BE34-023B-3A9799DEC5C5}"/>
              </a:ext>
            </a:extLst>
          </p:cNvPr>
          <p:cNvGrpSpPr>
            <a:grpSpLocks noChangeAspect="1"/>
          </p:cNvGrpSpPr>
          <p:nvPr/>
        </p:nvGrpSpPr>
        <p:grpSpPr bwMode="auto">
          <a:xfrm>
            <a:off x="1427479" y="1304928"/>
            <a:ext cx="9581968" cy="5275258"/>
            <a:chOff x="288" y="737"/>
            <a:chExt cx="5184" cy="2851"/>
          </a:xfrm>
        </p:grpSpPr>
        <p:sp>
          <p:nvSpPr>
            <p:cNvPr id="3" name="_s1028">
              <a:extLst>
                <a:ext uri="{FF2B5EF4-FFF2-40B4-BE49-F238E27FC236}">
                  <a16:creationId xmlns:a16="http://schemas.microsoft.com/office/drawing/2014/main" id="{18108E60-BDD6-A8D0-F4F1-211DFC7D325C}"/>
                </a:ext>
              </a:extLst>
            </p:cNvPr>
            <p:cNvSpPr>
              <a:spLocks noChangeArrowheads="1" noTextEdit="1"/>
            </p:cNvSpPr>
            <p:nvPr/>
          </p:nvSpPr>
          <p:spPr bwMode="auto">
            <a:xfrm>
              <a:off x="1950" y="939"/>
              <a:ext cx="1861" cy="1861"/>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600"/>
                    <a:pt x="7468" y="4196"/>
                    <a:pt x="6171" y="5284"/>
                  </a:cubicBezTo>
                  <a:lnTo>
                    <a:pt x="3857" y="2526"/>
                  </a:lnTo>
                  <a:cubicBezTo>
                    <a:pt x="5802" y="894"/>
                    <a:pt x="8260" y="0"/>
                    <a:pt x="10800" y="0"/>
                  </a:cubicBezTo>
                  <a:cubicBezTo>
                    <a:pt x="11428" y="0"/>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4" name="_s1029">
              <a:extLst>
                <a:ext uri="{FF2B5EF4-FFF2-40B4-BE49-F238E27FC236}">
                  <a16:creationId xmlns:a16="http://schemas.microsoft.com/office/drawing/2014/main" id="{03C3185D-C991-3600-9399-D7469B6313D0}"/>
                </a:ext>
              </a:extLst>
            </p:cNvPr>
            <p:cNvSpPr>
              <a:spLocks noChangeArrowheads="1" noTextEdit="1"/>
            </p:cNvSpPr>
            <p:nvPr/>
          </p:nvSpPr>
          <p:spPr bwMode="auto">
            <a:xfrm rot="7200000">
              <a:off x="2205" y="1379"/>
              <a:ext cx="1861" cy="1861"/>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600"/>
                    <a:pt x="7468" y="4196"/>
                    <a:pt x="6171" y="5284"/>
                  </a:cubicBezTo>
                  <a:lnTo>
                    <a:pt x="3857" y="2526"/>
                  </a:lnTo>
                  <a:cubicBezTo>
                    <a:pt x="5802" y="894"/>
                    <a:pt x="8260" y="0"/>
                    <a:pt x="10800" y="0"/>
                  </a:cubicBezTo>
                  <a:cubicBezTo>
                    <a:pt x="11428" y="0"/>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5" name="_s1030">
              <a:extLst>
                <a:ext uri="{FF2B5EF4-FFF2-40B4-BE49-F238E27FC236}">
                  <a16:creationId xmlns:a16="http://schemas.microsoft.com/office/drawing/2014/main" id="{E04C1ED5-9F07-1E78-8D00-D8C09DBD405E}"/>
                </a:ext>
              </a:extLst>
            </p:cNvPr>
            <p:cNvSpPr>
              <a:spLocks noChangeArrowheads="1" noTextEdit="1"/>
            </p:cNvSpPr>
            <p:nvPr/>
          </p:nvSpPr>
          <p:spPr bwMode="auto">
            <a:xfrm rot="14400000">
              <a:off x="1696" y="1381"/>
              <a:ext cx="1861" cy="1861"/>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600"/>
                    <a:pt x="7468" y="4196"/>
                    <a:pt x="6171" y="5284"/>
                  </a:cubicBezTo>
                  <a:lnTo>
                    <a:pt x="3857" y="2526"/>
                  </a:lnTo>
                  <a:cubicBezTo>
                    <a:pt x="5802" y="894"/>
                    <a:pt x="8260" y="0"/>
                    <a:pt x="10800" y="0"/>
                  </a:cubicBezTo>
                  <a:cubicBezTo>
                    <a:pt x="11428" y="0"/>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6" name="_s1031">
              <a:extLst>
                <a:ext uri="{FF2B5EF4-FFF2-40B4-BE49-F238E27FC236}">
                  <a16:creationId xmlns:a16="http://schemas.microsoft.com/office/drawing/2014/main" id="{FEA5E5B8-85E4-2F95-50B3-4D13EBD900BE}"/>
                </a:ext>
              </a:extLst>
            </p:cNvPr>
            <p:cNvSpPr>
              <a:spLocks noChangeArrowheads="1"/>
            </p:cNvSpPr>
            <p:nvPr/>
          </p:nvSpPr>
          <p:spPr bwMode="auto">
            <a:xfrm>
              <a:off x="3390" y="1280"/>
              <a:ext cx="747"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latin typeface="Tahoma" panose="020B0604030504040204" pitchFamily="34" charset="0"/>
                  <a:cs typeface="Arial" panose="020B0604020202020204" pitchFamily="34" charset="0"/>
                </a:rPr>
                <a:t>Dodging Saul</a:t>
              </a:r>
            </a:p>
          </p:txBody>
        </p:sp>
        <p:sp>
          <p:nvSpPr>
            <p:cNvPr id="7" name="_s1032">
              <a:extLst>
                <a:ext uri="{FF2B5EF4-FFF2-40B4-BE49-F238E27FC236}">
                  <a16:creationId xmlns:a16="http://schemas.microsoft.com/office/drawing/2014/main" id="{97010FE7-3A50-0AB6-E76A-F776404D135A}"/>
                </a:ext>
              </a:extLst>
            </p:cNvPr>
            <p:cNvSpPr>
              <a:spLocks noChangeArrowheads="1"/>
            </p:cNvSpPr>
            <p:nvPr/>
          </p:nvSpPr>
          <p:spPr bwMode="auto">
            <a:xfrm>
              <a:off x="2507" y="2809"/>
              <a:ext cx="747"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latin typeface="Tahoma" panose="020B0604030504040204" pitchFamily="34" charset="0"/>
                  <a:cs typeface="Arial" panose="020B0604020202020204" pitchFamily="34" charset="0"/>
                </a:rPr>
                <a:t>Serving 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latin typeface="Tahoma" panose="020B0604030504040204" pitchFamily="34" charset="0"/>
                  <a:cs typeface="Arial" panose="020B0604020202020204" pitchFamily="34" charset="0"/>
                </a:rPr>
                <a:t>a protection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latin typeface="Tahoma" panose="020B0604030504040204" pitchFamily="34" charset="0"/>
                  <a:cs typeface="Arial" panose="020B0604020202020204" pitchFamily="34" charset="0"/>
                </a:rPr>
                <a:t>force for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latin typeface="Tahoma" panose="020B0604030504040204" pitchFamily="34" charset="0"/>
                  <a:cs typeface="Arial" panose="020B0604020202020204" pitchFamily="34" charset="0"/>
                </a:rPr>
                <a:t>Judean farmers</a:t>
              </a:r>
            </a:p>
          </p:txBody>
        </p:sp>
        <p:sp>
          <p:nvSpPr>
            <p:cNvPr id="8" name="_s1033">
              <a:extLst>
                <a:ext uri="{FF2B5EF4-FFF2-40B4-BE49-F238E27FC236}">
                  <a16:creationId xmlns:a16="http://schemas.microsoft.com/office/drawing/2014/main" id="{25EBD2E1-26E7-8834-38E0-BAE7013142F3}"/>
                </a:ext>
              </a:extLst>
            </p:cNvPr>
            <p:cNvSpPr>
              <a:spLocks noChangeArrowheads="1"/>
            </p:cNvSpPr>
            <p:nvPr/>
          </p:nvSpPr>
          <p:spPr bwMode="auto">
            <a:xfrm>
              <a:off x="1624" y="1280"/>
              <a:ext cx="747"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latin typeface="Tahoma" panose="020B0604030504040204" pitchFamily="34" charset="0"/>
                  <a:cs typeface="Arial" panose="020B0604020202020204" pitchFamily="34" charset="0"/>
                </a:rPr>
                <a:t>Striking Against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latin typeface="Tahoma" panose="020B0604030504040204" pitchFamily="34" charset="0"/>
                  <a:cs typeface="Arial" panose="020B0604020202020204" pitchFamily="34" charset="0"/>
                </a:rPr>
                <a:t>the Philistines</a:t>
              </a:r>
            </a:p>
          </p:txBody>
        </p:sp>
      </p:grpSp>
      <p:sp>
        <p:nvSpPr>
          <p:cNvPr id="9" name="Slide Number Placeholder 8">
            <a:extLst>
              <a:ext uri="{FF2B5EF4-FFF2-40B4-BE49-F238E27FC236}">
                <a16:creationId xmlns:a16="http://schemas.microsoft.com/office/drawing/2014/main" id="{3DBF2524-1651-83E2-ABF1-A4AFB28A589E}"/>
              </a:ext>
            </a:extLst>
          </p:cNvPr>
          <p:cNvSpPr>
            <a:spLocks noGrp="1"/>
          </p:cNvSpPr>
          <p:nvPr>
            <p:ph type="sldNum" sz="quarter" idx="12"/>
          </p:nvPr>
        </p:nvSpPr>
        <p:spPr/>
        <p:txBody>
          <a:bodyPr/>
          <a:lstStyle/>
          <a:p>
            <a:pPr>
              <a:defRPr/>
            </a:pPr>
            <a:fld id="{03E110C9-E539-4321-8079-1F6DFF726C63}" type="slidenum">
              <a:rPr lang="en-US" altLang="en-US" smtClean="0"/>
              <a:pPr>
                <a:defRPr/>
              </a:pPr>
              <a:t>172</a:t>
            </a:fld>
            <a:endParaRPr lang="en-US" altLang="en-US"/>
          </a:p>
        </p:txBody>
      </p:sp>
    </p:spTree>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AA64DEFA-2D15-6798-6979-754EF6AB3D21}"/>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D73955C2-FF52-43AD-9249-AE2DECE2C181}" type="slidenum">
              <a:rPr lang="en-US" altLang="en-US">
                <a:solidFill>
                  <a:srgbClr val="EAEAEA"/>
                </a:solidFill>
              </a:rPr>
              <a:pPr defTabSz="914400" fontAlgn="base">
                <a:spcBef>
                  <a:spcPct val="0"/>
                </a:spcBef>
                <a:spcAft>
                  <a:spcPct val="0"/>
                </a:spcAft>
                <a:defRPr/>
              </a:pPr>
              <a:t>173</a:t>
            </a:fld>
            <a:endParaRPr lang="en-US" altLang="en-US">
              <a:solidFill>
                <a:srgbClr val="EAEAEA"/>
              </a:solidFill>
            </a:endParaRPr>
          </a:p>
        </p:txBody>
      </p:sp>
      <p:pic>
        <p:nvPicPr>
          <p:cNvPr id="87043" name="Picture 2" descr="HBS01">
            <a:extLst>
              <a:ext uri="{FF2B5EF4-FFF2-40B4-BE49-F238E27FC236}">
                <a16:creationId xmlns:a16="http://schemas.microsoft.com/office/drawing/2014/main" id="{4ED8F66E-5DE5-8BF4-83F3-361B0A9954B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524000" y="0"/>
            <a:ext cx="3429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descr="HBS01">
            <a:extLst>
              <a:ext uri="{FF2B5EF4-FFF2-40B4-BE49-F238E27FC236}">
                <a16:creationId xmlns:a16="http://schemas.microsoft.com/office/drawing/2014/main" id="{F5719E9C-81BD-0EE0-3E1A-96899513E9B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181600" y="762000"/>
            <a:ext cx="524668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2" name="Rectangle 4">
            <a:extLst>
              <a:ext uri="{FF2B5EF4-FFF2-40B4-BE49-F238E27FC236}">
                <a16:creationId xmlns:a16="http://schemas.microsoft.com/office/drawing/2014/main" id="{BCBCE149-506D-EBDC-2BD2-F30A8DB0C13D}"/>
              </a:ext>
            </a:extLst>
          </p:cNvPr>
          <p:cNvSpPr>
            <a:spLocks noChangeArrowheads="1"/>
          </p:cNvSpPr>
          <p:nvPr/>
        </p:nvSpPr>
        <p:spPr bwMode="auto">
          <a:xfrm>
            <a:off x="2133600" y="3505200"/>
            <a:ext cx="2667000" cy="3048000"/>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33" name="Oval 5">
            <a:extLst>
              <a:ext uri="{FF2B5EF4-FFF2-40B4-BE49-F238E27FC236}">
                <a16:creationId xmlns:a16="http://schemas.microsoft.com/office/drawing/2014/main" id="{E5C8B7A4-D126-6B1F-26ED-D9D1D3E9405E}"/>
              </a:ext>
            </a:extLst>
          </p:cNvPr>
          <p:cNvSpPr>
            <a:spLocks noChangeArrowheads="1"/>
          </p:cNvSpPr>
          <p:nvPr/>
        </p:nvSpPr>
        <p:spPr bwMode="auto">
          <a:xfrm>
            <a:off x="9067800" y="28956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34" name="Oval 6">
            <a:extLst>
              <a:ext uri="{FF2B5EF4-FFF2-40B4-BE49-F238E27FC236}">
                <a16:creationId xmlns:a16="http://schemas.microsoft.com/office/drawing/2014/main" id="{3262815E-E974-95AD-A1F2-9D8DA96B5DA7}"/>
              </a:ext>
            </a:extLst>
          </p:cNvPr>
          <p:cNvSpPr>
            <a:spLocks noChangeArrowheads="1"/>
          </p:cNvSpPr>
          <p:nvPr/>
        </p:nvSpPr>
        <p:spPr bwMode="auto">
          <a:xfrm>
            <a:off x="8686800" y="21336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35" name="Oval 7">
            <a:extLst>
              <a:ext uri="{FF2B5EF4-FFF2-40B4-BE49-F238E27FC236}">
                <a16:creationId xmlns:a16="http://schemas.microsoft.com/office/drawing/2014/main" id="{BB87F7DA-D3A0-B6AF-E367-82836570FCE1}"/>
              </a:ext>
            </a:extLst>
          </p:cNvPr>
          <p:cNvSpPr>
            <a:spLocks noChangeArrowheads="1"/>
          </p:cNvSpPr>
          <p:nvPr/>
        </p:nvSpPr>
        <p:spPr bwMode="auto">
          <a:xfrm>
            <a:off x="8458200" y="28194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36" name="Oval 8">
            <a:extLst>
              <a:ext uri="{FF2B5EF4-FFF2-40B4-BE49-F238E27FC236}">
                <a16:creationId xmlns:a16="http://schemas.microsoft.com/office/drawing/2014/main" id="{B424E9C7-BDE5-B497-870C-79ADF37D72D3}"/>
              </a:ext>
            </a:extLst>
          </p:cNvPr>
          <p:cNvSpPr>
            <a:spLocks noChangeArrowheads="1"/>
          </p:cNvSpPr>
          <p:nvPr/>
        </p:nvSpPr>
        <p:spPr bwMode="auto">
          <a:xfrm>
            <a:off x="6477000" y="35814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37" name="Oval 9">
            <a:extLst>
              <a:ext uri="{FF2B5EF4-FFF2-40B4-BE49-F238E27FC236}">
                <a16:creationId xmlns:a16="http://schemas.microsoft.com/office/drawing/2014/main" id="{201ADCB8-3836-E0EB-1348-1BC2A84C0CB0}"/>
              </a:ext>
            </a:extLst>
          </p:cNvPr>
          <p:cNvSpPr>
            <a:spLocks noChangeArrowheads="1"/>
          </p:cNvSpPr>
          <p:nvPr/>
        </p:nvSpPr>
        <p:spPr bwMode="auto">
          <a:xfrm>
            <a:off x="7391400" y="38100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38" name="Oval 10">
            <a:extLst>
              <a:ext uri="{FF2B5EF4-FFF2-40B4-BE49-F238E27FC236}">
                <a16:creationId xmlns:a16="http://schemas.microsoft.com/office/drawing/2014/main" id="{B112FC44-23B5-C230-2F94-2544ED0B0C58}"/>
              </a:ext>
            </a:extLst>
          </p:cNvPr>
          <p:cNvSpPr>
            <a:spLocks noChangeArrowheads="1"/>
          </p:cNvSpPr>
          <p:nvPr/>
        </p:nvSpPr>
        <p:spPr bwMode="auto">
          <a:xfrm>
            <a:off x="7315200" y="43434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39" name="Oval 11">
            <a:extLst>
              <a:ext uri="{FF2B5EF4-FFF2-40B4-BE49-F238E27FC236}">
                <a16:creationId xmlns:a16="http://schemas.microsoft.com/office/drawing/2014/main" id="{A96D566A-1F58-7D04-27BE-EC8D9C2D609D}"/>
              </a:ext>
            </a:extLst>
          </p:cNvPr>
          <p:cNvSpPr>
            <a:spLocks noChangeArrowheads="1"/>
          </p:cNvSpPr>
          <p:nvPr/>
        </p:nvSpPr>
        <p:spPr bwMode="auto">
          <a:xfrm>
            <a:off x="9067800" y="45720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40" name="Oval 12">
            <a:extLst>
              <a:ext uri="{FF2B5EF4-FFF2-40B4-BE49-F238E27FC236}">
                <a16:creationId xmlns:a16="http://schemas.microsoft.com/office/drawing/2014/main" id="{BD661599-303E-8CD0-1E79-6FBB861A5F8E}"/>
              </a:ext>
            </a:extLst>
          </p:cNvPr>
          <p:cNvSpPr>
            <a:spLocks noChangeArrowheads="1"/>
          </p:cNvSpPr>
          <p:nvPr/>
        </p:nvSpPr>
        <p:spPr bwMode="auto">
          <a:xfrm>
            <a:off x="8382000" y="48006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41" name="Oval 13">
            <a:extLst>
              <a:ext uri="{FF2B5EF4-FFF2-40B4-BE49-F238E27FC236}">
                <a16:creationId xmlns:a16="http://schemas.microsoft.com/office/drawing/2014/main" id="{B397237A-6E40-A768-36EB-2A99C70A03ED}"/>
              </a:ext>
            </a:extLst>
          </p:cNvPr>
          <p:cNvSpPr>
            <a:spLocks noChangeArrowheads="1"/>
          </p:cNvSpPr>
          <p:nvPr/>
        </p:nvSpPr>
        <p:spPr bwMode="auto">
          <a:xfrm>
            <a:off x="8458200" y="54102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42" name="Oval 14">
            <a:extLst>
              <a:ext uri="{FF2B5EF4-FFF2-40B4-BE49-F238E27FC236}">
                <a16:creationId xmlns:a16="http://schemas.microsoft.com/office/drawing/2014/main" id="{9EEE9ACB-C03C-C5E8-F263-1B7D6B448341}"/>
              </a:ext>
            </a:extLst>
          </p:cNvPr>
          <p:cNvSpPr>
            <a:spLocks noChangeArrowheads="1"/>
          </p:cNvSpPr>
          <p:nvPr/>
        </p:nvSpPr>
        <p:spPr bwMode="auto">
          <a:xfrm>
            <a:off x="6096000" y="57912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43" name="Oval 15">
            <a:extLst>
              <a:ext uri="{FF2B5EF4-FFF2-40B4-BE49-F238E27FC236}">
                <a16:creationId xmlns:a16="http://schemas.microsoft.com/office/drawing/2014/main" id="{90407CFB-918F-8ECA-F5CD-05E1EEBEF8AB}"/>
              </a:ext>
            </a:extLst>
          </p:cNvPr>
          <p:cNvSpPr>
            <a:spLocks noChangeArrowheads="1"/>
          </p:cNvSpPr>
          <p:nvPr/>
        </p:nvSpPr>
        <p:spPr bwMode="auto">
          <a:xfrm>
            <a:off x="10210800" y="54102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44" name="Line 16">
            <a:extLst>
              <a:ext uri="{FF2B5EF4-FFF2-40B4-BE49-F238E27FC236}">
                <a16:creationId xmlns:a16="http://schemas.microsoft.com/office/drawing/2014/main" id="{9C1B86E1-6CA1-30C2-4471-92501542CE88}"/>
              </a:ext>
            </a:extLst>
          </p:cNvPr>
          <p:cNvSpPr>
            <a:spLocks noChangeShapeType="1"/>
          </p:cNvSpPr>
          <p:nvPr/>
        </p:nvSpPr>
        <p:spPr bwMode="auto">
          <a:xfrm flipV="1">
            <a:off x="8610600" y="2438400"/>
            <a:ext cx="1524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45" name="Line 17">
            <a:extLst>
              <a:ext uri="{FF2B5EF4-FFF2-40B4-BE49-F238E27FC236}">
                <a16:creationId xmlns:a16="http://schemas.microsoft.com/office/drawing/2014/main" id="{5C99DF10-3A82-8304-96A2-6A87F22FC152}"/>
              </a:ext>
            </a:extLst>
          </p:cNvPr>
          <p:cNvSpPr>
            <a:spLocks noChangeShapeType="1"/>
          </p:cNvSpPr>
          <p:nvPr/>
        </p:nvSpPr>
        <p:spPr bwMode="auto">
          <a:xfrm>
            <a:off x="8839200" y="2362200"/>
            <a:ext cx="2286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46" name="Line 18">
            <a:extLst>
              <a:ext uri="{FF2B5EF4-FFF2-40B4-BE49-F238E27FC236}">
                <a16:creationId xmlns:a16="http://schemas.microsoft.com/office/drawing/2014/main" id="{991EABAA-7EF1-674E-0BB6-A842433B9327}"/>
              </a:ext>
            </a:extLst>
          </p:cNvPr>
          <p:cNvSpPr>
            <a:spLocks noChangeShapeType="1"/>
          </p:cNvSpPr>
          <p:nvPr/>
        </p:nvSpPr>
        <p:spPr bwMode="auto">
          <a:xfrm flipH="1">
            <a:off x="6705600" y="3048000"/>
            <a:ext cx="236220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47" name="Line 19">
            <a:extLst>
              <a:ext uri="{FF2B5EF4-FFF2-40B4-BE49-F238E27FC236}">
                <a16:creationId xmlns:a16="http://schemas.microsoft.com/office/drawing/2014/main" id="{35DFB8E0-4F62-4F0D-B2EC-CBE6580A610F}"/>
              </a:ext>
            </a:extLst>
          </p:cNvPr>
          <p:cNvSpPr>
            <a:spLocks noChangeShapeType="1"/>
          </p:cNvSpPr>
          <p:nvPr/>
        </p:nvSpPr>
        <p:spPr bwMode="auto">
          <a:xfrm>
            <a:off x="6705600" y="3733800"/>
            <a:ext cx="6858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48" name="Oval 20">
            <a:extLst>
              <a:ext uri="{FF2B5EF4-FFF2-40B4-BE49-F238E27FC236}">
                <a16:creationId xmlns:a16="http://schemas.microsoft.com/office/drawing/2014/main" id="{E16F980E-52CC-C2E0-DD7E-6FF9ED509034}"/>
              </a:ext>
            </a:extLst>
          </p:cNvPr>
          <p:cNvSpPr>
            <a:spLocks noChangeArrowheads="1"/>
          </p:cNvSpPr>
          <p:nvPr/>
        </p:nvSpPr>
        <p:spPr bwMode="auto">
          <a:xfrm>
            <a:off x="8534400" y="3581400"/>
            <a:ext cx="228600" cy="228600"/>
          </a:xfrm>
          <a:prstGeom prst="ellipse">
            <a:avLst/>
          </a:prstGeom>
          <a:solidFill>
            <a:srgbClr val="CC3300"/>
          </a:solidFill>
          <a:ln w="9525">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3749" name="Line 21">
            <a:extLst>
              <a:ext uri="{FF2B5EF4-FFF2-40B4-BE49-F238E27FC236}">
                <a16:creationId xmlns:a16="http://schemas.microsoft.com/office/drawing/2014/main" id="{8238565F-E317-D5E4-B383-28AC3730D91A}"/>
              </a:ext>
            </a:extLst>
          </p:cNvPr>
          <p:cNvSpPr>
            <a:spLocks noChangeShapeType="1"/>
          </p:cNvSpPr>
          <p:nvPr/>
        </p:nvSpPr>
        <p:spPr bwMode="auto">
          <a:xfrm flipV="1">
            <a:off x="7620000" y="3733800"/>
            <a:ext cx="9144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50" name="Line 22">
            <a:extLst>
              <a:ext uri="{FF2B5EF4-FFF2-40B4-BE49-F238E27FC236}">
                <a16:creationId xmlns:a16="http://schemas.microsoft.com/office/drawing/2014/main" id="{11D80A2B-7337-D132-F1CB-1DB93BF1CE54}"/>
              </a:ext>
            </a:extLst>
          </p:cNvPr>
          <p:cNvSpPr>
            <a:spLocks noChangeShapeType="1"/>
          </p:cNvSpPr>
          <p:nvPr/>
        </p:nvSpPr>
        <p:spPr bwMode="auto">
          <a:xfrm>
            <a:off x="8763000" y="3810000"/>
            <a:ext cx="1447800" cy="1600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87064" name="Text Box 23">
            <a:extLst>
              <a:ext uri="{FF2B5EF4-FFF2-40B4-BE49-F238E27FC236}">
                <a16:creationId xmlns:a16="http://schemas.microsoft.com/office/drawing/2014/main" id="{CC265C43-F31A-A056-037B-22885F5EFC23}"/>
              </a:ext>
            </a:extLst>
          </p:cNvPr>
          <p:cNvSpPr txBox="1">
            <a:spLocks noChangeArrowheads="1"/>
          </p:cNvSpPr>
          <p:nvPr/>
        </p:nvSpPr>
        <p:spPr bwMode="auto">
          <a:xfrm>
            <a:off x="5334000" y="152400"/>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2400" dirty="0">
                <a:solidFill>
                  <a:srgbClr val="EAEAEA"/>
                </a:solidFill>
                <a:latin typeface="Arial" panose="020B0604020202020204" pitchFamily="34" charset="0"/>
              </a:rPr>
              <a:t>DAVID’S OUTLAW PERIOD</a:t>
            </a:r>
          </a:p>
        </p:txBody>
      </p:sp>
      <p:sp>
        <p:nvSpPr>
          <p:cNvPr id="73752" name="Line 24">
            <a:extLst>
              <a:ext uri="{FF2B5EF4-FFF2-40B4-BE49-F238E27FC236}">
                <a16:creationId xmlns:a16="http://schemas.microsoft.com/office/drawing/2014/main" id="{B0F946CB-06D7-2778-91C5-D070CDC1E809}"/>
              </a:ext>
            </a:extLst>
          </p:cNvPr>
          <p:cNvSpPr>
            <a:spLocks noChangeShapeType="1"/>
          </p:cNvSpPr>
          <p:nvPr/>
        </p:nvSpPr>
        <p:spPr bwMode="auto">
          <a:xfrm flipH="1">
            <a:off x="7467600" y="4038600"/>
            <a:ext cx="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53" name="Line 25">
            <a:extLst>
              <a:ext uri="{FF2B5EF4-FFF2-40B4-BE49-F238E27FC236}">
                <a16:creationId xmlns:a16="http://schemas.microsoft.com/office/drawing/2014/main" id="{9C0EA447-4B66-ECC8-6210-07CFE4FE716F}"/>
              </a:ext>
            </a:extLst>
          </p:cNvPr>
          <p:cNvSpPr>
            <a:spLocks noChangeShapeType="1"/>
          </p:cNvSpPr>
          <p:nvPr/>
        </p:nvSpPr>
        <p:spPr bwMode="auto">
          <a:xfrm>
            <a:off x="7543800" y="4495800"/>
            <a:ext cx="8382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54" name="Line 26">
            <a:extLst>
              <a:ext uri="{FF2B5EF4-FFF2-40B4-BE49-F238E27FC236}">
                <a16:creationId xmlns:a16="http://schemas.microsoft.com/office/drawing/2014/main" id="{42575260-10B1-3CCF-EC40-826193B9FCF5}"/>
              </a:ext>
            </a:extLst>
          </p:cNvPr>
          <p:cNvSpPr>
            <a:spLocks noChangeShapeType="1"/>
          </p:cNvSpPr>
          <p:nvPr/>
        </p:nvSpPr>
        <p:spPr bwMode="auto">
          <a:xfrm flipV="1">
            <a:off x="8610600" y="4724400"/>
            <a:ext cx="4572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55" name="Line 27">
            <a:extLst>
              <a:ext uri="{FF2B5EF4-FFF2-40B4-BE49-F238E27FC236}">
                <a16:creationId xmlns:a16="http://schemas.microsoft.com/office/drawing/2014/main" id="{D0CDC480-CACE-E1B1-B306-31F2E3020FA7}"/>
              </a:ext>
            </a:extLst>
          </p:cNvPr>
          <p:cNvSpPr>
            <a:spLocks noChangeShapeType="1"/>
          </p:cNvSpPr>
          <p:nvPr/>
        </p:nvSpPr>
        <p:spPr bwMode="auto">
          <a:xfrm flipH="1">
            <a:off x="8686800" y="4800600"/>
            <a:ext cx="38100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56" name="Line 28">
            <a:extLst>
              <a:ext uri="{FF2B5EF4-FFF2-40B4-BE49-F238E27FC236}">
                <a16:creationId xmlns:a16="http://schemas.microsoft.com/office/drawing/2014/main" id="{859A44DF-924E-52C5-8859-4BD0789EAA28}"/>
              </a:ext>
            </a:extLst>
          </p:cNvPr>
          <p:cNvSpPr>
            <a:spLocks noChangeShapeType="1"/>
          </p:cNvSpPr>
          <p:nvPr/>
        </p:nvSpPr>
        <p:spPr bwMode="auto">
          <a:xfrm flipH="1">
            <a:off x="6324600" y="5562600"/>
            <a:ext cx="21336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57" name="Line 29">
            <a:extLst>
              <a:ext uri="{FF2B5EF4-FFF2-40B4-BE49-F238E27FC236}">
                <a16:creationId xmlns:a16="http://schemas.microsoft.com/office/drawing/2014/main" id="{2E9BCF09-D87A-CD24-70C3-6A3CEC647BA7}"/>
              </a:ext>
            </a:extLst>
          </p:cNvPr>
          <p:cNvSpPr>
            <a:spLocks noChangeShapeType="1"/>
          </p:cNvSpPr>
          <p:nvPr/>
        </p:nvSpPr>
        <p:spPr bwMode="auto">
          <a:xfrm flipH="1" flipV="1">
            <a:off x="7620000" y="4038600"/>
            <a:ext cx="2514600" cy="1447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EAEAEA"/>
              </a:solidFill>
              <a:latin typeface="Verdana" panose="020B0604030504040204" pitchFamily="34" charset="0"/>
              <a:cs typeface="Arial" panose="020B0604020202020204" pitchFamily="34" charset="0"/>
            </a:endParaRPr>
          </a:p>
        </p:txBody>
      </p:sp>
      <p:sp>
        <p:nvSpPr>
          <p:cNvPr id="73758" name="Text Box 30">
            <a:extLst>
              <a:ext uri="{FF2B5EF4-FFF2-40B4-BE49-F238E27FC236}">
                <a16:creationId xmlns:a16="http://schemas.microsoft.com/office/drawing/2014/main" id="{F60A8D7D-F2AF-6645-68DF-F52812860D69}"/>
              </a:ext>
            </a:extLst>
          </p:cNvPr>
          <p:cNvSpPr txBox="1">
            <a:spLocks noChangeArrowheads="1"/>
          </p:cNvSpPr>
          <p:nvPr/>
        </p:nvSpPr>
        <p:spPr bwMode="auto">
          <a:xfrm>
            <a:off x="8305800" y="17526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Ramah</a:t>
            </a:r>
          </a:p>
        </p:txBody>
      </p:sp>
      <p:sp>
        <p:nvSpPr>
          <p:cNvPr id="73759" name="Text Box 31">
            <a:extLst>
              <a:ext uri="{FF2B5EF4-FFF2-40B4-BE49-F238E27FC236}">
                <a16:creationId xmlns:a16="http://schemas.microsoft.com/office/drawing/2014/main" id="{0F73455E-8979-C727-ADA9-126923C9B27C}"/>
              </a:ext>
            </a:extLst>
          </p:cNvPr>
          <p:cNvSpPr txBox="1">
            <a:spLocks noChangeArrowheads="1"/>
          </p:cNvSpPr>
          <p:nvPr/>
        </p:nvSpPr>
        <p:spPr bwMode="auto">
          <a:xfrm>
            <a:off x="7620000" y="2743201"/>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Gibeah</a:t>
            </a:r>
          </a:p>
        </p:txBody>
      </p:sp>
      <p:sp>
        <p:nvSpPr>
          <p:cNvPr id="73760" name="Text Box 32">
            <a:extLst>
              <a:ext uri="{FF2B5EF4-FFF2-40B4-BE49-F238E27FC236}">
                <a16:creationId xmlns:a16="http://schemas.microsoft.com/office/drawing/2014/main" id="{98CA8B87-E847-14B7-133F-C143782848FC}"/>
              </a:ext>
            </a:extLst>
          </p:cNvPr>
          <p:cNvSpPr txBox="1">
            <a:spLocks noChangeArrowheads="1"/>
          </p:cNvSpPr>
          <p:nvPr/>
        </p:nvSpPr>
        <p:spPr bwMode="auto">
          <a:xfrm>
            <a:off x="9220200" y="2803526"/>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Nob</a:t>
            </a:r>
          </a:p>
        </p:txBody>
      </p:sp>
      <p:sp>
        <p:nvSpPr>
          <p:cNvPr id="73761" name="Text Box 33">
            <a:extLst>
              <a:ext uri="{FF2B5EF4-FFF2-40B4-BE49-F238E27FC236}">
                <a16:creationId xmlns:a16="http://schemas.microsoft.com/office/drawing/2014/main" id="{BE66EB6A-4822-39A4-FAC9-0E95F7B7030C}"/>
              </a:ext>
            </a:extLst>
          </p:cNvPr>
          <p:cNvSpPr txBox="1">
            <a:spLocks noChangeArrowheads="1"/>
          </p:cNvSpPr>
          <p:nvPr/>
        </p:nvSpPr>
        <p:spPr bwMode="auto">
          <a:xfrm>
            <a:off x="5867400" y="35052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Gath</a:t>
            </a:r>
          </a:p>
        </p:txBody>
      </p:sp>
      <p:sp>
        <p:nvSpPr>
          <p:cNvPr id="73762" name="Text Box 34">
            <a:extLst>
              <a:ext uri="{FF2B5EF4-FFF2-40B4-BE49-F238E27FC236}">
                <a16:creationId xmlns:a16="http://schemas.microsoft.com/office/drawing/2014/main" id="{D92C6CA9-3F61-4082-6808-E730DD6852CF}"/>
              </a:ext>
            </a:extLst>
          </p:cNvPr>
          <p:cNvSpPr txBox="1">
            <a:spLocks noChangeArrowheads="1"/>
          </p:cNvSpPr>
          <p:nvPr/>
        </p:nvSpPr>
        <p:spPr bwMode="auto">
          <a:xfrm>
            <a:off x="8686800" y="3505201"/>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Bethlehem</a:t>
            </a:r>
          </a:p>
        </p:txBody>
      </p:sp>
      <p:sp>
        <p:nvSpPr>
          <p:cNvPr id="73763" name="Text Box 35">
            <a:extLst>
              <a:ext uri="{FF2B5EF4-FFF2-40B4-BE49-F238E27FC236}">
                <a16:creationId xmlns:a16="http://schemas.microsoft.com/office/drawing/2014/main" id="{341F459D-9683-A2B4-F9C0-53CE41061EA1}"/>
              </a:ext>
            </a:extLst>
          </p:cNvPr>
          <p:cNvSpPr txBox="1">
            <a:spLocks noChangeArrowheads="1"/>
          </p:cNvSpPr>
          <p:nvPr/>
        </p:nvSpPr>
        <p:spPr bwMode="auto">
          <a:xfrm>
            <a:off x="9220200" y="44958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En Gedi</a:t>
            </a:r>
          </a:p>
        </p:txBody>
      </p:sp>
      <p:sp>
        <p:nvSpPr>
          <p:cNvPr id="73764" name="Text Box 36">
            <a:extLst>
              <a:ext uri="{FF2B5EF4-FFF2-40B4-BE49-F238E27FC236}">
                <a16:creationId xmlns:a16="http://schemas.microsoft.com/office/drawing/2014/main" id="{C2FA8469-7F63-3EF3-702D-F28152769594}"/>
              </a:ext>
            </a:extLst>
          </p:cNvPr>
          <p:cNvSpPr txBox="1">
            <a:spLocks noChangeArrowheads="1"/>
          </p:cNvSpPr>
          <p:nvPr/>
        </p:nvSpPr>
        <p:spPr bwMode="auto">
          <a:xfrm>
            <a:off x="9601200" y="5562601"/>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Moab</a:t>
            </a:r>
          </a:p>
        </p:txBody>
      </p:sp>
      <p:sp>
        <p:nvSpPr>
          <p:cNvPr id="73765" name="Text Box 37">
            <a:extLst>
              <a:ext uri="{FF2B5EF4-FFF2-40B4-BE49-F238E27FC236}">
                <a16:creationId xmlns:a16="http://schemas.microsoft.com/office/drawing/2014/main" id="{346A5154-22FD-7ACD-9FD4-1D55FE4A65CB}"/>
              </a:ext>
            </a:extLst>
          </p:cNvPr>
          <p:cNvSpPr txBox="1">
            <a:spLocks noChangeArrowheads="1"/>
          </p:cNvSpPr>
          <p:nvPr/>
        </p:nvSpPr>
        <p:spPr bwMode="auto">
          <a:xfrm>
            <a:off x="6477000" y="3794126"/>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Adullam</a:t>
            </a:r>
          </a:p>
        </p:txBody>
      </p:sp>
      <p:sp>
        <p:nvSpPr>
          <p:cNvPr id="73766" name="Text Box 38">
            <a:extLst>
              <a:ext uri="{FF2B5EF4-FFF2-40B4-BE49-F238E27FC236}">
                <a16:creationId xmlns:a16="http://schemas.microsoft.com/office/drawing/2014/main" id="{6F517F7D-0C69-0F96-1910-746F17484D63}"/>
              </a:ext>
            </a:extLst>
          </p:cNvPr>
          <p:cNvSpPr txBox="1">
            <a:spLocks noChangeArrowheads="1"/>
          </p:cNvSpPr>
          <p:nvPr/>
        </p:nvSpPr>
        <p:spPr bwMode="auto">
          <a:xfrm>
            <a:off x="6553200" y="42672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Keilah</a:t>
            </a:r>
          </a:p>
        </p:txBody>
      </p:sp>
      <p:sp>
        <p:nvSpPr>
          <p:cNvPr id="73767" name="Text Box 39">
            <a:extLst>
              <a:ext uri="{FF2B5EF4-FFF2-40B4-BE49-F238E27FC236}">
                <a16:creationId xmlns:a16="http://schemas.microsoft.com/office/drawing/2014/main" id="{EBF0FE78-F26F-0B07-D1A6-7539E327511B}"/>
              </a:ext>
            </a:extLst>
          </p:cNvPr>
          <p:cNvSpPr txBox="1">
            <a:spLocks noChangeArrowheads="1"/>
          </p:cNvSpPr>
          <p:nvPr/>
        </p:nvSpPr>
        <p:spPr bwMode="auto">
          <a:xfrm>
            <a:off x="7772400" y="47244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Ziph</a:t>
            </a:r>
          </a:p>
        </p:txBody>
      </p:sp>
      <p:sp>
        <p:nvSpPr>
          <p:cNvPr id="73768" name="Text Box 40">
            <a:extLst>
              <a:ext uri="{FF2B5EF4-FFF2-40B4-BE49-F238E27FC236}">
                <a16:creationId xmlns:a16="http://schemas.microsoft.com/office/drawing/2014/main" id="{2BF469B2-B6D1-73BB-0589-929DAB317E19}"/>
              </a:ext>
            </a:extLst>
          </p:cNvPr>
          <p:cNvSpPr txBox="1">
            <a:spLocks noChangeArrowheads="1"/>
          </p:cNvSpPr>
          <p:nvPr/>
        </p:nvSpPr>
        <p:spPr bwMode="auto">
          <a:xfrm>
            <a:off x="8153400" y="5546726"/>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Maon</a:t>
            </a:r>
          </a:p>
        </p:txBody>
      </p:sp>
      <p:sp>
        <p:nvSpPr>
          <p:cNvPr id="73769" name="Text Box 41">
            <a:extLst>
              <a:ext uri="{FF2B5EF4-FFF2-40B4-BE49-F238E27FC236}">
                <a16:creationId xmlns:a16="http://schemas.microsoft.com/office/drawing/2014/main" id="{BF43B4B7-5592-8950-4E79-27140192A884}"/>
              </a:ext>
            </a:extLst>
          </p:cNvPr>
          <p:cNvSpPr txBox="1">
            <a:spLocks noChangeArrowheads="1"/>
          </p:cNvSpPr>
          <p:nvPr/>
        </p:nvSpPr>
        <p:spPr bwMode="auto">
          <a:xfrm>
            <a:off x="5791200" y="59436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EAEAEA"/>
                </a:solidFill>
                <a:latin typeface="Arial" panose="020B0604020202020204" pitchFamily="34" charset="0"/>
              </a:rPr>
              <a:t>Ziklag</a:t>
            </a:r>
          </a:p>
        </p:txBody>
      </p:sp>
      <p:sp>
        <p:nvSpPr>
          <p:cNvPr id="73770" name="Rectangle 42">
            <a:extLst>
              <a:ext uri="{FF2B5EF4-FFF2-40B4-BE49-F238E27FC236}">
                <a16:creationId xmlns:a16="http://schemas.microsoft.com/office/drawing/2014/main" id="{6B989BF2-C799-C387-19D9-1AA3AF6AA54E}"/>
              </a:ext>
            </a:extLst>
          </p:cNvPr>
          <p:cNvSpPr>
            <a:spLocks noChangeArrowheads="1"/>
          </p:cNvSpPr>
          <p:nvPr/>
        </p:nvSpPr>
        <p:spPr bwMode="auto">
          <a:xfrm>
            <a:off x="5181600" y="685800"/>
            <a:ext cx="5257800" cy="6172200"/>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2" name="TextBox 1">
            <a:extLst>
              <a:ext uri="{FF2B5EF4-FFF2-40B4-BE49-F238E27FC236}">
                <a16:creationId xmlns:a16="http://schemas.microsoft.com/office/drawing/2014/main" id="{450D126B-7201-5B0A-17F4-5ADACAA5B03B}"/>
              </a:ext>
            </a:extLst>
          </p:cNvPr>
          <p:cNvSpPr txBox="1"/>
          <p:nvPr/>
        </p:nvSpPr>
        <p:spPr>
          <a:xfrm>
            <a:off x="454660" y="1073388"/>
            <a:ext cx="1910080" cy="369332"/>
          </a:xfrm>
          <a:prstGeom prst="rect">
            <a:avLst/>
          </a:prstGeom>
          <a:noFill/>
        </p:spPr>
        <p:txBody>
          <a:bodyPr wrap="square" rtlCol="0">
            <a:spAutoFit/>
          </a:bodyPr>
          <a:lstStyle/>
          <a:p>
            <a:r>
              <a:rPr lang="en-US" dirty="0"/>
              <a:t>Satellite Photo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37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73731"/>
                                        </p:tgtEl>
                                        <p:attrNameLst>
                                          <p:attrName>style.visibility</p:attrName>
                                        </p:attrNameLst>
                                      </p:cBhvr>
                                      <p:to>
                                        <p:strVal val="visible"/>
                                      </p:to>
                                    </p:set>
                                    <p:animEffect transition="in" filter="dissolve">
                                      <p:cBhvr>
                                        <p:cTn id="11" dur="500"/>
                                        <p:tgtEl>
                                          <p:spTgt spid="73731"/>
                                        </p:tgtEl>
                                      </p:cBhvr>
                                    </p:animEffect>
                                  </p:childTnLst>
                                </p:cTn>
                              </p:par>
                              <p:par>
                                <p:cTn id="12" presetID="9" presetClass="entr" presetSubtype="0" fill="hold" nodeType="withEffect">
                                  <p:stCondLst>
                                    <p:cond delay="0"/>
                                  </p:stCondLst>
                                  <p:childTnLst>
                                    <p:set>
                                      <p:cBhvr>
                                        <p:cTn id="13" dur="1" fill="hold">
                                          <p:stCondLst>
                                            <p:cond delay="0"/>
                                          </p:stCondLst>
                                        </p:cTn>
                                        <p:tgtEl>
                                          <p:spTgt spid="73731"/>
                                        </p:tgtEl>
                                        <p:attrNameLst>
                                          <p:attrName>style.visibility</p:attrName>
                                        </p:attrNameLst>
                                      </p:cBhvr>
                                      <p:to>
                                        <p:strVal val="visible"/>
                                      </p:to>
                                    </p:set>
                                    <p:animEffect transition="in" filter="dissolve">
                                      <p:cBhvr>
                                        <p:cTn id="14" dur="500"/>
                                        <p:tgtEl>
                                          <p:spTgt spid="73731"/>
                                        </p:tgtEl>
                                      </p:cBhvr>
                                    </p:animEffect>
                                  </p:childTnLst>
                                </p:cTn>
                              </p:par>
                              <p:par>
                                <p:cTn id="15" presetID="9" presetClass="entr" presetSubtype="0" fill="hold" nodeType="withEffect">
                                  <p:stCondLst>
                                    <p:cond delay="0"/>
                                  </p:stCondLst>
                                  <p:childTnLst>
                                    <p:set>
                                      <p:cBhvr>
                                        <p:cTn id="16" dur="1" fill="hold">
                                          <p:stCondLst>
                                            <p:cond delay="0"/>
                                          </p:stCondLst>
                                        </p:cTn>
                                        <p:tgtEl>
                                          <p:spTgt spid="73770"/>
                                        </p:tgtEl>
                                        <p:attrNameLst>
                                          <p:attrName>style.visibility</p:attrName>
                                        </p:attrNameLst>
                                      </p:cBhvr>
                                      <p:to>
                                        <p:strVal val="visible"/>
                                      </p:to>
                                    </p:set>
                                    <p:animEffect transition="in" filter="dissolve">
                                      <p:cBhvr>
                                        <p:cTn id="17" dur="500"/>
                                        <p:tgtEl>
                                          <p:spTgt spid="7377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3759"/>
                                        </p:tgtEl>
                                        <p:attrNameLst>
                                          <p:attrName>style.visibility</p:attrName>
                                        </p:attrNameLst>
                                      </p:cBhvr>
                                      <p:to>
                                        <p:strVal val="visible"/>
                                      </p:to>
                                    </p:set>
                                    <p:animEffect transition="in" filter="dissolve">
                                      <p:cBhvr>
                                        <p:cTn id="20" dur="500"/>
                                        <p:tgtEl>
                                          <p:spTgt spid="73759"/>
                                        </p:tgtEl>
                                      </p:cBhvr>
                                    </p:animEffect>
                                  </p:childTnLst>
                                </p:cTn>
                              </p:par>
                              <p:par>
                                <p:cTn id="21" presetID="9" presetClass="entr" presetSubtype="0" fill="hold" nodeType="withEffect">
                                  <p:stCondLst>
                                    <p:cond delay="0"/>
                                  </p:stCondLst>
                                  <p:childTnLst>
                                    <p:set>
                                      <p:cBhvr>
                                        <p:cTn id="22" dur="1" fill="hold">
                                          <p:stCondLst>
                                            <p:cond delay="0"/>
                                          </p:stCondLst>
                                        </p:cTn>
                                        <p:tgtEl>
                                          <p:spTgt spid="73734"/>
                                        </p:tgtEl>
                                        <p:attrNameLst>
                                          <p:attrName>style.visibility</p:attrName>
                                        </p:attrNameLst>
                                      </p:cBhvr>
                                      <p:to>
                                        <p:strVal val="visible"/>
                                      </p:to>
                                    </p:set>
                                    <p:animEffect transition="in" filter="dissolve">
                                      <p:cBhvr>
                                        <p:cTn id="23" dur="500"/>
                                        <p:tgtEl>
                                          <p:spTgt spid="7373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3758"/>
                                        </p:tgtEl>
                                        <p:attrNameLst>
                                          <p:attrName>style.visibility</p:attrName>
                                        </p:attrNameLst>
                                      </p:cBhvr>
                                      <p:to>
                                        <p:strVal val="visible"/>
                                      </p:to>
                                    </p:set>
                                    <p:animEffect transition="in" filter="dissolve">
                                      <p:cBhvr>
                                        <p:cTn id="26" dur="500"/>
                                        <p:tgtEl>
                                          <p:spTgt spid="73758"/>
                                        </p:tgtEl>
                                      </p:cBhvr>
                                    </p:animEffect>
                                  </p:childTnLst>
                                </p:cTn>
                              </p:par>
                              <p:par>
                                <p:cTn id="27" presetID="9" presetClass="entr" presetSubtype="0" fill="hold" nodeType="withEffect">
                                  <p:stCondLst>
                                    <p:cond delay="0"/>
                                  </p:stCondLst>
                                  <p:childTnLst>
                                    <p:set>
                                      <p:cBhvr>
                                        <p:cTn id="28" dur="1" fill="hold">
                                          <p:stCondLst>
                                            <p:cond delay="0"/>
                                          </p:stCondLst>
                                        </p:cTn>
                                        <p:tgtEl>
                                          <p:spTgt spid="73735"/>
                                        </p:tgtEl>
                                        <p:attrNameLst>
                                          <p:attrName>style.visibility</p:attrName>
                                        </p:attrNameLst>
                                      </p:cBhvr>
                                      <p:to>
                                        <p:strVal val="visible"/>
                                      </p:to>
                                    </p:set>
                                    <p:animEffect transition="in" filter="dissolve">
                                      <p:cBhvr>
                                        <p:cTn id="29" dur="500"/>
                                        <p:tgtEl>
                                          <p:spTgt spid="7373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3760"/>
                                        </p:tgtEl>
                                        <p:attrNameLst>
                                          <p:attrName>style.visibility</p:attrName>
                                        </p:attrNameLst>
                                      </p:cBhvr>
                                      <p:to>
                                        <p:strVal val="visible"/>
                                      </p:to>
                                    </p:set>
                                    <p:animEffect transition="in" filter="dissolve">
                                      <p:cBhvr>
                                        <p:cTn id="32" dur="500"/>
                                        <p:tgtEl>
                                          <p:spTgt spid="73760"/>
                                        </p:tgtEl>
                                      </p:cBhvr>
                                    </p:animEffect>
                                  </p:childTnLst>
                                </p:cTn>
                              </p:par>
                              <p:par>
                                <p:cTn id="33" presetID="9" presetClass="entr" presetSubtype="0" fill="hold" nodeType="withEffect">
                                  <p:stCondLst>
                                    <p:cond delay="0"/>
                                  </p:stCondLst>
                                  <p:childTnLst>
                                    <p:set>
                                      <p:cBhvr>
                                        <p:cTn id="34" dur="1" fill="hold">
                                          <p:stCondLst>
                                            <p:cond delay="0"/>
                                          </p:stCondLst>
                                        </p:cTn>
                                        <p:tgtEl>
                                          <p:spTgt spid="73733"/>
                                        </p:tgtEl>
                                        <p:attrNameLst>
                                          <p:attrName>style.visibility</p:attrName>
                                        </p:attrNameLst>
                                      </p:cBhvr>
                                      <p:to>
                                        <p:strVal val="visible"/>
                                      </p:to>
                                    </p:set>
                                    <p:animEffect transition="in" filter="dissolve">
                                      <p:cBhvr>
                                        <p:cTn id="35" dur="500"/>
                                        <p:tgtEl>
                                          <p:spTgt spid="7373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3762"/>
                                        </p:tgtEl>
                                        <p:attrNameLst>
                                          <p:attrName>style.visibility</p:attrName>
                                        </p:attrNameLst>
                                      </p:cBhvr>
                                      <p:to>
                                        <p:strVal val="visible"/>
                                      </p:to>
                                    </p:set>
                                    <p:animEffect transition="in" filter="dissolve">
                                      <p:cBhvr>
                                        <p:cTn id="38" dur="500"/>
                                        <p:tgtEl>
                                          <p:spTgt spid="73762"/>
                                        </p:tgtEl>
                                      </p:cBhvr>
                                    </p:animEffect>
                                  </p:childTnLst>
                                </p:cTn>
                              </p:par>
                              <p:par>
                                <p:cTn id="39" presetID="9" presetClass="entr" presetSubtype="0" fill="hold" nodeType="withEffect">
                                  <p:stCondLst>
                                    <p:cond delay="0"/>
                                  </p:stCondLst>
                                  <p:childTnLst>
                                    <p:set>
                                      <p:cBhvr>
                                        <p:cTn id="40" dur="1" fill="hold">
                                          <p:stCondLst>
                                            <p:cond delay="0"/>
                                          </p:stCondLst>
                                        </p:cTn>
                                        <p:tgtEl>
                                          <p:spTgt spid="73748"/>
                                        </p:tgtEl>
                                        <p:attrNameLst>
                                          <p:attrName>style.visibility</p:attrName>
                                        </p:attrNameLst>
                                      </p:cBhvr>
                                      <p:to>
                                        <p:strVal val="visible"/>
                                      </p:to>
                                    </p:set>
                                    <p:animEffect transition="in" filter="dissolve">
                                      <p:cBhvr>
                                        <p:cTn id="41" dur="500"/>
                                        <p:tgtEl>
                                          <p:spTgt spid="7374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73765"/>
                                        </p:tgtEl>
                                        <p:attrNameLst>
                                          <p:attrName>style.visibility</p:attrName>
                                        </p:attrNameLst>
                                      </p:cBhvr>
                                      <p:to>
                                        <p:strVal val="visible"/>
                                      </p:to>
                                    </p:set>
                                    <p:animEffect transition="in" filter="dissolve">
                                      <p:cBhvr>
                                        <p:cTn id="44" dur="500"/>
                                        <p:tgtEl>
                                          <p:spTgt spid="73765"/>
                                        </p:tgtEl>
                                      </p:cBhvr>
                                    </p:animEffect>
                                  </p:childTnLst>
                                </p:cTn>
                              </p:par>
                              <p:par>
                                <p:cTn id="45" presetID="9" presetClass="entr" presetSubtype="0" fill="hold" nodeType="withEffect">
                                  <p:stCondLst>
                                    <p:cond delay="0"/>
                                  </p:stCondLst>
                                  <p:childTnLst>
                                    <p:set>
                                      <p:cBhvr>
                                        <p:cTn id="46" dur="1" fill="hold">
                                          <p:stCondLst>
                                            <p:cond delay="0"/>
                                          </p:stCondLst>
                                        </p:cTn>
                                        <p:tgtEl>
                                          <p:spTgt spid="73737"/>
                                        </p:tgtEl>
                                        <p:attrNameLst>
                                          <p:attrName>style.visibility</p:attrName>
                                        </p:attrNameLst>
                                      </p:cBhvr>
                                      <p:to>
                                        <p:strVal val="visible"/>
                                      </p:to>
                                    </p:set>
                                    <p:animEffect transition="in" filter="dissolve">
                                      <p:cBhvr>
                                        <p:cTn id="47" dur="500"/>
                                        <p:tgtEl>
                                          <p:spTgt spid="7373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3761"/>
                                        </p:tgtEl>
                                        <p:attrNameLst>
                                          <p:attrName>style.visibility</p:attrName>
                                        </p:attrNameLst>
                                      </p:cBhvr>
                                      <p:to>
                                        <p:strVal val="visible"/>
                                      </p:to>
                                    </p:set>
                                    <p:animEffect transition="in" filter="dissolve">
                                      <p:cBhvr>
                                        <p:cTn id="50" dur="500"/>
                                        <p:tgtEl>
                                          <p:spTgt spid="73761"/>
                                        </p:tgtEl>
                                      </p:cBhvr>
                                    </p:animEffect>
                                  </p:childTnLst>
                                </p:cTn>
                              </p:par>
                              <p:par>
                                <p:cTn id="51" presetID="9" presetClass="entr" presetSubtype="0" fill="hold" nodeType="withEffect">
                                  <p:stCondLst>
                                    <p:cond delay="0"/>
                                  </p:stCondLst>
                                  <p:childTnLst>
                                    <p:set>
                                      <p:cBhvr>
                                        <p:cTn id="52" dur="1" fill="hold">
                                          <p:stCondLst>
                                            <p:cond delay="0"/>
                                          </p:stCondLst>
                                        </p:cTn>
                                        <p:tgtEl>
                                          <p:spTgt spid="73736"/>
                                        </p:tgtEl>
                                        <p:attrNameLst>
                                          <p:attrName>style.visibility</p:attrName>
                                        </p:attrNameLst>
                                      </p:cBhvr>
                                      <p:to>
                                        <p:strVal val="visible"/>
                                      </p:to>
                                    </p:set>
                                    <p:animEffect transition="in" filter="dissolve">
                                      <p:cBhvr>
                                        <p:cTn id="53" dur="500"/>
                                        <p:tgtEl>
                                          <p:spTgt spid="73736"/>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3766"/>
                                        </p:tgtEl>
                                        <p:attrNameLst>
                                          <p:attrName>style.visibility</p:attrName>
                                        </p:attrNameLst>
                                      </p:cBhvr>
                                      <p:to>
                                        <p:strVal val="visible"/>
                                      </p:to>
                                    </p:set>
                                    <p:animEffect transition="in" filter="dissolve">
                                      <p:cBhvr>
                                        <p:cTn id="56" dur="500"/>
                                        <p:tgtEl>
                                          <p:spTgt spid="73766"/>
                                        </p:tgtEl>
                                      </p:cBhvr>
                                    </p:animEffect>
                                  </p:childTnLst>
                                </p:cTn>
                              </p:par>
                              <p:par>
                                <p:cTn id="57" presetID="9" presetClass="entr" presetSubtype="0" fill="hold" nodeType="withEffect">
                                  <p:stCondLst>
                                    <p:cond delay="0"/>
                                  </p:stCondLst>
                                  <p:childTnLst>
                                    <p:set>
                                      <p:cBhvr>
                                        <p:cTn id="58" dur="1" fill="hold">
                                          <p:stCondLst>
                                            <p:cond delay="0"/>
                                          </p:stCondLst>
                                        </p:cTn>
                                        <p:tgtEl>
                                          <p:spTgt spid="73738"/>
                                        </p:tgtEl>
                                        <p:attrNameLst>
                                          <p:attrName>style.visibility</p:attrName>
                                        </p:attrNameLst>
                                      </p:cBhvr>
                                      <p:to>
                                        <p:strVal val="visible"/>
                                      </p:to>
                                    </p:set>
                                    <p:animEffect transition="in" filter="dissolve">
                                      <p:cBhvr>
                                        <p:cTn id="59" dur="500"/>
                                        <p:tgtEl>
                                          <p:spTgt spid="7373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3763"/>
                                        </p:tgtEl>
                                        <p:attrNameLst>
                                          <p:attrName>style.visibility</p:attrName>
                                        </p:attrNameLst>
                                      </p:cBhvr>
                                      <p:to>
                                        <p:strVal val="visible"/>
                                      </p:to>
                                    </p:set>
                                    <p:animEffect transition="in" filter="dissolve">
                                      <p:cBhvr>
                                        <p:cTn id="62" dur="500"/>
                                        <p:tgtEl>
                                          <p:spTgt spid="7376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73764"/>
                                        </p:tgtEl>
                                        <p:attrNameLst>
                                          <p:attrName>style.visibility</p:attrName>
                                        </p:attrNameLst>
                                      </p:cBhvr>
                                      <p:to>
                                        <p:strVal val="visible"/>
                                      </p:to>
                                    </p:set>
                                    <p:animEffect transition="in" filter="dissolve">
                                      <p:cBhvr>
                                        <p:cTn id="65" dur="500"/>
                                        <p:tgtEl>
                                          <p:spTgt spid="73764"/>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3767"/>
                                        </p:tgtEl>
                                        <p:attrNameLst>
                                          <p:attrName>style.visibility</p:attrName>
                                        </p:attrNameLst>
                                      </p:cBhvr>
                                      <p:to>
                                        <p:strVal val="visible"/>
                                      </p:to>
                                    </p:set>
                                    <p:animEffect transition="in" filter="dissolve">
                                      <p:cBhvr>
                                        <p:cTn id="68" dur="500"/>
                                        <p:tgtEl>
                                          <p:spTgt spid="73767"/>
                                        </p:tgtEl>
                                      </p:cBhvr>
                                    </p:animEffect>
                                  </p:childTnLst>
                                </p:cTn>
                              </p:par>
                              <p:par>
                                <p:cTn id="69" presetID="9" presetClass="entr" presetSubtype="0" fill="hold" nodeType="withEffect">
                                  <p:stCondLst>
                                    <p:cond delay="0"/>
                                  </p:stCondLst>
                                  <p:childTnLst>
                                    <p:set>
                                      <p:cBhvr>
                                        <p:cTn id="70" dur="1" fill="hold">
                                          <p:stCondLst>
                                            <p:cond delay="0"/>
                                          </p:stCondLst>
                                        </p:cTn>
                                        <p:tgtEl>
                                          <p:spTgt spid="73743"/>
                                        </p:tgtEl>
                                        <p:attrNameLst>
                                          <p:attrName>style.visibility</p:attrName>
                                        </p:attrNameLst>
                                      </p:cBhvr>
                                      <p:to>
                                        <p:strVal val="visible"/>
                                      </p:to>
                                    </p:set>
                                    <p:animEffect transition="in" filter="dissolve">
                                      <p:cBhvr>
                                        <p:cTn id="71" dur="500"/>
                                        <p:tgtEl>
                                          <p:spTgt spid="7374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3768"/>
                                        </p:tgtEl>
                                        <p:attrNameLst>
                                          <p:attrName>style.visibility</p:attrName>
                                        </p:attrNameLst>
                                      </p:cBhvr>
                                      <p:to>
                                        <p:strVal val="visible"/>
                                      </p:to>
                                    </p:set>
                                    <p:animEffect transition="in" filter="dissolve">
                                      <p:cBhvr>
                                        <p:cTn id="74" dur="500"/>
                                        <p:tgtEl>
                                          <p:spTgt spid="73768"/>
                                        </p:tgtEl>
                                      </p:cBhvr>
                                    </p:animEffect>
                                  </p:childTnLst>
                                </p:cTn>
                              </p:par>
                              <p:par>
                                <p:cTn id="75" presetID="9" presetClass="entr" presetSubtype="0" fill="hold" nodeType="withEffect">
                                  <p:stCondLst>
                                    <p:cond delay="0"/>
                                  </p:stCondLst>
                                  <p:childTnLst>
                                    <p:set>
                                      <p:cBhvr>
                                        <p:cTn id="76" dur="1" fill="hold">
                                          <p:stCondLst>
                                            <p:cond delay="0"/>
                                          </p:stCondLst>
                                        </p:cTn>
                                        <p:tgtEl>
                                          <p:spTgt spid="73741"/>
                                        </p:tgtEl>
                                        <p:attrNameLst>
                                          <p:attrName>style.visibility</p:attrName>
                                        </p:attrNameLst>
                                      </p:cBhvr>
                                      <p:to>
                                        <p:strVal val="visible"/>
                                      </p:to>
                                    </p:set>
                                    <p:animEffect transition="in" filter="dissolve">
                                      <p:cBhvr>
                                        <p:cTn id="77" dur="500"/>
                                        <p:tgtEl>
                                          <p:spTgt spid="73741"/>
                                        </p:tgtEl>
                                      </p:cBhvr>
                                    </p:animEffect>
                                  </p:childTnLst>
                                </p:cTn>
                              </p:par>
                              <p:par>
                                <p:cTn id="78" presetID="9" presetClass="entr" presetSubtype="0" fill="hold" nodeType="withEffect">
                                  <p:stCondLst>
                                    <p:cond delay="0"/>
                                  </p:stCondLst>
                                  <p:childTnLst>
                                    <p:set>
                                      <p:cBhvr>
                                        <p:cTn id="79" dur="1" fill="hold">
                                          <p:stCondLst>
                                            <p:cond delay="0"/>
                                          </p:stCondLst>
                                        </p:cTn>
                                        <p:tgtEl>
                                          <p:spTgt spid="73769">
                                            <p:txEl>
                                              <p:pRg st="0" end="0"/>
                                            </p:txEl>
                                          </p:spTgt>
                                        </p:tgtEl>
                                        <p:attrNameLst>
                                          <p:attrName>style.visibility</p:attrName>
                                        </p:attrNameLst>
                                      </p:cBhvr>
                                      <p:to>
                                        <p:strVal val="visible"/>
                                      </p:to>
                                    </p:set>
                                    <p:animEffect transition="in" filter="dissolve">
                                      <p:cBhvr>
                                        <p:cTn id="80" dur="500"/>
                                        <p:tgtEl>
                                          <p:spTgt spid="73769">
                                            <p:txEl>
                                              <p:pRg st="0" end="0"/>
                                            </p:txEl>
                                          </p:spTgt>
                                        </p:tgtEl>
                                      </p:cBhvr>
                                    </p:animEffect>
                                  </p:childTnLst>
                                </p:cTn>
                              </p:par>
                              <p:par>
                                <p:cTn id="81" presetID="9" presetClass="entr" presetSubtype="0" fill="hold" nodeType="withEffect">
                                  <p:stCondLst>
                                    <p:cond delay="0"/>
                                  </p:stCondLst>
                                  <p:childTnLst>
                                    <p:set>
                                      <p:cBhvr>
                                        <p:cTn id="82" dur="1" fill="hold">
                                          <p:stCondLst>
                                            <p:cond delay="0"/>
                                          </p:stCondLst>
                                        </p:cTn>
                                        <p:tgtEl>
                                          <p:spTgt spid="73742"/>
                                        </p:tgtEl>
                                        <p:attrNameLst>
                                          <p:attrName>style.visibility</p:attrName>
                                        </p:attrNameLst>
                                      </p:cBhvr>
                                      <p:to>
                                        <p:strVal val="visible"/>
                                      </p:to>
                                    </p:set>
                                    <p:animEffect transition="in" filter="dissolve">
                                      <p:cBhvr>
                                        <p:cTn id="83" dur="500"/>
                                        <p:tgtEl>
                                          <p:spTgt spid="73742"/>
                                        </p:tgtEl>
                                      </p:cBhvr>
                                    </p:animEffect>
                                  </p:childTnLst>
                                </p:cTn>
                              </p:par>
                              <p:par>
                                <p:cTn id="84" presetID="9" presetClass="entr" presetSubtype="0" fill="hold" nodeType="withEffect">
                                  <p:stCondLst>
                                    <p:cond delay="0"/>
                                  </p:stCondLst>
                                  <p:childTnLst>
                                    <p:set>
                                      <p:cBhvr>
                                        <p:cTn id="85" dur="1" fill="hold">
                                          <p:stCondLst>
                                            <p:cond delay="0"/>
                                          </p:stCondLst>
                                        </p:cTn>
                                        <p:tgtEl>
                                          <p:spTgt spid="73740"/>
                                        </p:tgtEl>
                                        <p:attrNameLst>
                                          <p:attrName>style.visibility</p:attrName>
                                        </p:attrNameLst>
                                      </p:cBhvr>
                                      <p:to>
                                        <p:strVal val="visible"/>
                                      </p:to>
                                    </p:set>
                                    <p:animEffect transition="in" filter="dissolve">
                                      <p:cBhvr>
                                        <p:cTn id="86" dur="500"/>
                                        <p:tgtEl>
                                          <p:spTgt spid="73740"/>
                                        </p:tgtEl>
                                      </p:cBhvr>
                                    </p:animEffect>
                                  </p:childTnLst>
                                </p:cTn>
                              </p:par>
                              <p:par>
                                <p:cTn id="87" presetID="9" presetClass="entr" presetSubtype="0" fill="hold" nodeType="withEffect">
                                  <p:stCondLst>
                                    <p:cond delay="0"/>
                                  </p:stCondLst>
                                  <p:childTnLst>
                                    <p:set>
                                      <p:cBhvr>
                                        <p:cTn id="88" dur="1" fill="hold">
                                          <p:stCondLst>
                                            <p:cond delay="0"/>
                                          </p:stCondLst>
                                        </p:cTn>
                                        <p:tgtEl>
                                          <p:spTgt spid="73739"/>
                                        </p:tgtEl>
                                        <p:attrNameLst>
                                          <p:attrName>style.visibility</p:attrName>
                                        </p:attrNameLst>
                                      </p:cBhvr>
                                      <p:to>
                                        <p:strVal val="visible"/>
                                      </p:to>
                                    </p:set>
                                    <p:animEffect transition="in" filter="dissolve">
                                      <p:cBhvr>
                                        <p:cTn id="89" dur="500"/>
                                        <p:tgtEl>
                                          <p:spTgt spid="73739"/>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nodeType="clickEffect">
                                  <p:stCondLst>
                                    <p:cond delay="0"/>
                                  </p:stCondLst>
                                  <p:childTnLst>
                                    <p:set>
                                      <p:cBhvr>
                                        <p:cTn id="93" dur="1" fill="hold">
                                          <p:stCondLst>
                                            <p:cond delay="0"/>
                                          </p:stCondLst>
                                        </p:cTn>
                                        <p:tgtEl>
                                          <p:spTgt spid="73744"/>
                                        </p:tgtEl>
                                        <p:attrNameLst>
                                          <p:attrName>style.visibility</p:attrName>
                                        </p:attrNameLst>
                                      </p:cBhvr>
                                      <p:to>
                                        <p:strVal val="visible"/>
                                      </p:to>
                                    </p:set>
                                    <p:animEffect transition="in" filter="wipe(down)">
                                      <p:cBhvr>
                                        <p:cTn id="94" dur="1000"/>
                                        <p:tgtEl>
                                          <p:spTgt spid="73744"/>
                                        </p:tgtEl>
                                      </p:cBhvr>
                                    </p:animEffect>
                                  </p:childTnLst>
                                </p:cTn>
                              </p:par>
                            </p:childTnLst>
                          </p:cTn>
                        </p:par>
                        <p:par>
                          <p:cTn id="95" fill="hold" nodeType="afterGroup">
                            <p:stCondLst>
                              <p:cond delay="1000"/>
                            </p:stCondLst>
                            <p:childTnLst>
                              <p:par>
                                <p:cTn id="96" presetID="22" presetClass="entr" presetSubtype="1" fill="hold" nodeType="afterEffect">
                                  <p:stCondLst>
                                    <p:cond delay="0"/>
                                  </p:stCondLst>
                                  <p:childTnLst>
                                    <p:set>
                                      <p:cBhvr>
                                        <p:cTn id="97" dur="1" fill="hold">
                                          <p:stCondLst>
                                            <p:cond delay="0"/>
                                          </p:stCondLst>
                                        </p:cTn>
                                        <p:tgtEl>
                                          <p:spTgt spid="73745"/>
                                        </p:tgtEl>
                                        <p:attrNameLst>
                                          <p:attrName>style.visibility</p:attrName>
                                        </p:attrNameLst>
                                      </p:cBhvr>
                                      <p:to>
                                        <p:strVal val="visible"/>
                                      </p:to>
                                    </p:set>
                                    <p:animEffect transition="in" filter="wipe(up)">
                                      <p:cBhvr>
                                        <p:cTn id="98" dur="1000"/>
                                        <p:tgtEl>
                                          <p:spTgt spid="73745"/>
                                        </p:tgtEl>
                                      </p:cBhvr>
                                    </p:animEffect>
                                  </p:childTnLst>
                                </p:cTn>
                              </p:par>
                            </p:childTnLst>
                          </p:cTn>
                        </p:par>
                        <p:par>
                          <p:cTn id="99" fill="hold" nodeType="afterGroup">
                            <p:stCondLst>
                              <p:cond delay="2000"/>
                            </p:stCondLst>
                            <p:childTnLst>
                              <p:par>
                                <p:cTn id="100" presetID="22" presetClass="entr" presetSubtype="1" fill="hold" nodeType="afterEffect">
                                  <p:stCondLst>
                                    <p:cond delay="0"/>
                                  </p:stCondLst>
                                  <p:childTnLst>
                                    <p:set>
                                      <p:cBhvr>
                                        <p:cTn id="101" dur="1" fill="hold">
                                          <p:stCondLst>
                                            <p:cond delay="0"/>
                                          </p:stCondLst>
                                        </p:cTn>
                                        <p:tgtEl>
                                          <p:spTgt spid="73746"/>
                                        </p:tgtEl>
                                        <p:attrNameLst>
                                          <p:attrName>style.visibility</p:attrName>
                                        </p:attrNameLst>
                                      </p:cBhvr>
                                      <p:to>
                                        <p:strVal val="visible"/>
                                      </p:to>
                                    </p:set>
                                    <p:animEffect transition="in" filter="wipe(up)">
                                      <p:cBhvr>
                                        <p:cTn id="102" dur="2000"/>
                                        <p:tgtEl>
                                          <p:spTgt spid="73746"/>
                                        </p:tgtEl>
                                      </p:cBhvr>
                                    </p:animEffect>
                                  </p:childTnLst>
                                </p:cTn>
                              </p:par>
                            </p:childTnLst>
                          </p:cTn>
                        </p:par>
                        <p:par>
                          <p:cTn id="103" fill="hold" nodeType="afterGroup">
                            <p:stCondLst>
                              <p:cond delay="4000"/>
                            </p:stCondLst>
                            <p:childTnLst>
                              <p:par>
                                <p:cTn id="104" presetID="22" presetClass="entr" presetSubtype="1" fill="hold" nodeType="afterEffect">
                                  <p:stCondLst>
                                    <p:cond delay="0"/>
                                  </p:stCondLst>
                                  <p:childTnLst>
                                    <p:set>
                                      <p:cBhvr>
                                        <p:cTn id="105" dur="1" fill="hold">
                                          <p:stCondLst>
                                            <p:cond delay="0"/>
                                          </p:stCondLst>
                                        </p:cTn>
                                        <p:tgtEl>
                                          <p:spTgt spid="73747"/>
                                        </p:tgtEl>
                                        <p:attrNameLst>
                                          <p:attrName>style.visibility</p:attrName>
                                        </p:attrNameLst>
                                      </p:cBhvr>
                                      <p:to>
                                        <p:strVal val="visible"/>
                                      </p:to>
                                    </p:set>
                                    <p:animEffect transition="in" filter="wipe(up)">
                                      <p:cBhvr>
                                        <p:cTn id="106" dur="1000"/>
                                        <p:tgtEl>
                                          <p:spTgt spid="73747"/>
                                        </p:tgtEl>
                                      </p:cBhvr>
                                    </p:animEffect>
                                  </p:childTnLst>
                                </p:cTn>
                              </p:par>
                            </p:childTnLst>
                          </p:cTn>
                        </p:par>
                        <p:par>
                          <p:cTn id="107" fill="hold" nodeType="afterGroup">
                            <p:stCondLst>
                              <p:cond delay="5000"/>
                            </p:stCondLst>
                            <p:childTnLst>
                              <p:par>
                                <p:cTn id="108" presetID="22" presetClass="entr" presetSubtype="4" fill="hold" nodeType="afterEffect">
                                  <p:stCondLst>
                                    <p:cond delay="0"/>
                                  </p:stCondLst>
                                  <p:childTnLst>
                                    <p:set>
                                      <p:cBhvr>
                                        <p:cTn id="109" dur="1" fill="hold">
                                          <p:stCondLst>
                                            <p:cond delay="0"/>
                                          </p:stCondLst>
                                        </p:cTn>
                                        <p:tgtEl>
                                          <p:spTgt spid="73749"/>
                                        </p:tgtEl>
                                        <p:attrNameLst>
                                          <p:attrName>style.visibility</p:attrName>
                                        </p:attrNameLst>
                                      </p:cBhvr>
                                      <p:to>
                                        <p:strVal val="visible"/>
                                      </p:to>
                                    </p:set>
                                    <p:animEffect transition="in" filter="wipe(down)">
                                      <p:cBhvr>
                                        <p:cTn id="110" dur="1000"/>
                                        <p:tgtEl>
                                          <p:spTgt spid="73749"/>
                                        </p:tgtEl>
                                      </p:cBhvr>
                                    </p:animEffect>
                                  </p:childTnLst>
                                </p:cTn>
                              </p:par>
                            </p:childTnLst>
                          </p:cTn>
                        </p:par>
                        <p:par>
                          <p:cTn id="111" fill="hold" nodeType="afterGroup">
                            <p:stCondLst>
                              <p:cond delay="6000"/>
                            </p:stCondLst>
                            <p:childTnLst>
                              <p:par>
                                <p:cTn id="112" presetID="22" presetClass="entr" presetSubtype="1" fill="hold" nodeType="afterEffect">
                                  <p:stCondLst>
                                    <p:cond delay="0"/>
                                  </p:stCondLst>
                                  <p:childTnLst>
                                    <p:set>
                                      <p:cBhvr>
                                        <p:cTn id="113" dur="1" fill="hold">
                                          <p:stCondLst>
                                            <p:cond delay="0"/>
                                          </p:stCondLst>
                                        </p:cTn>
                                        <p:tgtEl>
                                          <p:spTgt spid="73750"/>
                                        </p:tgtEl>
                                        <p:attrNameLst>
                                          <p:attrName>style.visibility</p:attrName>
                                        </p:attrNameLst>
                                      </p:cBhvr>
                                      <p:to>
                                        <p:strVal val="visible"/>
                                      </p:to>
                                    </p:set>
                                    <p:animEffect transition="in" filter="wipe(up)">
                                      <p:cBhvr>
                                        <p:cTn id="114" dur="2000"/>
                                        <p:tgtEl>
                                          <p:spTgt spid="73750"/>
                                        </p:tgtEl>
                                      </p:cBhvr>
                                    </p:animEffect>
                                  </p:childTnLst>
                                </p:cTn>
                              </p:par>
                            </p:childTnLst>
                          </p:cTn>
                        </p:par>
                        <p:par>
                          <p:cTn id="115" fill="hold" nodeType="afterGroup">
                            <p:stCondLst>
                              <p:cond delay="8000"/>
                            </p:stCondLst>
                            <p:childTnLst>
                              <p:par>
                                <p:cTn id="116" presetID="22" presetClass="entr" presetSubtype="4" fill="hold" nodeType="afterEffect">
                                  <p:stCondLst>
                                    <p:cond delay="0"/>
                                  </p:stCondLst>
                                  <p:childTnLst>
                                    <p:set>
                                      <p:cBhvr>
                                        <p:cTn id="117" dur="1" fill="hold">
                                          <p:stCondLst>
                                            <p:cond delay="0"/>
                                          </p:stCondLst>
                                        </p:cTn>
                                        <p:tgtEl>
                                          <p:spTgt spid="73757"/>
                                        </p:tgtEl>
                                        <p:attrNameLst>
                                          <p:attrName>style.visibility</p:attrName>
                                        </p:attrNameLst>
                                      </p:cBhvr>
                                      <p:to>
                                        <p:strVal val="visible"/>
                                      </p:to>
                                    </p:set>
                                    <p:animEffect transition="in" filter="wipe(down)">
                                      <p:cBhvr>
                                        <p:cTn id="118" dur="2000"/>
                                        <p:tgtEl>
                                          <p:spTgt spid="73757"/>
                                        </p:tgtEl>
                                      </p:cBhvr>
                                    </p:animEffect>
                                  </p:childTnLst>
                                </p:cTn>
                              </p:par>
                            </p:childTnLst>
                          </p:cTn>
                        </p:par>
                        <p:par>
                          <p:cTn id="119" fill="hold" nodeType="afterGroup">
                            <p:stCondLst>
                              <p:cond delay="10000"/>
                            </p:stCondLst>
                            <p:childTnLst>
                              <p:par>
                                <p:cTn id="120" presetID="22" presetClass="entr" presetSubtype="1" fill="hold" nodeType="afterEffect">
                                  <p:stCondLst>
                                    <p:cond delay="0"/>
                                  </p:stCondLst>
                                  <p:childTnLst>
                                    <p:set>
                                      <p:cBhvr>
                                        <p:cTn id="121" dur="1" fill="hold">
                                          <p:stCondLst>
                                            <p:cond delay="0"/>
                                          </p:stCondLst>
                                        </p:cTn>
                                        <p:tgtEl>
                                          <p:spTgt spid="73752"/>
                                        </p:tgtEl>
                                        <p:attrNameLst>
                                          <p:attrName>style.visibility</p:attrName>
                                        </p:attrNameLst>
                                      </p:cBhvr>
                                      <p:to>
                                        <p:strVal val="visible"/>
                                      </p:to>
                                    </p:set>
                                    <p:animEffect transition="in" filter="wipe(up)">
                                      <p:cBhvr>
                                        <p:cTn id="122" dur="500"/>
                                        <p:tgtEl>
                                          <p:spTgt spid="73752"/>
                                        </p:tgtEl>
                                      </p:cBhvr>
                                    </p:animEffect>
                                  </p:childTnLst>
                                </p:cTn>
                              </p:par>
                            </p:childTnLst>
                          </p:cTn>
                        </p:par>
                        <p:par>
                          <p:cTn id="123" fill="hold" nodeType="afterGroup">
                            <p:stCondLst>
                              <p:cond delay="10500"/>
                            </p:stCondLst>
                            <p:childTnLst>
                              <p:par>
                                <p:cTn id="124" presetID="22" presetClass="entr" presetSubtype="1" fill="hold" nodeType="afterEffect">
                                  <p:stCondLst>
                                    <p:cond delay="0"/>
                                  </p:stCondLst>
                                  <p:childTnLst>
                                    <p:set>
                                      <p:cBhvr>
                                        <p:cTn id="125" dur="1" fill="hold">
                                          <p:stCondLst>
                                            <p:cond delay="0"/>
                                          </p:stCondLst>
                                        </p:cTn>
                                        <p:tgtEl>
                                          <p:spTgt spid="73753"/>
                                        </p:tgtEl>
                                        <p:attrNameLst>
                                          <p:attrName>style.visibility</p:attrName>
                                        </p:attrNameLst>
                                      </p:cBhvr>
                                      <p:to>
                                        <p:strVal val="visible"/>
                                      </p:to>
                                    </p:set>
                                    <p:animEffect transition="in" filter="wipe(up)">
                                      <p:cBhvr>
                                        <p:cTn id="126" dur="1000"/>
                                        <p:tgtEl>
                                          <p:spTgt spid="73753"/>
                                        </p:tgtEl>
                                      </p:cBhvr>
                                    </p:animEffect>
                                  </p:childTnLst>
                                </p:cTn>
                              </p:par>
                            </p:childTnLst>
                          </p:cTn>
                        </p:par>
                        <p:par>
                          <p:cTn id="127" fill="hold" nodeType="afterGroup">
                            <p:stCondLst>
                              <p:cond delay="11500"/>
                            </p:stCondLst>
                            <p:childTnLst>
                              <p:par>
                                <p:cTn id="128" presetID="22" presetClass="entr" presetSubtype="4" fill="hold" nodeType="afterEffect">
                                  <p:stCondLst>
                                    <p:cond delay="0"/>
                                  </p:stCondLst>
                                  <p:childTnLst>
                                    <p:set>
                                      <p:cBhvr>
                                        <p:cTn id="129" dur="1" fill="hold">
                                          <p:stCondLst>
                                            <p:cond delay="0"/>
                                          </p:stCondLst>
                                        </p:cTn>
                                        <p:tgtEl>
                                          <p:spTgt spid="73754"/>
                                        </p:tgtEl>
                                        <p:attrNameLst>
                                          <p:attrName>style.visibility</p:attrName>
                                        </p:attrNameLst>
                                      </p:cBhvr>
                                      <p:to>
                                        <p:strVal val="visible"/>
                                      </p:to>
                                    </p:set>
                                    <p:animEffect transition="in" filter="wipe(down)">
                                      <p:cBhvr>
                                        <p:cTn id="130" dur="1000"/>
                                        <p:tgtEl>
                                          <p:spTgt spid="73754"/>
                                        </p:tgtEl>
                                      </p:cBhvr>
                                    </p:animEffect>
                                  </p:childTnLst>
                                </p:cTn>
                              </p:par>
                            </p:childTnLst>
                          </p:cTn>
                        </p:par>
                        <p:par>
                          <p:cTn id="131" fill="hold" nodeType="afterGroup">
                            <p:stCondLst>
                              <p:cond delay="12500"/>
                            </p:stCondLst>
                            <p:childTnLst>
                              <p:par>
                                <p:cTn id="132" presetID="22" presetClass="entr" presetSubtype="1" fill="hold" nodeType="afterEffect">
                                  <p:stCondLst>
                                    <p:cond delay="0"/>
                                  </p:stCondLst>
                                  <p:childTnLst>
                                    <p:set>
                                      <p:cBhvr>
                                        <p:cTn id="133" dur="1" fill="hold">
                                          <p:stCondLst>
                                            <p:cond delay="0"/>
                                          </p:stCondLst>
                                        </p:cTn>
                                        <p:tgtEl>
                                          <p:spTgt spid="73755"/>
                                        </p:tgtEl>
                                        <p:attrNameLst>
                                          <p:attrName>style.visibility</p:attrName>
                                        </p:attrNameLst>
                                      </p:cBhvr>
                                      <p:to>
                                        <p:strVal val="visible"/>
                                      </p:to>
                                    </p:set>
                                    <p:animEffect transition="in" filter="wipe(up)">
                                      <p:cBhvr>
                                        <p:cTn id="134" dur="1000"/>
                                        <p:tgtEl>
                                          <p:spTgt spid="73755"/>
                                        </p:tgtEl>
                                      </p:cBhvr>
                                    </p:animEffect>
                                  </p:childTnLst>
                                </p:cTn>
                              </p:par>
                            </p:childTnLst>
                          </p:cTn>
                        </p:par>
                        <p:par>
                          <p:cTn id="135" fill="hold" nodeType="afterGroup">
                            <p:stCondLst>
                              <p:cond delay="13500"/>
                            </p:stCondLst>
                            <p:childTnLst>
                              <p:par>
                                <p:cTn id="136" presetID="22" presetClass="entr" presetSubtype="1" fill="hold" nodeType="afterEffect">
                                  <p:stCondLst>
                                    <p:cond delay="0"/>
                                  </p:stCondLst>
                                  <p:childTnLst>
                                    <p:set>
                                      <p:cBhvr>
                                        <p:cTn id="137" dur="1" fill="hold">
                                          <p:stCondLst>
                                            <p:cond delay="0"/>
                                          </p:stCondLst>
                                        </p:cTn>
                                        <p:tgtEl>
                                          <p:spTgt spid="73756"/>
                                        </p:tgtEl>
                                        <p:attrNameLst>
                                          <p:attrName>style.visibility</p:attrName>
                                        </p:attrNameLst>
                                      </p:cBhvr>
                                      <p:to>
                                        <p:strVal val="visible"/>
                                      </p:to>
                                    </p:set>
                                    <p:animEffect transition="in" filter="wipe(up)">
                                      <p:cBhvr>
                                        <p:cTn id="138" dur="2000"/>
                                        <p:tgtEl>
                                          <p:spTgt spid="73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8" grpId="0"/>
      <p:bldP spid="73759" grpId="0"/>
      <p:bldP spid="73760" grpId="0"/>
      <p:bldP spid="73761" grpId="0"/>
      <p:bldP spid="73762" grpId="0"/>
      <p:bldP spid="73763" grpId="0"/>
      <p:bldP spid="73764" grpId="0"/>
      <p:bldP spid="73765" grpId="0"/>
      <p:bldP spid="73766" grpId="0"/>
      <p:bldP spid="73767" grpId="0"/>
      <p:bldP spid="73768"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60DE202-D1A0-432E-B4DB-5D5618B7325E}"/>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66D221EA-F2E9-46ED-A28E-13C95511E7AC}" type="slidenum">
              <a:rPr lang="en-US" altLang="en-US">
                <a:solidFill>
                  <a:srgbClr val="EAEAEA"/>
                </a:solidFill>
              </a:rPr>
              <a:pPr defTabSz="914400" fontAlgn="base">
                <a:spcBef>
                  <a:spcPct val="0"/>
                </a:spcBef>
                <a:spcAft>
                  <a:spcPct val="0"/>
                </a:spcAft>
                <a:defRPr/>
              </a:pPr>
              <a:t>174</a:t>
            </a:fld>
            <a:endParaRPr lang="en-US" altLang="en-US">
              <a:solidFill>
                <a:srgbClr val="EAEAEA"/>
              </a:solidFill>
            </a:endParaRPr>
          </a:p>
        </p:txBody>
      </p:sp>
      <p:sp>
        <p:nvSpPr>
          <p:cNvPr id="75778" name="Rectangle 2">
            <a:extLst>
              <a:ext uri="{FF2B5EF4-FFF2-40B4-BE49-F238E27FC236}">
                <a16:creationId xmlns:a16="http://schemas.microsoft.com/office/drawing/2014/main" id="{331AF1C7-44A4-A9EC-D489-F9D37F5EE8CA}"/>
              </a:ext>
            </a:extLst>
          </p:cNvPr>
          <p:cNvSpPr>
            <a:spLocks noGrp="1" noChangeArrowheads="1"/>
          </p:cNvSpPr>
          <p:nvPr>
            <p:ph type="title"/>
          </p:nvPr>
        </p:nvSpPr>
        <p:spPr>
          <a:xfrm>
            <a:off x="8534400" y="152400"/>
            <a:ext cx="3048000" cy="6477000"/>
          </a:xfrm>
        </p:spPr>
        <p:txBody>
          <a:bodyPr/>
          <a:lstStyle/>
          <a:p>
            <a:pPr algn="l" eaLnBrk="1" hangingPunct="1">
              <a:defRPr/>
            </a:pPr>
            <a:r>
              <a:rPr lang="en-US" altLang="en-US" sz="3200" b="1" dirty="0">
                <a:latin typeface="Arial Narrow" panose="020B0606020202030204" pitchFamily="34" charset="0"/>
              </a:rPr>
              <a:t>Masada</a:t>
            </a:r>
            <a:br>
              <a:rPr lang="en-US" altLang="en-US" sz="3200" b="1" dirty="0">
                <a:latin typeface="Arial Narrow" panose="020B0606020202030204" pitchFamily="34" charset="0"/>
              </a:rPr>
            </a:br>
            <a:br>
              <a:rPr lang="en-US" altLang="en-US" sz="3200" b="1" dirty="0">
                <a:latin typeface="Arial Narrow" panose="020B0606020202030204" pitchFamily="34" charset="0"/>
              </a:rPr>
            </a:br>
            <a:r>
              <a:rPr lang="en-US" altLang="en-US" sz="2400" dirty="0">
                <a:latin typeface="Arial Narrow" panose="020B0606020202030204" pitchFamily="34" charset="0"/>
              </a:rPr>
              <a:t>This 400’ high escarpment near the Dead Sea may have been one of David’s hideouts. The word </a:t>
            </a:r>
            <a:r>
              <a:rPr lang="en-US" altLang="en-US" sz="2400" i="1" dirty="0" err="1">
                <a:latin typeface="Arial Narrow" panose="020B0606020202030204" pitchFamily="34" charset="0"/>
              </a:rPr>
              <a:t>matsada</a:t>
            </a:r>
            <a:r>
              <a:rPr lang="en-US" altLang="en-US" sz="2400" dirty="0">
                <a:latin typeface="Arial Narrow" panose="020B0606020202030204" pitchFamily="34" charset="0"/>
              </a:rPr>
              <a:t> (= stronghold) is used several times in the Hebrew text to describe David’s hideouts.</a:t>
            </a:r>
            <a:r>
              <a:rPr lang="en-US" altLang="en-US" sz="2000" dirty="0">
                <a:latin typeface="Arial Narrow" panose="020B0606020202030204" pitchFamily="34" charset="0"/>
              </a:rPr>
              <a:t> </a:t>
            </a:r>
            <a:endParaRPr lang="en-US" altLang="en-US" sz="3200" dirty="0"/>
          </a:p>
        </p:txBody>
      </p:sp>
      <p:pic>
        <p:nvPicPr>
          <p:cNvPr id="89092" name="Picture 3" descr="NTA19">
            <a:extLst>
              <a:ext uri="{FF2B5EF4-FFF2-40B4-BE49-F238E27FC236}">
                <a16:creationId xmlns:a16="http://schemas.microsoft.com/office/drawing/2014/main" id="{A7650DAA-1566-B70B-53BD-07B0A2C4BCA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0"/>
            <a:ext cx="6934200" cy="6840538"/>
          </a:xfrm>
        </p:spPr>
      </p:pic>
    </p:spTree>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1752BB75-60AA-E1AD-70FE-675C14DFA085}"/>
              </a:ext>
            </a:extLst>
          </p:cNvPr>
          <p:cNvSpPr>
            <a:spLocks noGrp="1" noChangeArrowheads="1"/>
          </p:cNvSpPr>
          <p:nvPr>
            <p:ph type="title"/>
          </p:nvPr>
        </p:nvSpPr>
        <p:spPr>
          <a:xfrm>
            <a:off x="2057400" y="76200"/>
            <a:ext cx="8001000" cy="1295400"/>
          </a:xfrm>
        </p:spPr>
        <p:txBody>
          <a:bodyPr/>
          <a:lstStyle/>
          <a:p>
            <a:pPr eaLnBrk="1" hangingPunct="1">
              <a:defRPr/>
            </a:pPr>
            <a:r>
              <a:rPr lang="en-US" altLang="en-US" sz="4000" b="1">
                <a:solidFill>
                  <a:schemeClr val="hlink"/>
                </a:solidFill>
              </a:rPr>
              <a:t>Outlaw Psalms</a:t>
            </a:r>
            <a:br>
              <a:rPr lang="en-US" altLang="en-US" sz="4000" b="1">
                <a:solidFill>
                  <a:schemeClr val="hlink"/>
                </a:solidFill>
              </a:rPr>
            </a:br>
            <a:r>
              <a:rPr lang="en-US" altLang="en-US" sz="2000" i="1"/>
              <a:t>Several Psalms specifically are identified with David’s outlaw period.</a:t>
            </a:r>
          </a:p>
        </p:txBody>
      </p:sp>
      <p:sp>
        <p:nvSpPr>
          <p:cNvPr id="76803" name="Rectangle 3">
            <a:extLst>
              <a:ext uri="{FF2B5EF4-FFF2-40B4-BE49-F238E27FC236}">
                <a16:creationId xmlns:a16="http://schemas.microsoft.com/office/drawing/2014/main" id="{574557A0-EAC0-B71F-7324-43E6E297AD1B}"/>
              </a:ext>
            </a:extLst>
          </p:cNvPr>
          <p:cNvSpPr>
            <a:spLocks noGrp="1" noChangeArrowheads="1"/>
          </p:cNvSpPr>
          <p:nvPr>
            <p:ph type="body" idx="1"/>
          </p:nvPr>
        </p:nvSpPr>
        <p:spPr>
          <a:xfrm>
            <a:off x="1752600" y="1295400"/>
            <a:ext cx="8686800" cy="5410200"/>
          </a:xfrm>
          <a:solidFill>
            <a:srgbClr val="000000"/>
          </a:solidFill>
          <a:ln w="12700">
            <a:solidFill>
              <a:schemeClr val="accent1"/>
            </a:solidFill>
            <a:miter lim="800000"/>
            <a:headEnd/>
            <a:tailEnd/>
          </a:ln>
        </p:spPr>
        <p:txBody>
          <a:bodyPr/>
          <a:lstStyle/>
          <a:p>
            <a:pPr eaLnBrk="1" hangingPunct="1">
              <a:lnSpc>
                <a:spcPct val="80000"/>
              </a:lnSpc>
              <a:defRPr/>
            </a:pPr>
            <a:endParaRPr lang="en-US" altLang="en-US" sz="800" b="1">
              <a:solidFill>
                <a:srgbClr val="CCFF66"/>
              </a:solidFill>
              <a:effectLst>
                <a:outerShdw blurRad="38100" dist="38100" dir="2700000" algn="tl">
                  <a:srgbClr val="FFFFFF"/>
                </a:outerShdw>
              </a:effectLst>
              <a:latin typeface="Arial Narrow" panose="020B0606020202030204" pitchFamily="34" charset="0"/>
            </a:endParaRPr>
          </a:p>
          <a:p>
            <a:pPr eaLnBrk="1" hangingPunct="1">
              <a:lnSpc>
                <a:spcPct val="80000"/>
              </a:lnSpc>
              <a:defRPr/>
            </a:pPr>
            <a:r>
              <a:rPr lang="en-US" altLang="en-US" sz="2400" b="1">
                <a:solidFill>
                  <a:srgbClr val="CCFF66"/>
                </a:solidFill>
                <a:effectLst/>
                <a:latin typeface="Arial Narrow" panose="020B0606020202030204" pitchFamily="34" charset="0"/>
              </a:rPr>
              <a:t>Psalm 59</a:t>
            </a:r>
            <a:r>
              <a:rPr lang="en-US" altLang="en-US" sz="2400" i="1">
                <a:effectLst/>
                <a:latin typeface="Arial Narrow" panose="020B0606020202030204" pitchFamily="34" charset="0"/>
              </a:rPr>
              <a:t> (when Saul attempted to have David killed, cf. 1 Sa. 19:8-17)</a:t>
            </a:r>
            <a:endParaRPr lang="en-US" altLang="en-US" sz="2400" i="1">
              <a:solidFill>
                <a:srgbClr val="CCFF66"/>
              </a:solidFill>
              <a:effectLst/>
              <a:latin typeface="Arial Narrow" panose="020B0606020202030204" pitchFamily="34" charset="0"/>
            </a:endParaRPr>
          </a:p>
          <a:p>
            <a:pPr eaLnBrk="1" hangingPunct="1">
              <a:lnSpc>
                <a:spcPct val="80000"/>
              </a:lnSpc>
              <a:defRPr/>
            </a:pPr>
            <a:r>
              <a:rPr lang="en-US" altLang="en-US" sz="2400" b="1">
                <a:solidFill>
                  <a:srgbClr val="CCFF66"/>
                </a:solidFill>
                <a:effectLst/>
                <a:latin typeface="Arial Narrow" panose="020B0606020202030204" pitchFamily="34" charset="0"/>
              </a:rPr>
              <a:t>Psalm 56</a:t>
            </a:r>
            <a:r>
              <a:rPr lang="en-US" altLang="en-US" sz="2400" i="1">
                <a:effectLst/>
                <a:latin typeface="Arial Narrow" panose="020B0606020202030204" pitchFamily="34" charset="0"/>
              </a:rPr>
              <a:t> (when David was seized in Gath, cf. 1 Sa. 21:10-15) </a:t>
            </a:r>
          </a:p>
          <a:p>
            <a:pPr eaLnBrk="1" hangingPunct="1">
              <a:lnSpc>
                <a:spcPct val="80000"/>
              </a:lnSpc>
              <a:defRPr/>
            </a:pPr>
            <a:r>
              <a:rPr lang="en-US" altLang="en-US" sz="2400" b="1">
                <a:solidFill>
                  <a:srgbClr val="CCFF66"/>
                </a:solidFill>
                <a:effectLst/>
                <a:latin typeface="Arial Narrow" panose="020B0606020202030204" pitchFamily="34" charset="0"/>
              </a:rPr>
              <a:t>Psalm 34</a:t>
            </a:r>
            <a:r>
              <a:rPr lang="en-US" altLang="en-US" sz="2400" i="1">
                <a:effectLst/>
                <a:latin typeface="Arial Narrow" panose="020B0606020202030204" pitchFamily="34" charset="0"/>
              </a:rPr>
              <a:t> (when David feigned insanity before Abimelech, cf. 1 Sa. 21:10-15)</a:t>
            </a:r>
          </a:p>
          <a:p>
            <a:pPr eaLnBrk="1" hangingPunct="1">
              <a:lnSpc>
                <a:spcPct val="80000"/>
              </a:lnSpc>
              <a:defRPr/>
            </a:pPr>
            <a:r>
              <a:rPr lang="en-US" altLang="en-US" sz="2400" b="1">
                <a:solidFill>
                  <a:srgbClr val="CCFF66"/>
                </a:solidFill>
                <a:effectLst/>
                <a:latin typeface="Arial Narrow" panose="020B0606020202030204" pitchFamily="34" charset="0"/>
              </a:rPr>
              <a:t>Psalm 142</a:t>
            </a:r>
            <a:r>
              <a:rPr lang="en-US" altLang="en-US" sz="2400" i="1">
                <a:effectLst/>
                <a:latin typeface="Arial Narrow" panose="020B0606020202030204" pitchFamily="34" charset="0"/>
              </a:rPr>
              <a:t> (when David was in the cave, cf. 1 Sa. 22:1)</a:t>
            </a:r>
          </a:p>
          <a:p>
            <a:pPr eaLnBrk="1" hangingPunct="1">
              <a:lnSpc>
                <a:spcPct val="80000"/>
              </a:lnSpc>
              <a:defRPr/>
            </a:pPr>
            <a:r>
              <a:rPr lang="en-US" altLang="en-US" sz="2400" b="1">
                <a:solidFill>
                  <a:srgbClr val="CCFF66"/>
                </a:solidFill>
                <a:effectLst/>
                <a:latin typeface="Arial Narrow" panose="020B0606020202030204" pitchFamily="34" charset="0"/>
              </a:rPr>
              <a:t>Psalm 52</a:t>
            </a:r>
            <a:r>
              <a:rPr lang="en-US" altLang="en-US" sz="2400" i="1">
                <a:effectLst/>
                <a:latin typeface="Arial Narrow" panose="020B0606020202030204" pitchFamily="34" charset="0"/>
              </a:rPr>
              <a:t> (when Doeg the Edomite betrayed David,1 Sa. 22:6-23)</a:t>
            </a:r>
          </a:p>
          <a:p>
            <a:pPr eaLnBrk="1" hangingPunct="1">
              <a:lnSpc>
                <a:spcPct val="80000"/>
              </a:lnSpc>
              <a:defRPr/>
            </a:pPr>
            <a:r>
              <a:rPr lang="en-US" altLang="en-US" sz="2400" b="1">
                <a:solidFill>
                  <a:srgbClr val="CCFF66"/>
                </a:solidFill>
                <a:effectLst/>
                <a:latin typeface="Arial Narrow" panose="020B0606020202030204" pitchFamily="34" charset="0"/>
              </a:rPr>
              <a:t>Psalm 54</a:t>
            </a:r>
            <a:r>
              <a:rPr lang="en-US" altLang="en-US" sz="2400" i="1">
                <a:effectLst/>
                <a:latin typeface="Arial Narrow" panose="020B0606020202030204" pitchFamily="34" charset="0"/>
              </a:rPr>
              <a:t> (when the Ziphites betrayed David, 1 Sa. 23:14-25)</a:t>
            </a:r>
            <a:endParaRPr lang="en-US" altLang="en-US" sz="2400" i="1">
              <a:solidFill>
                <a:srgbClr val="CCFF66"/>
              </a:solidFill>
              <a:effectLst/>
              <a:latin typeface="Arial Narrow" panose="020B0606020202030204" pitchFamily="34" charset="0"/>
            </a:endParaRPr>
          </a:p>
          <a:p>
            <a:pPr eaLnBrk="1" hangingPunct="1">
              <a:lnSpc>
                <a:spcPct val="80000"/>
              </a:lnSpc>
              <a:defRPr/>
            </a:pPr>
            <a:r>
              <a:rPr lang="en-US" altLang="en-US" sz="2400" b="1">
                <a:solidFill>
                  <a:srgbClr val="CCFF66"/>
                </a:solidFill>
                <a:effectLst/>
                <a:latin typeface="Arial Narrow" panose="020B0606020202030204" pitchFamily="34" charset="0"/>
              </a:rPr>
              <a:t>Psalm 57</a:t>
            </a:r>
            <a:r>
              <a:rPr lang="en-US" altLang="en-US" sz="2400" i="1">
                <a:effectLst/>
                <a:latin typeface="Arial Narrow" panose="020B0606020202030204" pitchFamily="34" charset="0"/>
              </a:rPr>
              <a:t> (when David hid from Saul in the cave, cf. 1 Sa. 24)</a:t>
            </a:r>
          </a:p>
          <a:p>
            <a:pPr eaLnBrk="1" hangingPunct="1">
              <a:lnSpc>
                <a:spcPct val="80000"/>
              </a:lnSpc>
              <a:defRPr/>
            </a:pPr>
            <a:r>
              <a:rPr lang="en-US" altLang="en-US" sz="2400" b="1">
                <a:solidFill>
                  <a:srgbClr val="CCFF66"/>
                </a:solidFill>
                <a:effectLst/>
                <a:latin typeface="Arial Narrow" panose="020B0606020202030204" pitchFamily="34" charset="0"/>
              </a:rPr>
              <a:t>Psalm 63</a:t>
            </a:r>
            <a:r>
              <a:rPr lang="en-US" altLang="en-US" sz="2400" i="1">
                <a:effectLst/>
                <a:latin typeface="Arial Narrow" panose="020B0606020202030204" pitchFamily="34" charset="0"/>
              </a:rPr>
              <a:t> (when David was in the desert of Judah, cf. 1 Sa. 24:1-2)</a:t>
            </a:r>
          </a:p>
          <a:p>
            <a:pPr eaLnBrk="1" hangingPunct="1">
              <a:lnSpc>
                <a:spcPct val="80000"/>
              </a:lnSpc>
              <a:defRPr/>
            </a:pPr>
            <a:r>
              <a:rPr lang="en-US" altLang="en-US" sz="2400" b="1">
                <a:solidFill>
                  <a:srgbClr val="CCFF66"/>
                </a:solidFill>
                <a:effectLst/>
                <a:latin typeface="Arial Narrow" panose="020B0606020202030204" pitchFamily="34" charset="0"/>
              </a:rPr>
              <a:t>Psalm 60</a:t>
            </a:r>
            <a:r>
              <a:rPr lang="en-US" altLang="en-US" sz="2400" b="1">
                <a:effectLst/>
                <a:latin typeface="Arial Narrow" panose="020B0606020202030204" pitchFamily="34" charset="0"/>
              </a:rPr>
              <a:t> (</a:t>
            </a:r>
            <a:r>
              <a:rPr lang="en-US" altLang="en-US" sz="2400" i="1">
                <a:effectLst/>
                <a:latin typeface="Arial Narrow" panose="020B0606020202030204" pitchFamily="34" charset="0"/>
              </a:rPr>
              <a:t>when David fought the Edomites after an invasion, cf. 2 Sa. 8:3-6; 10:15-19)</a:t>
            </a:r>
          </a:p>
          <a:p>
            <a:pPr eaLnBrk="1" hangingPunct="1">
              <a:lnSpc>
                <a:spcPct val="80000"/>
              </a:lnSpc>
              <a:defRPr/>
            </a:pPr>
            <a:r>
              <a:rPr lang="en-US" altLang="en-US" sz="2400" b="1">
                <a:solidFill>
                  <a:srgbClr val="CCFF66"/>
                </a:solidFill>
                <a:effectLst/>
                <a:latin typeface="Arial Narrow" panose="020B0606020202030204" pitchFamily="34" charset="0"/>
              </a:rPr>
              <a:t>Psalm 18</a:t>
            </a:r>
            <a:r>
              <a:rPr lang="en-US" altLang="en-US" sz="2400" i="1">
                <a:effectLst/>
                <a:latin typeface="Arial Narrow" panose="020B0606020202030204" pitchFamily="34" charset="0"/>
              </a:rPr>
              <a:t> (when David was delivered from Saul and all his enemies, cf. 1 Sa. 19:1ff.; 24:1ff.; 26:1ff.; 2 Sa. 5:17ff; 8:1ff.; 10:1ff.; 15:1—18:33; 21:15ff.)</a:t>
            </a:r>
          </a:p>
        </p:txBody>
      </p:sp>
      <p:sp>
        <p:nvSpPr>
          <p:cNvPr id="2" name="Slide Number Placeholder 1">
            <a:extLst>
              <a:ext uri="{FF2B5EF4-FFF2-40B4-BE49-F238E27FC236}">
                <a16:creationId xmlns:a16="http://schemas.microsoft.com/office/drawing/2014/main" id="{2B60D00B-F8D9-BE79-E595-2F084A99F37C}"/>
              </a:ext>
            </a:extLst>
          </p:cNvPr>
          <p:cNvSpPr>
            <a:spLocks noGrp="1"/>
          </p:cNvSpPr>
          <p:nvPr>
            <p:ph type="sldNum" sz="quarter" idx="12"/>
          </p:nvPr>
        </p:nvSpPr>
        <p:spPr/>
        <p:txBody>
          <a:bodyPr/>
          <a:lstStyle/>
          <a:p>
            <a:pPr>
              <a:defRPr/>
            </a:pPr>
            <a:fld id="{FACF846E-A649-4591-B7EB-99FA208A3202}" type="slidenum">
              <a:rPr lang="en-US" altLang="en-US" smtClean="0"/>
              <a:pPr>
                <a:defRPr/>
              </a:pPr>
              <a:t>175</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2000" fill="hold"/>
                                        <p:tgtEl>
                                          <p:spTgt spid="76802"/>
                                        </p:tgtEl>
                                        <p:attrNameLst>
                                          <p:attrName>ppt_x</p:attrName>
                                        </p:attrNameLst>
                                      </p:cBhvr>
                                      <p:tavLst>
                                        <p:tav tm="0">
                                          <p:val>
                                            <p:strVal val="#ppt_x"/>
                                          </p:val>
                                        </p:tav>
                                        <p:tav tm="100000">
                                          <p:val>
                                            <p:strVal val="#ppt_x"/>
                                          </p:val>
                                        </p:tav>
                                      </p:tavLst>
                                    </p:anim>
                                    <p:anim calcmode="lin" valueType="num">
                                      <p:cBhvr additive="base">
                                        <p:cTn id="8" dur="2000" fill="hold"/>
                                        <p:tgtEl>
                                          <p:spTgt spid="7680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3" presetClass="entr" presetSubtype="10" fill="hold" grpId="0" nodeType="afterEffect">
                                  <p:stCondLst>
                                    <p:cond delay="0"/>
                                  </p:stCondLst>
                                  <p:childTnLst>
                                    <p:set>
                                      <p:cBhvr>
                                        <p:cTn id="11" dur="1" fill="hold">
                                          <p:stCondLst>
                                            <p:cond delay="0"/>
                                          </p:stCondLst>
                                        </p:cTn>
                                        <p:tgtEl>
                                          <p:spTgt spid="76803">
                                            <p:bg/>
                                          </p:spTgt>
                                        </p:tgtEl>
                                        <p:attrNameLst>
                                          <p:attrName>style.visibility</p:attrName>
                                        </p:attrNameLst>
                                      </p:cBhvr>
                                      <p:to>
                                        <p:strVal val="visible"/>
                                      </p:to>
                                    </p:set>
                                    <p:animEffect transition="in" filter="blinds(horizontal)">
                                      <p:cBhvr>
                                        <p:cTn id="12" dur="500"/>
                                        <p:tgtEl>
                                          <p:spTgt spid="7680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6803">
                                            <p:txEl>
                                              <p:pRg st="1" end="1"/>
                                            </p:txEl>
                                          </p:spTgt>
                                        </p:tgtEl>
                                        <p:attrNameLst>
                                          <p:attrName>style.visibility</p:attrName>
                                        </p:attrNameLst>
                                      </p:cBhvr>
                                      <p:to>
                                        <p:strVal val="visible"/>
                                      </p:to>
                                    </p:set>
                                    <p:animEffect transition="in" filter="blinds(horizontal)">
                                      <p:cBhvr>
                                        <p:cTn id="17" dur="500"/>
                                        <p:tgtEl>
                                          <p:spTgt spid="7680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6803">
                                            <p:txEl>
                                              <p:pRg st="2" end="2"/>
                                            </p:txEl>
                                          </p:spTgt>
                                        </p:tgtEl>
                                        <p:attrNameLst>
                                          <p:attrName>style.visibility</p:attrName>
                                        </p:attrNameLst>
                                      </p:cBhvr>
                                      <p:to>
                                        <p:strVal val="visible"/>
                                      </p:to>
                                    </p:set>
                                    <p:animEffect transition="in" filter="blinds(horizontal)">
                                      <p:cBhvr>
                                        <p:cTn id="22" dur="500"/>
                                        <p:tgtEl>
                                          <p:spTgt spid="7680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6803">
                                            <p:txEl>
                                              <p:pRg st="3" end="3"/>
                                            </p:txEl>
                                          </p:spTgt>
                                        </p:tgtEl>
                                        <p:attrNameLst>
                                          <p:attrName>style.visibility</p:attrName>
                                        </p:attrNameLst>
                                      </p:cBhvr>
                                      <p:to>
                                        <p:strVal val="visible"/>
                                      </p:to>
                                    </p:set>
                                    <p:animEffect transition="in" filter="blinds(horizontal)">
                                      <p:cBhvr>
                                        <p:cTn id="27" dur="500"/>
                                        <p:tgtEl>
                                          <p:spTgt spid="7680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6803">
                                            <p:txEl>
                                              <p:pRg st="4" end="4"/>
                                            </p:txEl>
                                          </p:spTgt>
                                        </p:tgtEl>
                                        <p:attrNameLst>
                                          <p:attrName>style.visibility</p:attrName>
                                        </p:attrNameLst>
                                      </p:cBhvr>
                                      <p:to>
                                        <p:strVal val="visible"/>
                                      </p:to>
                                    </p:set>
                                    <p:animEffect transition="in" filter="blinds(horizontal)">
                                      <p:cBhvr>
                                        <p:cTn id="32" dur="500"/>
                                        <p:tgtEl>
                                          <p:spTgt spid="7680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6803">
                                            <p:txEl>
                                              <p:pRg st="5" end="5"/>
                                            </p:txEl>
                                          </p:spTgt>
                                        </p:tgtEl>
                                        <p:attrNameLst>
                                          <p:attrName>style.visibility</p:attrName>
                                        </p:attrNameLst>
                                      </p:cBhvr>
                                      <p:to>
                                        <p:strVal val="visible"/>
                                      </p:to>
                                    </p:set>
                                    <p:animEffect transition="in" filter="blinds(horizontal)">
                                      <p:cBhvr>
                                        <p:cTn id="37" dur="500"/>
                                        <p:tgtEl>
                                          <p:spTgt spid="7680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6803">
                                            <p:txEl>
                                              <p:pRg st="6" end="6"/>
                                            </p:txEl>
                                          </p:spTgt>
                                        </p:tgtEl>
                                        <p:attrNameLst>
                                          <p:attrName>style.visibility</p:attrName>
                                        </p:attrNameLst>
                                      </p:cBhvr>
                                      <p:to>
                                        <p:strVal val="visible"/>
                                      </p:to>
                                    </p:set>
                                    <p:animEffect transition="in" filter="blinds(horizontal)">
                                      <p:cBhvr>
                                        <p:cTn id="42" dur="500"/>
                                        <p:tgtEl>
                                          <p:spTgt spid="76803">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6803">
                                            <p:txEl>
                                              <p:pRg st="7" end="7"/>
                                            </p:txEl>
                                          </p:spTgt>
                                        </p:tgtEl>
                                        <p:attrNameLst>
                                          <p:attrName>style.visibility</p:attrName>
                                        </p:attrNameLst>
                                      </p:cBhvr>
                                      <p:to>
                                        <p:strVal val="visible"/>
                                      </p:to>
                                    </p:set>
                                    <p:animEffect transition="in" filter="blinds(horizontal)">
                                      <p:cBhvr>
                                        <p:cTn id="47" dur="500"/>
                                        <p:tgtEl>
                                          <p:spTgt spid="76803">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6803">
                                            <p:txEl>
                                              <p:pRg st="8" end="8"/>
                                            </p:txEl>
                                          </p:spTgt>
                                        </p:tgtEl>
                                        <p:attrNameLst>
                                          <p:attrName>style.visibility</p:attrName>
                                        </p:attrNameLst>
                                      </p:cBhvr>
                                      <p:to>
                                        <p:strVal val="visible"/>
                                      </p:to>
                                    </p:set>
                                    <p:animEffect transition="in" filter="blinds(horizontal)">
                                      <p:cBhvr>
                                        <p:cTn id="52" dur="500"/>
                                        <p:tgtEl>
                                          <p:spTgt spid="76803">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6803">
                                            <p:txEl>
                                              <p:pRg st="9" end="9"/>
                                            </p:txEl>
                                          </p:spTgt>
                                        </p:tgtEl>
                                        <p:attrNameLst>
                                          <p:attrName>style.visibility</p:attrName>
                                        </p:attrNameLst>
                                      </p:cBhvr>
                                      <p:to>
                                        <p:strVal val="visible"/>
                                      </p:to>
                                    </p:set>
                                    <p:animEffect transition="in" filter="blinds(horizontal)">
                                      <p:cBhvr>
                                        <p:cTn id="57" dur="500"/>
                                        <p:tgtEl>
                                          <p:spTgt spid="76803">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76803">
                                            <p:txEl>
                                              <p:pRg st="10" end="10"/>
                                            </p:txEl>
                                          </p:spTgt>
                                        </p:tgtEl>
                                        <p:attrNameLst>
                                          <p:attrName>style.visibility</p:attrName>
                                        </p:attrNameLst>
                                      </p:cBhvr>
                                      <p:to>
                                        <p:strVal val="visible"/>
                                      </p:to>
                                    </p:set>
                                    <p:animEffect transition="in" filter="blinds(horizontal)">
                                      <p:cBhvr>
                                        <p:cTn id="62" dur="500"/>
                                        <p:tgtEl>
                                          <p:spTgt spid="768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build="p" animBg="1"/>
    </p:bld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79D845E-F552-1E3D-D870-7A1240F86493}"/>
              </a:ext>
            </a:extLst>
          </p:cNvPr>
          <p:cNvSpPr>
            <a:spLocks noGrp="1" noChangeArrowheads="1"/>
          </p:cNvSpPr>
          <p:nvPr>
            <p:ph type="title"/>
          </p:nvPr>
        </p:nvSpPr>
        <p:spPr>
          <a:xfrm>
            <a:off x="1930400" y="289560"/>
            <a:ext cx="8229600" cy="1143000"/>
          </a:xfrm>
        </p:spPr>
        <p:txBody>
          <a:bodyPr/>
          <a:lstStyle/>
          <a:p>
            <a:pPr eaLnBrk="1" hangingPunct="1">
              <a:defRPr/>
            </a:pPr>
            <a:r>
              <a:rPr lang="en-US" altLang="en-US" sz="4000" dirty="0">
                <a:solidFill>
                  <a:srgbClr val="FF6600"/>
                </a:solidFill>
                <a:latin typeface="Eras Bold ITC" pitchFamily="34" charset="0"/>
              </a:rPr>
              <a:t>Political Instability at the close of 1 Samuel</a:t>
            </a:r>
          </a:p>
        </p:txBody>
      </p:sp>
      <p:sp>
        <p:nvSpPr>
          <p:cNvPr id="78851" name="Rectangle 3">
            <a:extLst>
              <a:ext uri="{FF2B5EF4-FFF2-40B4-BE49-F238E27FC236}">
                <a16:creationId xmlns:a16="http://schemas.microsoft.com/office/drawing/2014/main" id="{9030AB0D-C5D4-AA5A-1112-BDC8830F14C0}"/>
              </a:ext>
            </a:extLst>
          </p:cNvPr>
          <p:cNvSpPr>
            <a:spLocks noGrp="1" noChangeArrowheads="1"/>
          </p:cNvSpPr>
          <p:nvPr>
            <p:ph type="body" idx="1"/>
          </p:nvPr>
        </p:nvSpPr>
        <p:spPr>
          <a:xfrm>
            <a:off x="802105" y="1666558"/>
            <a:ext cx="10780295" cy="5034280"/>
          </a:xfrm>
        </p:spPr>
        <p:txBody>
          <a:bodyPr/>
          <a:lstStyle/>
          <a:p>
            <a:pPr eaLnBrk="1" hangingPunct="1">
              <a:lnSpc>
                <a:spcPct val="90000"/>
              </a:lnSpc>
              <a:buFont typeface="Wingdings" panose="05000000000000000000" pitchFamily="2" charset="2"/>
              <a:buNone/>
              <a:defRPr/>
            </a:pPr>
            <a:r>
              <a:rPr lang="en-US" altLang="en-US" dirty="0">
                <a:solidFill>
                  <a:srgbClr val="FF9900"/>
                </a:solidFill>
                <a:latin typeface="Eras Demi ITC" pitchFamily="34" charset="0"/>
              </a:rPr>
              <a:t>At the death of Saul, the political circumstances of Israel were especially precarious.</a:t>
            </a:r>
          </a:p>
          <a:p>
            <a:pPr eaLnBrk="1" hangingPunct="1">
              <a:lnSpc>
                <a:spcPct val="90000"/>
              </a:lnSpc>
              <a:defRPr/>
            </a:pPr>
            <a:r>
              <a:rPr lang="en-US" altLang="en-US" sz="2800" i="1" dirty="0">
                <a:effectLst/>
                <a:latin typeface="Arial Narrow" panose="020B0606020202030204" pitchFamily="34" charset="0"/>
              </a:rPr>
              <a:t>They still faced a Philistine technological advantage, iron against bronze, chariots against infantry.</a:t>
            </a:r>
          </a:p>
          <a:p>
            <a:pPr eaLnBrk="1" hangingPunct="1">
              <a:lnSpc>
                <a:spcPct val="90000"/>
              </a:lnSpc>
              <a:defRPr/>
            </a:pPr>
            <a:r>
              <a:rPr lang="en-US" altLang="en-US" sz="2800" i="1" dirty="0">
                <a:effectLst/>
                <a:latin typeface="Arial Narrow" panose="020B0606020202030204" pitchFamily="34" charset="0"/>
              </a:rPr>
              <a:t>They faced a Philistine strategic advantage: the Philistines controlled the coastal plain and the Plain of Megiddo; already they had infiltrated into the central mountains.</a:t>
            </a:r>
          </a:p>
          <a:p>
            <a:pPr eaLnBrk="1" hangingPunct="1">
              <a:lnSpc>
                <a:spcPct val="90000"/>
              </a:lnSpc>
              <a:defRPr/>
            </a:pPr>
            <a:r>
              <a:rPr lang="en-US" altLang="en-US" sz="2800" i="1" dirty="0">
                <a:effectLst/>
                <a:latin typeface="Arial Narrow" panose="020B0606020202030204" pitchFamily="34" charset="0"/>
              </a:rPr>
              <a:t>Israel lacked a procedure for the transition of leadership (the judges had not been dynastic, while kings in the ANE often assumed a dynastic succession. Saul’s son was no exception.)</a:t>
            </a:r>
          </a:p>
          <a:p>
            <a:pPr eaLnBrk="1" hangingPunct="1">
              <a:lnSpc>
                <a:spcPct val="90000"/>
              </a:lnSpc>
              <a:defRPr/>
            </a:pPr>
            <a:r>
              <a:rPr lang="en-US" altLang="en-US" sz="2800" i="1" dirty="0">
                <a:effectLst/>
                <a:latin typeface="Arial Narrow" panose="020B0606020202030204" pitchFamily="34" charset="0"/>
              </a:rPr>
              <a:t>David’s anointing by Samuel was ineffective, since it was secret.</a:t>
            </a:r>
            <a:r>
              <a:rPr lang="en-US" altLang="en-US" sz="2800" i="1" dirty="0">
                <a:solidFill>
                  <a:srgbClr val="000000"/>
                </a:solidFill>
                <a:effectLst>
                  <a:outerShdw blurRad="38100" dist="38100" dir="2700000" algn="tl">
                    <a:srgbClr val="FFFFFF"/>
                  </a:outerShdw>
                </a:effectLst>
                <a:latin typeface="Arial Narrow" panose="020B0606020202030204" pitchFamily="34" charset="0"/>
              </a:rPr>
              <a:t> </a:t>
            </a:r>
          </a:p>
        </p:txBody>
      </p:sp>
      <p:sp>
        <p:nvSpPr>
          <p:cNvPr id="2" name="Slide Number Placeholder 1">
            <a:extLst>
              <a:ext uri="{FF2B5EF4-FFF2-40B4-BE49-F238E27FC236}">
                <a16:creationId xmlns:a16="http://schemas.microsoft.com/office/drawing/2014/main" id="{9F147406-3E06-7A16-31EC-2F4C8A72FAE4}"/>
              </a:ext>
            </a:extLst>
          </p:cNvPr>
          <p:cNvSpPr>
            <a:spLocks noGrp="1"/>
          </p:cNvSpPr>
          <p:nvPr>
            <p:ph type="sldNum" sz="quarter" idx="12"/>
          </p:nvPr>
        </p:nvSpPr>
        <p:spPr/>
        <p:txBody>
          <a:bodyPr/>
          <a:lstStyle/>
          <a:p>
            <a:pPr>
              <a:defRPr/>
            </a:pPr>
            <a:fld id="{FACF846E-A649-4591-B7EB-99FA208A3202}" type="slidenum">
              <a:rPr lang="en-US" altLang="en-US" smtClean="0"/>
              <a:pPr>
                <a:defRPr/>
              </a:pPr>
              <a:t>176</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p:cTn id="7"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8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 calcmode="lin" valueType="num">
                                      <p:cBhvr additive="base">
                                        <p:cTn id="19" dur="5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8851">
                                            <p:txEl>
                                              <p:pRg st="3" end="3"/>
                                            </p:txEl>
                                          </p:spTgt>
                                        </p:tgtEl>
                                        <p:attrNameLst>
                                          <p:attrName>style.visibility</p:attrName>
                                        </p:attrNameLst>
                                      </p:cBhvr>
                                      <p:to>
                                        <p:strVal val="visible"/>
                                      </p:to>
                                    </p:set>
                                    <p:anim calcmode="lin" valueType="num">
                                      <p:cBhvr additive="base">
                                        <p:cTn id="25" dur="500" fill="hold"/>
                                        <p:tgtEl>
                                          <p:spTgt spid="788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88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8851">
                                            <p:txEl>
                                              <p:pRg st="4" end="4"/>
                                            </p:txEl>
                                          </p:spTgt>
                                        </p:tgtEl>
                                        <p:attrNameLst>
                                          <p:attrName>style.visibility</p:attrName>
                                        </p:attrNameLst>
                                      </p:cBhvr>
                                      <p:to>
                                        <p:strVal val="visible"/>
                                      </p:to>
                                    </p:set>
                                    <p:anim calcmode="lin" valueType="num">
                                      <p:cBhvr additive="base">
                                        <p:cTn id="31" dur="500" fill="hold"/>
                                        <p:tgtEl>
                                          <p:spTgt spid="788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88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79874" name="AutoShape 2">
            <a:extLst>
              <a:ext uri="{FF2B5EF4-FFF2-40B4-BE49-F238E27FC236}">
                <a16:creationId xmlns:a16="http://schemas.microsoft.com/office/drawing/2014/main" id="{79B4D934-D78B-0B3E-EF6F-21FC020FE6C5}"/>
              </a:ext>
            </a:extLst>
          </p:cNvPr>
          <p:cNvSpPr>
            <a:spLocks noChangeArrowheads="1"/>
          </p:cNvSpPr>
          <p:nvPr/>
        </p:nvSpPr>
        <p:spPr bwMode="auto">
          <a:xfrm>
            <a:off x="1905000" y="304800"/>
            <a:ext cx="4267200" cy="1981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9875" name="AutoShape 3">
            <a:extLst>
              <a:ext uri="{FF2B5EF4-FFF2-40B4-BE49-F238E27FC236}">
                <a16:creationId xmlns:a16="http://schemas.microsoft.com/office/drawing/2014/main" id="{192317D9-872B-E696-F1B1-CBCE440561E3}"/>
              </a:ext>
            </a:extLst>
          </p:cNvPr>
          <p:cNvSpPr>
            <a:spLocks noChangeArrowheads="1"/>
          </p:cNvSpPr>
          <p:nvPr/>
        </p:nvSpPr>
        <p:spPr bwMode="auto">
          <a:xfrm>
            <a:off x="3581400" y="2743200"/>
            <a:ext cx="6705600" cy="3733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79876" name="Rectangle 4">
            <a:extLst>
              <a:ext uri="{FF2B5EF4-FFF2-40B4-BE49-F238E27FC236}">
                <a16:creationId xmlns:a16="http://schemas.microsoft.com/office/drawing/2014/main" id="{5C8F8621-17AC-D849-804E-A118BC47ECE5}"/>
              </a:ext>
            </a:extLst>
          </p:cNvPr>
          <p:cNvSpPr>
            <a:spLocks noGrp="1" noChangeArrowheads="1"/>
          </p:cNvSpPr>
          <p:nvPr>
            <p:ph type="title"/>
          </p:nvPr>
        </p:nvSpPr>
        <p:spPr>
          <a:xfrm>
            <a:off x="2057400" y="381001"/>
            <a:ext cx="4038600" cy="1858963"/>
          </a:xfrm>
        </p:spPr>
        <p:txBody>
          <a:bodyPr anchorCtr="0"/>
          <a:lstStyle/>
          <a:p>
            <a:pPr eaLnBrk="1" hangingPunct="1">
              <a:defRPr/>
            </a:pPr>
            <a:r>
              <a:rPr lang="en-US" altLang="en-US" sz="3600" b="1">
                <a:solidFill>
                  <a:srgbClr val="FF9933"/>
                </a:solidFill>
              </a:rPr>
              <a:t>David’s anointing by Samuel was offset by…</a:t>
            </a:r>
          </a:p>
        </p:txBody>
      </p:sp>
      <p:sp>
        <p:nvSpPr>
          <p:cNvPr id="79877" name="Rectangle 5">
            <a:extLst>
              <a:ext uri="{FF2B5EF4-FFF2-40B4-BE49-F238E27FC236}">
                <a16:creationId xmlns:a16="http://schemas.microsoft.com/office/drawing/2014/main" id="{62F03BBF-D497-1A7B-500C-2B3229C442ED}"/>
              </a:ext>
            </a:extLst>
          </p:cNvPr>
          <p:cNvSpPr>
            <a:spLocks noGrp="1" noChangeArrowheads="1"/>
          </p:cNvSpPr>
          <p:nvPr>
            <p:ph type="body" idx="1"/>
          </p:nvPr>
        </p:nvSpPr>
        <p:spPr>
          <a:xfrm>
            <a:off x="3962400" y="2819400"/>
            <a:ext cx="6096000" cy="3505200"/>
          </a:xfrm>
        </p:spPr>
        <p:txBody>
          <a:bodyPr/>
          <a:lstStyle/>
          <a:p>
            <a:pPr eaLnBrk="1" hangingPunct="1">
              <a:lnSpc>
                <a:spcPct val="90000"/>
              </a:lnSpc>
              <a:defRPr/>
            </a:pPr>
            <a:r>
              <a:rPr lang="en-US" altLang="en-US" i="1">
                <a:solidFill>
                  <a:srgbClr val="FFFF99"/>
                </a:solidFill>
              </a:rPr>
              <a:t>Limited Recognition (a private anointing)</a:t>
            </a:r>
          </a:p>
          <a:p>
            <a:pPr eaLnBrk="1" hangingPunct="1">
              <a:lnSpc>
                <a:spcPct val="90000"/>
              </a:lnSpc>
              <a:defRPr/>
            </a:pPr>
            <a:r>
              <a:rPr lang="en-US" altLang="en-US" i="1">
                <a:solidFill>
                  <a:srgbClr val="FFFF99"/>
                </a:solidFill>
              </a:rPr>
              <a:t>His Outlaw Career (public suspicion)</a:t>
            </a:r>
          </a:p>
          <a:p>
            <a:pPr eaLnBrk="1" hangingPunct="1">
              <a:lnSpc>
                <a:spcPct val="90000"/>
              </a:lnSpc>
              <a:defRPr/>
            </a:pPr>
            <a:r>
              <a:rPr lang="en-US" altLang="en-US" i="1">
                <a:solidFill>
                  <a:srgbClr val="FFFF99"/>
                </a:solidFill>
              </a:rPr>
              <a:t>His Philistine Vassalship (further suspicion)</a:t>
            </a:r>
          </a:p>
          <a:p>
            <a:pPr eaLnBrk="1" hangingPunct="1">
              <a:lnSpc>
                <a:spcPct val="90000"/>
              </a:lnSpc>
              <a:defRPr/>
            </a:pPr>
            <a:r>
              <a:rPr lang="en-US" altLang="en-US" i="1">
                <a:solidFill>
                  <a:srgbClr val="FFFF99"/>
                </a:solidFill>
              </a:rPr>
              <a:t>Loyalists to Saul’s Family</a:t>
            </a:r>
          </a:p>
        </p:txBody>
      </p:sp>
      <p:sp>
        <p:nvSpPr>
          <p:cNvPr id="2" name="Slide Number Placeholder 1">
            <a:extLst>
              <a:ext uri="{FF2B5EF4-FFF2-40B4-BE49-F238E27FC236}">
                <a16:creationId xmlns:a16="http://schemas.microsoft.com/office/drawing/2014/main" id="{E511CB24-EF93-3E94-C2DA-C6B8DCC9381C}"/>
              </a:ext>
            </a:extLst>
          </p:cNvPr>
          <p:cNvSpPr>
            <a:spLocks noGrp="1"/>
          </p:cNvSpPr>
          <p:nvPr>
            <p:ph type="sldNum" sz="quarter" idx="12"/>
          </p:nvPr>
        </p:nvSpPr>
        <p:spPr/>
        <p:txBody>
          <a:bodyPr/>
          <a:lstStyle/>
          <a:p>
            <a:pPr>
              <a:defRPr/>
            </a:pPr>
            <a:fld id="{FACF846E-A649-4591-B7EB-99FA208A3202}" type="slidenum">
              <a:rPr lang="en-US" altLang="en-US" smtClean="0"/>
              <a:pPr>
                <a:defRPr/>
              </a:pPr>
              <a:t>177</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dissolve">
                                      <p:cBhvr>
                                        <p:cTn id="7" dur="500"/>
                                        <p:tgtEl>
                                          <p:spTgt spid="79876"/>
                                        </p:tgtEl>
                                      </p:cBhvr>
                                    </p:animEffect>
                                  </p:childTnLst>
                                </p:cTn>
                              </p:par>
                              <p:par>
                                <p:cTn id="8" presetID="9" presetClass="entr" presetSubtype="0" fill="hold" nodeType="withEffect">
                                  <p:stCondLst>
                                    <p:cond delay="0"/>
                                  </p:stCondLst>
                                  <p:childTnLst>
                                    <p:set>
                                      <p:cBhvr>
                                        <p:cTn id="9" dur="1" fill="hold">
                                          <p:stCondLst>
                                            <p:cond delay="0"/>
                                          </p:stCondLst>
                                        </p:cTn>
                                        <p:tgtEl>
                                          <p:spTgt spid="79874"/>
                                        </p:tgtEl>
                                        <p:attrNameLst>
                                          <p:attrName>style.visibility</p:attrName>
                                        </p:attrNameLst>
                                      </p:cBhvr>
                                      <p:to>
                                        <p:strVal val="visible"/>
                                      </p:to>
                                    </p:set>
                                    <p:animEffect transition="in" filter="dissolve">
                                      <p:cBhvr>
                                        <p:cTn id="10" dur="500"/>
                                        <p:tgtEl>
                                          <p:spTgt spid="798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9875"/>
                                        </p:tgtEl>
                                        <p:attrNameLst>
                                          <p:attrName>style.visibility</p:attrName>
                                        </p:attrNameLst>
                                      </p:cBhvr>
                                      <p:to>
                                        <p:strVal val="visible"/>
                                      </p:to>
                                    </p:set>
                                    <p:animEffect transition="in" filter="dissolve">
                                      <p:cBhvr>
                                        <p:cTn id="15" dur="500"/>
                                        <p:tgtEl>
                                          <p:spTgt spid="79875"/>
                                        </p:tgtEl>
                                      </p:cBhvr>
                                    </p:animEffect>
                                  </p:childTnLst>
                                </p:cTn>
                              </p:par>
                              <p:par>
                                <p:cTn id="16" presetID="39" presetClass="entr" presetSubtype="0" accel="100000" fill="hold" nodeType="withEffect">
                                  <p:stCondLst>
                                    <p:cond delay="0"/>
                                  </p:stCondLst>
                                  <p:childTnLst>
                                    <p:set>
                                      <p:cBhvr>
                                        <p:cTn id="17" dur="1" fill="hold">
                                          <p:stCondLst>
                                            <p:cond delay="0"/>
                                          </p:stCondLst>
                                        </p:cTn>
                                        <p:tgtEl>
                                          <p:spTgt spid="79877">
                                            <p:txEl>
                                              <p:pRg st="0" end="0"/>
                                            </p:txEl>
                                          </p:spTgt>
                                        </p:tgtEl>
                                        <p:attrNameLst>
                                          <p:attrName>style.visibility</p:attrName>
                                        </p:attrNameLst>
                                      </p:cBhvr>
                                      <p:to>
                                        <p:strVal val="visible"/>
                                      </p:to>
                                    </p:set>
                                    <p:anim calcmode="lin" valueType="num">
                                      <p:cBhvr>
                                        <p:cTn id="18" dur="500" fill="hold"/>
                                        <p:tgtEl>
                                          <p:spTgt spid="7987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7987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7987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798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79877">
                                            <p:txEl>
                                              <p:pRg st="1" end="1"/>
                                            </p:txEl>
                                          </p:spTgt>
                                        </p:tgtEl>
                                        <p:attrNameLst>
                                          <p:attrName>style.visibility</p:attrName>
                                        </p:attrNameLst>
                                      </p:cBhvr>
                                      <p:to>
                                        <p:strVal val="visible"/>
                                      </p:to>
                                    </p:set>
                                    <p:anim calcmode="lin" valueType="num">
                                      <p:cBhvr>
                                        <p:cTn id="26" dur="500" fill="hold"/>
                                        <p:tgtEl>
                                          <p:spTgt spid="7987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7987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7987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798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9" presetClass="entr" presetSubtype="0" accel="100000" fill="hold" nodeType="clickEffect">
                                  <p:stCondLst>
                                    <p:cond delay="0"/>
                                  </p:stCondLst>
                                  <p:childTnLst>
                                    <p:set>
                                      <p:cBhvr>
                                        <p:cTn id="33" dur="1" fill="hold">
                                          <p:stCondLst>
                                            <p:cond delay="0"/>
                                          </p:stCondLst>
                                        </p:cTn>
                                        <p:tgtEl>
                                          <p:spTgt spid="79877">
                                            <p:txEl>
                                              <p:pRg st="2" end="2"/>
                                            </p:txEl>
                                          </p:spTgt>
                                        </p:tgtEl>
                                        <p:attrNameLst>
                                          <p:attrName>style.visibility</p:attrName>
                                        </p:attrNameLst>
                                      </p:cBhvr>
                                      <p:to>
                                        <p:strVal val="visible"/>
                                      </p:to>
                                    </p:set>
                                    <p:anim calcmode="lin" valueType="num">
                                      <p:cBhvr>
                                        <p:cTn id="34" dur="500" fill="hold"/>
                                        <p:tgtEl>
                                          <p:spTgt spid="7987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7987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7987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798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9" presetClass="entr" presetSubtype="0" accel="100000" fill="hold" nodeType="clickEffect">
                                  <p:stCondLst>
                                    <p:cond delay="0"/>
                                  </p:stCondLst>
                                  <p:childTnLst>
                                    <p:set>
                                      <p:cBhvr>
                                        <p:cTn id="41" dur="1" fill="hold">
                                          <p:stCondLst>
                                            <p:cond delay="0"/>
                                          </p:stCondLst>
                                        </p:cTn>
                                        <p:tgtEl>
                                          <p:spTgt spid="79877">
                                            <p:txEl>
                                              <p:pRg st="3" end="3"/>
                                            </p:txEl>
                                          </p:spTgt>
                                        </p:tgtEl>
                                        <p:attrNameLst>
                                          <p:attrName>style.visibility</p:attrName>
                                        </p:attrNameLst>
                                      </p:cBhvr>
                                      <p:to>
                                        <p:strVal val="visible"/>
                                      </p:to>
                                    </p:set>
                                    <p:anim calcmode="lin" valueType="num">
                                      <p:cBhvr>
                                        <p:cTn id="42" dur="500" fill="hold"/>
                                        <p:tgtEl>
                                          <p:spTgt spid="7987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500" fill="hold"/>
                                        <p:tgtEl>
                                          <p:spTgt spid="7987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500" fill="hold"/>
                                        <p:tgtEl>
                                          <p:spTgt spid="7987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500" fill="hold"/>
                                        <p:tgtEl>
                                          <p:spTgt spid="798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A04E1F1-E16B-B244-BEFC-9F23E0C296D3}"/>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FD580B8B-EDEF-41EB-B90B-DC55547C1B68}" type="slidenum">
              <a:rPr lang="en-US" altLang="en-US">
                <a:solidFill>
                  <a:srgbClr val="EAEAEA"/>
                </a:solidFill>
              </a:rPr>
              <a:pPr defTabSz="914400" fontAlgn="base">
                <a:spcBef>
                  <a:spcPct val="0"/>
                </a:spcBef>
                <a:spcAft>
                  <a:spcPct val="0"/>
                </a:spcAft>
                <a:defRPr/>
              </a:pPr>
              <a:t>178</a:t>
            </a:fld>
            <a:endParaRPr lang="en-US" altLang="en-US">
              <a:solidFill>
                <a:srgbClr val="EAEAEA"/>
              </a:solidFill>
            </a:endParaRPr>
          </a:p>
        </p:txBody>
      </p:sp>
      <p:sp>
        <p:nvSpPr>
          <p:cNvPr id="235522" name="Rectangle 2">
            <a:extLst>
              <a:ext uri="{FF2B5EF4-FFF2-40B4-BE49-F238E27FC236}">
                <a16:creationId xmlns:a16="http://schemas.microsoft.com/office/drawing/2014/main" id="{E8FB56DF-179E-2358-12F3-966C2C211CD0}"/>
              </a:ext>
            </a:extLst>
          </p:cNvPr>
          <p:cNvSpPr>
            <a:spLocks noGrp="1" noChangeArrowheads="1"/>
          </p:cNvSpPr>
          <p:nvPr>
            <p:ph type="title"/>
          </p:nvPr>
        </p:nvSpPr>
        <p:spPr/>
        <p:txBody>
          <a:bodyPr/>
          <a:lstStyle/>
          <a:p>
            <a:pPr eaLnBrk="1" hangingPunct="1">
              <a:defRPr/>
            </a:pPr>
            <a:r>
              <a:rPr lang="en-US" altLang="en-US" b="1" dirty="0">
                <a:solidFill>
                  <a:srgbClr val="00FFFF"/>
                </a:solidFill>
              </a:rPr>
              <a:t>David Moves to Hebron</a:t>
            </a:r>
            <a:r>
              <a:rPr lang="en-US" altLang="en-US" dirty="0">
                <a:solidFill>
                  <a:srgbClr val="00FFFF"/>
                </a:solidFill>
              </a:rPr>
              <a:t> </a:t>
            </a:r>
            <a:r>
              <a:rPr lang="en-US" altLang="en-US" sz="2800" b="1" dirty="0">
                <a:solidFill>
                  <a:srgbClr val="00FFFF"/>
                </a:solidFill>
              </a:rPr>
              <a:t>(2 Sa. 2:1-4a)</a:t>
            </a:r>
          </a:p>
        </p:txBody>
      </p:sp>
      <p:sp>
        <p:nvSpPr>
          <p:cNvPr id="235523" name="Rectangle 3">
            <a:extLst>
              <a:ext uri="{FF2B5EF4-FFF2-40B4-BE49-F238E27FC236}">
                <a16:creationId xmlns:a16="http://schemas.microsoft.com/office/drawing/2014/main" id="{67C30EDE-B18C-C529-F2B2-94104D1D28AB}"/>
              </a:ext>
            </a:extLst>
          </p:cNvPr>
          <p:cNvSpPr>
            <a:spLocks noGrp="1" noChangeArrowheads="1"/>
          </p:cNvSpPr>
          <p:nvPr>
            <p:ph type="body" idx="1"/>
          </p:nvPr>
        </p:nvSpPr>
        <p:spPr>
          <a:xfrm>
            <a:off x="609599" y="1447800"/>
            <a:ext cx="10972799" cy="5029200"/>
          </a:xfrm>
        </p:spPr>
        <p:txBody>
          <a:bodyPr/>
          <a:lstStyle/>
          <a:p>
            <a:pPr eaLnBrk="1" hangingPunct="1">
              <a:buFont typeface="Wingdings" panose="05000000000000000000" pitchFamily="2" charset="2"/>
              <a:buNone/>
              <a:defRPr/>
            </a:pPr>
            <a:r>
              <a:rPr lang="en-US" altLang="en-US" sz="2800" b="1" dirty="0">
                <a:solidFill>
                  <a:schemeClr val="hlink"/>
                </a:solidFill>
              </a:rPr>
              <a:t>After seeking Yahweh’s will, David relocated from </a:t>
            </a:r>
            <a:r>
              <a:rPr lang="en-US" altLang="en-US" sz="2800" b="1" dirty="0" err="1">
                <a:solidFill>
                  <a:schemeClr val="hlink"/>
                </a:solidFill>
              </a:rPr>
              <a:t>Ziklag</a:t>
            </a:r>
            <a:r>
              <a:rPr lang="en-US" altLang="en-US" sz="2800" b="1" dirty="0">
                <a:solidFill>
                  <a:schemeClr val="hlink"/>
                </a:solidFill>
              </a:rPr>
              <a:t>, the border city, to Hebron in the Judean highlands. This marks the end of David’s outlaw career.</a:t>
            </a:r>
          </a:p>
          <a:p>
            <a:pPr eaLnBrk="1" hangingPunct="1">
              <a:defRPr/>
            </a:pPr>
            <a:r>
              <a:rPr lang="en-US" altLang="en-US" sz="2400" i="1" dirty="0"/>
              <a:t>Here, the southerners in Judah anointed him as their new king.</a:t>
            </a:r>
          </a:p>
          <a:p>
            <a:pPr eaLnBrk="1" hangingPunct="1">
              <a:defRPr/>
            </a:pPr>
            <a:r>
              <a:rPr lang="en-US" altLang="en-US" sz="2400" i="1" dirty="0"/>
              <a:t>In the north, however, </a:t>
            </a:r>
            <a:r>
              <a:rPr lang="en-US" altLang="en-US" sz="2400" i="1" dirty="0" err="1"/>
              <a:t>Eshba’al</a:t>
            </a:r>
            <a:r>
              <a:rPr lang="en-US" altLang="en-US" sz="2400" i="1" dirty="0"/>
              <a:t> (nicknamed </a:t>
            </a:r>
            <a:r>
              <a:rPr lang="en-US" altLang="en-US" sz="2400" i="1" dirty="0" err="1"/>
              <a:t>Ish-bosheth</a:t>
            </a:r>
            <a:r>
              <a:rPr lang="en-US" altLang="en-US" sz="2400" i="1" dirty="0"/>
              <a:t>), Saul’s surviving son, was crowned king.</a:t>
            </a:r>
          </a:p>
          <a:p>
            <a:pPr eaLnBrk="1" hangingPunct="1">
              <a:defRPr/>
            </a:pPr>
            <a:r>
              <a:rPr lang="en-US" altLang="en-US" sz="2400" i="1" dirty="0"/>
              <a:t>Such a circumstance could only result in civil war, and for the next 7 ½ years, the two families would struggle for political supremacy.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23">
                                            <p:txEl>
                                              <p:pRg st="1" end="1"/>
                                            </p:txEl>
                                          </p:spTgt>
                                        </p:tgtEl>
                                        <p:attrNameLst>
                                          <p:attrName>style.visibility</p:attrName>
                                        </p:attrNameLst>
                                      </p:cBhvr>
                                      <p:to>
                                        <p:strVal val="visible"/>
                                      </p:to>
                                    </p:set>
                                    <p:anim calcmode="lin" valueType="num">
                                      <p:cBhvr additive="base">
                                        <p:cTn id="13" dur="500" fill="hold"/>
                                        <p:tgtEl>
                                          <p:spTgt spid="235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23">
                                            <p:txEl>
                                              <p:pRg st="2" end="2"/>
                                            </p:txEl>
                                          </p:spTgt>
                                        </p:tgtEl>
                                        <p:attrNameLst>
                                          <p:attrName>style.visibility</p:attrName>
                                        </p:attrNameLst>
                                      </p:cBhvr>
                                      <p:to>
                                        <p:strVal val="visible"/>
                                      </p:to>
                                    </p:set>
                                    <p:anim calcmode="lin" valueType="num">
                                      <p:cBhvr additive="base">
                                        <p:cTn id="19" dur="500" fill="hold"/>
                                        <p:tgtEl>
                                          <p:spTgt spid="235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5523">
                                            <p:txEl>
                                              <p:pRg st="3" end="3"/>
                                            </p:txEl>
                                          </p:spTgt>
                                        </p:tgtEl>
                                        <p:attrNameLst>
                                          <p:attrName>style.visibility</p:attrName>
                                        </p:attrNameLst>
                                      </p:cBhvr>
                                      <p:to>
                                        <p:strVal val="visible"/>
                                      </p:to>
                                    </p:set>
                                    <p:anim calcmode="lin" valueType="num">
                                      <p:cBhvr additive="base">
                                        <p:cTn id="25" dur="500" fill="hold"/>
                                        <p:tgtEl>
                                          <p:spTgt spid="235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7856230-023F-B335-A6AC-41FFC8D49247}"/>
              </a:ext>
            </a:extLst>
          </p:cNvPr>
          <p:cNvSpPr>
            <a:spLocks noGrp="1" noChangeArrowheads="1"/>
          </p:cNvSpPr>
          <p:nvPr>
            <p:ph type="title"/>
          </p:nvPr>
        </p:nvSpPr>
        <p:spPr/>
        <p:txBody>
          <a:bodyPr/>
          <a:lstStyle/>
          <a:p>
            <a:pPr eaLnBrk="1" hangingPunct="1">
              <a:defRPr/>
            </a:pPr>
            <a:r>
              <a:rPr lang="en-US" altLang="en-US">
                <a:solidFill>
                  <a:srgbClr val="FFFF99"/>
                </a:solidFill>
                <a:latin typeface="Impact" panose="020B0806030902050204" pitchFamily="34" charset="0"/>
              </a:rPr>
              <a:t>DAVID AND THE PHILISTINES</a:t>
            </a:r>
          </a:p>
        </p:txBody>
      </p:sp>
      <p:sp>
        <p:nvSpPr>
          <p:cNvPr id="236547" name="Rectangle 3">
            <a:extLst>
              <a:ext uri="{FF2B5EF4-FFF2-40B4-BE49-F238E27FC236}">
                <a16:creationId xmlns:a16="http://schemas.microsoft.com/office/drawing/2014/main" id="{43148973-B491-C4B2-5358-ADD0A1547E9C}"/>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a:solidFill>
                  <a:schemeClr val="hlink"/>
                </a:solidFill>
                <a:latin typeface="Rockwell Condensed" pitchFamily="18" charset="0"/>
              </a:rPr>
              <a:t>David’s move to Hebron—and even his being crowned king by the people of Judah—may not have immediately alarmed the Philistines.</a:t>
            </a:r>
          </a:p>
          <a:p>
            <a:pPr eaLnBrk="1" hangingPunct="1">
              <a:defRPr/>
            </a:pPr>
            <a:r>
              <a:rPr lang="en-US" altLang="en-US" sz="2400" i="1">
                <a:latin typeface="Comic Sans MS" panose="030F0702030302020204" pitchFamily="66" charset="0"/>
              </a:rPr>
              <a:t>They likely still considered David one of their own.</a:t>
            </a:r>
          </a:p>
          <a:p>
            <a:pPr eaLnBrk="1" hangingPunct="1">
              <a:defRPr/>
            </a:pPr>
            <a:r>
              <a:rPr lang="en-US" altLang="en-US" sz="2400" i="1">
                <a:latin typeface="Comic Sans MS" panose="030F0702030302020204" pitchFamily="66" charset="0"/>
              </a:rPr>
              <a:t>The fact that David would now become a hostile rival to the house of Saul would further assure the Philistine lords that David continued to serve as their vassal, carrying out their war against Israel.</a:t>
            </a:r>
          </a:p>
        </p:txBody>
      </p:sp>
      <p:sp>
        <p:nvSpPr>
          <p:cNvPr id="2" name="Slide Number Placeholder 1">
            <a:extLst>
              <a:ext uri="{FF2B5EF4-FFF2-40B4-BE49-F238E27FC236}">
                <a16:creationId xmlns:a16="http://schemas.microsoft.com/office/drawing/2014/main" id="{8699878E-0DB5-EBBA-7C60-6AE2D1A63470}"/>
              </a:ext>
            </a:extLst>
          </p:cNvPr>
          <p:cNvSpPr>
            <a:spLocks noGrp="1"/>
          </p:cNvSpPr>
          <p:nvPr>
            <p:ph type="sldNum" sz="quarter" idx="12"/>
          </p:nvPr>
        </p:nvSpPr>
        <p:spPr/>
        <p:txBody>
          <a:bodyPr/>
          <a:lstStyle/>
          <a:p>
            <a:pPr>
              <a:defRPr/>
            </a:pPr>
            <a:fld id="{FACF846E-A649-4591-B7EB-99FA208A3202}" type="slidenum">
              <a:rPr lang="en-US" altLang="en-US" smtClean="0"/>
              <a:pPr>
                <a:defRPr/>
              </a:pPr>
              <a:t>179</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 calcmode="lin" valueType="num">
                                      <p:cBhvr>
                                        <p:cTn id="7" dur="500" fill="hold"/>
                                        <p:tgtEl>
                                          <p:spTgt spid="236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6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6547">
                                            <p:txEl>
                                              <p:pRg st="1" end="1"/>
                                            </p:txEl>
                                          </p:spTgt>
                                        </p:tgtEl>
                                        <p:attrNameLst>
                                          <p:attrName>style.visibility</p:attrName>
                                        </p:attrNameLst>
                                      </p:cBhvr>
                                      <p:to>
                                        <p:strVal val="visible"/>
                                      </p:to>
                                    </p:set>
                                    <p:anim calcmode="lin" valueType="num">
                                      <p:cBhvr additive="base">
                                        <p:cTn id="13" dur="500" fill="hold"/>
                                        <p:tgtEl>
                                          <p:spTgt spid="236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6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6547">
                                            <p:txEl>
                                              <p:pRg st="2" end="2"/>
                                            </p:txEl>
                                          </p:spTgt>
                                        </p:tgtEl>
                                        <p:attrNameLst>
                                          <p:attrName>style.visibility</p:attrName>
                                        </p:attrNameLst>
                                      </p:cBhvr>
                                      <p:to>
                                        <p:strVal val="visible"/>
                                      </p:to>
                                    </p:set>
                                    <p:anim calcmode="lin" valueType="num">
                                      <p:cBhvr additive="base">
                                        <p:cTn id="19" dur="500" fill="hold"/>
                                        <p:tgtEl>
                                          <p:spTgt spid="236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65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C0C3-B55E-5149-ACC3-0455F3DA7F2D}"/>
              </a:ext>
            </a:extLst>
          </p:cNvPr>
          <p:cNvSpPr>
            <a:spLocks noGrp="1"/>
          </p:cNvSpPr>
          <p:nvPr>
            <p:ph type="title"/>
          </p:nvPr>
        </p:nvSpPr>
        <p:spPr>
          <a:xfrm>
            <a:off x="436880" y="374650"/>
            <a:ext cx="11318240" cy="1611428"/>
          </a:xfrm>
        </p:spPr>
        <p:txBody>
          <a:bodyPr/>
          <a:lstStyle/>
          <a:p>
            <a:r>
              <a:rPr lang="en-US" sz="3600" dirty="0"/>
              <a:t>All Human Language is Culturally Conditioned and Idiomatic, including Hebrew</a:t>
            </a:r>
          </a:p>
        </p:txBody>
      </p:sp>
      <p:sp>
        <p:nvSpPr>
          <p:cNvPr id="3" name="Content Placeholder 2">
            <a:extLst>
              <a:ext uri="{FF2B5EF4-FFF2-40B4-BE49-F238E27FC236}">
                <a16:creationId xmlns:a16="http://schemas.microsoft.com/office/drawing/2014/main" id="{95D7C04B-88C6-C35A-BCFC-7E3AD47E29CF}"/>
              </a:ext>
            </a:extLst>
          </p:cNvPr>
          <p:cNvSpPr>
            <a:spLocks noGrp="1"/>
          </p:cNvSpPr>
          <p:nvPr>
            <p:ph idx="1"/>
          </p:nvPr>
        </p:nvSpPr>
        <p:spPr>
          <a:xfrm>
            <a:off x="690880" y="2173287"/>
            <a:ext cx="10972800" cy="4071938"/>
          </a:xfrm>
        </p:spPr>
        <p:txBody>
          <a:bodyPr/>
          <a:lstStyle/>
          <a:p>
            <a:pPr marL="11430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Arial" panose="020B0604020202020204" pitchFamily="34" charset="0"/>
              </a:rPr>
              <a:t>…</a:t>
            </a:r>
            <a:r>
              <a:rPr lang="en-US" sz="2800" dirty="0">
                <a:effectLst/>
                <a:latin typeface="HebrewTh" pitchFamily="2" charset="0"/>
                <a:ea typeface="Calibri" panose="020F0502020204030204" pitchFamily="34" charset="0"/>
                <a:cs typeface="Arial" panose="020B0604020202020204" pitchFamily="34" charset="0"/>
              </a:rPr>
              <a:t>dx*m; </a:t>
            </a:r>
            <a:r>
              <a:rPr lang="en-US" sz="2800" dirty="0" err="1">
                <a:effectLst/>
                <a:latin typeface="HebrewTh" pitchFamily="2" charset="0"/>
                <a:ea typeface="Calibri" panose="020F0502020204030204" pitchFamily="34" charset="0"/>
                <a:cs typeface="Arial" panose="020B0604020202020204" pitchFamily="34" charset="0"/>
              </a:rPr>
              <a:t>dbeKA</a:t>
            </a:r>
            <a:r>
              <a:rPr lang="en-US" sz="2800" dirty="0">
                <a:effectLst/>
                <a:latin typeface="HebrewTh" pitchFamily="2" charset="0"/>
                <a:ea typeface="Calibri" panose="020F0502020204030204" pitchFamily="34" charset="0"/>
                <a:cs typeface="Arial" panose="020B0604020202020204" pitchFamily="34" charset="0"/>
              </a:rPr>
              <a:t> </a:t>
            </a:r>
            <a:r>
              <a:rPr lang="en-US" sz="2800" dirty="0" err="1">
                <a:effectLst/>
                <a:latin typeface="HebrewTh" pitchFamily="2" charset="0"/>
                <a:ea typeface="Calibri" panose="020F0502020204030204" pitchFamily="34" charset="0"/>
                <a:cs typeface="Arial" panose="020B0604020202020204" pitchFamily="34" charset="0"/>
              </a:rPr>
              <a:t>MhAr!b;xa</a:t>
            </a:r>
            <a:r>
              <a:rPr lang="en-US" sz="2800" dirty="0">
                <a:effectLst/>
                <a:latin typeface="Calibri" panose="020F0502020204030204" pitchFamily="34" charset="0"/>
                <a:ea typeface="Calibri" panose="020F0502020204030204" pitchFamily="34" charset="0"/>
                <a:cs typeface="Arial" panose="020B0604020202020204" pitchFamily="34" charset="0"/>
              </a:rPr>
              <a:t>  = “Abraham was very heavy…” (i.e., Abraham [was] very rich…)</a:t>
            </a:r>
          </a:p>
          <a:p>
            <a:pPr marL="11430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Arial" panose="020B0604020202020204" pitchFamily="34" charset="0"/>
              </a:rPr>
              <a:t>…</a:t>
            </a:r>
            <a:r>
              <a:rPr lang="en-US" sz="2800" dirty="0">
                <a:effectLst/>
                <a:latin typeface="HebrewTh" pitchFamily="2" charset="0"/>
                <a:ea typeface="Calibri" panose="020F0502020204030204" pitchFamily="34" charset="0"/>
                <a:cs typeface="Arial" panose="020B0604020202020204" pitchFamily="34" charset="0"/>
              </a:rPr>
              <a:t>Ob </a:t>
            </a:r>
            <a:r>
              <a:rPr lang="en-US" sz="2800" dirty="0" err="1">
                <a:effectLst/>
                <a:latin typeface="HebrewTh" pitchFamily="2" charset="0"/>
                <a:ea typeface="Calibri" panose="020F0502020204030204" pitchFamily="34" charset="0"/>
                <a:cs typeface="Arial" panose="020B0604020202020204" pitchFamily="34" charset="0"/>
              </a:rPr>
              <a:t>UHl;w;Ti-lxa</a:t>
            </a:r>
            <a:r>
              <a:rPr lang="en-US" sz="2800" dirty="0">
                <a:effectLst/>
                <a:latin typeface="HebrewTh" pitchFamily="2" charset="0"/>
                <a:ea typeface="Calibri" panose="020F0502020204030204" pitchFamily="34" charset="0"/>
                <a:cs typeface="Arial" panose="020B0604020202020204" pitchFamily="34" charset="0"/>
              </a:rPr>
              <a:t> dy!v4 </a:t>
            </a:r>
            <a:r>
              <a:rPr lang="en-US" sz="2800" dirty="0">
                <a:effectLst/>
                <a:latin typeface="Calibri" panose="020F0502020204030204" pitchFamily="34" charset="0"/>
                <a:ea typeface="Calibri" panose="020F0502020204030204" pitchFamily="34" charset="0"/>
                <a:cs typeface="Arial" panose="020B0604020202020204" pitchFamily="34" charset="0"/>
              </a:rPr>
              <a:t>= “And do not send a hand in him…” (i.e., And do not lay a hand on him…)</a:t>
            </a:r>
          </a:p>
          <a:p>
            <a:pPr marL="11430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Arial" panose="020B0604020202020204" pitchFamily="34" charset="0"/>
              </a:rPr>
              <a:t>…</a:t>
            </a:r>
            <a:r>
              <a:rPr lang="en-US" sz="2800" dirty="0" err="1">
                <a:effectLst/>
                <a:latin typeface="HebrewTh" pitchFamily="2" charset="0"/>
                <a:ea typeface="Calibri" panose="020F0502020204030204" pitchFamily="34" charset="0"/>
                <a:cs typeface="Arial" panose="020B0604020202020204" pitchFamily="34" charset="0"/>
              </a:rPr>
              <a:t>NxcZ</a:t>
            </a:r>
            <a:r>
              <a:rPr lang="en-US" sz="2800" dirty="0">
                <a:effectLst/>
                <a:latin typeface="HebrewTh" pitchFamily="2" charset="0"/>
                <a:ea typeface="Calibri" panose="020F0502020204030204" pitchFamily="34" charset="0"/>
                <a:cs typeface="Arial" panose="020B0604020202020204" pitchFamily="34" charset="0"/>
              </a:rPr>
              <a:t>*ha </a:t>
            </a:r>
            <a:r>
              <a:rPr lang="en-US" sz="2800" dirty="0" err="1">
                <a:effectLst/>
                <a:latin typeface="HebrewTh" pitchFamily="2" charset="0"/>
                <a:ea typeface="Calibri" panose="020F0502020204030204" pitchFamily="34" charset="0"/>
                <a:cs typeface="Arial" panose="020B0604020202020204" pitchFamily="34" charset="0"/>
              </a:rPr>
              <a:t>MOlw</a:t>
            </a:r>
            <a:r>
              <a:rPr lang="en-US" sz="2800" dirty="0">
                <a:effectLst/>
                <a:latin typeface="HebrewTh" pitchFamily="2" charset="0"/>
                <a:ea typeface="Calibri" panose="020F0502020204030204" pitchFamily="34" charset="0"/>
                <a:cs typeface="Arial" panose="020B0604020202020204" pitchFamily="34" charset="0"/>
              </a:rPr>
              <a:t>;-tx,v4 hxer4 </a:t>
            </a:r>
            <a:r>
              <a:rPr lang="en-US" sz="2800" dirty="0" err="1">
                <a:effectLst/>
                <a:latin typeface="HebrewTh" pitchFamily="2" charset="0"/>
                <a:ea typeface="Calibri" panose="020F0502020204030204" pitchFamily="34" charset="0"/>
                <a:cs typeface="Arial" panose="020B0604020202020204" pitchFamily="34" charset="0"/>
              </a:rPr>
              <a:t>xn</a:t>
            </a:r>
            <a:r>
              <a:rPr lang="en-US" sz="2800" dirty="0">
                <a:effectLst/>
                <a:latin typeface="HebrewTh" pitchFamily="2" charset="0"/>
                <a:ea typeface="Calibri" panose="020F0502020204030204" pitchFamily="34" charset="0"/>
                <a:cs typeface="Arial" panose="020B0604020202020204" pitchFamily="34" charset="0"/>
              </a:rPr>
              <a:t>! </a:t>
            </a:r>
            <a:r>
              <a:rPr lang="en-US" sz="2800" dirty="0" err="1">
                <a:effectLst/>
                <a:latin typeface="HebrewTh" pitchFamily="2" charset="0"/>
                <a:ea typeface="Calibri" panose="020F0502020204030204" pitchFamily="34" charset="0"/>
                <a:cs typeface="Arial" panose="020B0604020202020204" pitchFamily="34" charset="0"/>
              </a:rPr>
              <a:t>j`le</a:t>
            </a:r>
            <a:r>
              <a:rPr lang="en-US" sz="2800" dirty="0">
                <a:effectLst/>
                <a:latin typeface="Calibri" panose="020F0502020204030204" pitchFamily="34" charset="0"/>
                <a:ea typeface="Calibri" panose="020F0502020204030204" pitchFamily="34" charset="0"/>
                <a:cs typeface="Arial" panose="020B0604020202020204" pitchFamily="34" charset="0"/>
              </a:rPr>
              <a:t>  = “Please go see about the peace of the flock…” (i.e., Please go see about the well-being of the flock…)</a:t>
            </a:r>
          </a:p>
          <a:p>
            <a:pPr marL="11430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Arial" panose="020B0604020202020204" pitchFamily="34" charset="0"/>
              </a:rPr>
              <a:t>…</a:t>
            </a:r>
            <a:r>
              <a:rPr lang="en-US" sz="2800" dirty="0" err="1">
                <a:effectLst/>
                <a:latin typeface="HebrewTh" pitchFamily="2" charset="0"/>
                <a:ea typeface="Calibri" panose="020F0502020204030204" pitchFamily="34" charset="0"/>
                <a:cs typeface="Arial" panose="020B0604020202020204" pitchFamily="34" charset="0"/>
              </a:rPr>
              <a:t>OTw;xi</a:t>
            </a:r>
            <a:r>
              <a:rPr lang="en-US" sz="2800" dirty="0">
                <a:effectLst/>
                <a:latin typeface="HebrewTh" pitchFamily="2" charset="0"/>
                <a:ea typeface="Calibri" panose="020F0502020204030204" pitchFamily="34" charset="0"/>
                <a:cs typeface="Arial" panose="020B0604020202020204" pitchFamily="34" charset="0"/>
              </a:rPr>
              <a:t> </a:t>
            </a:r>
            <a:r>
              <a:rPr lang="en-US" sz="2800" dirty="0" err="1">
                <a:effectLst/>
                <a:latin typeface="HebrewTh" pitchFamily="2" charset="0"/>
                <a:ea typeface="Calibri" panose="020F0502020204030204" pitchFamily="34" charset="0"/>
                <a:cs typeface="Arial" panose="020B0604020202020204" pitchFamily="34" charset="0"/>
              </a:rPr>
              <a:t>hU!Ha-tx</a:t>
            </a:r>
            <a:r>
              <a:rPr lang="en-US" sz="2800" dirty="0">
                <a:effectLst/>
                <a:latin typeface="HebrewTh" pitchFamily="2" charset="0"/>
                <a:ea typeface="Calibri" panose="020F0502020204030204" pitchFamily="34" charset="0"/>
                <a:cs typeface="Arial" panose="020B0604020202020204" pitchFamily="34" charset="0"/>
              </a:rPr>
              <a:t>, </a:t>
            </a:r>
            <a:r>
              <a:rPr lang="en-US" sz="2800" dirty="0" err="1">
                <a:effectLst/>
                <a:latin typeface="HebrewTh" pitchFamily="2" charset="0"/>
                <a:ea typeface="Calibri" panose="020F0502020204030204" pitchFamily="34" charset="0"/>
                <a:cs typeface="Arial" panose="020B0604020202020204" pitchFamily="34" charset="0"/>
              </a:rPr>
              <a:t>Md!xAhA</a:t>
            </a:r>
            <a:r>
              <a:rPr lang="en-US" sz="2800" dirty="0">
                <a:effectLst/>
                <a:latin typeface="HebrewTh" pitchFamily="2" charset="0"/>
                <a:ea typeface="Calibri" panose="020F0502020204030204" pitchFamily="34" charset="0"/>
                <a:cs typeface="Arial" panose="020B0604020202020204" pitchFamily="34" charset="0"/>
              </a:rPr>
              <a:t> fd1y! </a:t>
            </a:r>
            <a:r>
              <a:rPr lang="en-US" sz="2800" dirty="0">
                <a:effectLst/>
                <a:latin typeface="Calibri" panose="020F0502020204030204" pitchFamily="34" charset="0"/>
                <a:ea typeface="Calibri" panose="020F0502020204030204" pitchFamily="34" charset="0"/>
                <a:cs typeface="Arial" panose="020B0604020202020204" pitchFamily="34" charset="0"/>
              </a:rPr>
              <a:t>= “The man knew Eve, his wife…” (i.e., The man had conjugal relations with Eve, his wife…)</a:t>
            </a:r>
          </a:p>
          <a:p>
            <a:pPr marL="114300" marR="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114300" marR="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A6FBBB50-BFFD-26C1-96B9-1F5A381AEC5E}"/>
              </a:ext>
            </a:extLst>
          </p:cNvPr>
          <p:cNvSpPr>
            <a:spLocks noGrp="1"/>
          </p:cNvSpPr>
          <p:nvPr>
            <p:ph type="sldNum" sz="quarter" idx="12"/>
          </p:nvPr>
        </p:nvSpPr>
        <p:spPr/>
        <p:txBody>
          <a:bodyPr/>
          <a:lstStyle/>
          <a:p>
            <a:fld id="{570A93FE-E06E-48E0-B38F-7105DC4AA467}" type="slidenum">
              <a:rPr lang="en-US" altLang="en-US" smtClean="0"/>
              <a:pPr/>
              <a:t>18</a:t>
            </a:fld>
            <a:endParaRPr lang="en-US" altLang="en-US"/>
          </a:p>
        </p:txBody>
      </p:sp>
    </p:spTree>
    <p:extLst>
      <p:ext uri="{BB962C8B-B14F-4D97-AF65-F5344CB8AC3E}">
        <p14:creationId xmlns:p14="http://schemas.microsoft.com/office/powerpoint/2010/main" val="36286974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6C497FF8-E066-38CA-CD8D-B63D0910CCA2}"/>
              </a:ext>
            </a:extLst>
          </p:cNvPr>
          <p:cNvSpPr>
            <a:spLocks noGrp="1" noChangeArrowheads="1"/>
          </p:cNvSpPr>
          <p:nvPr>
            <p:ph type="title"/>
          </p:nvPr>
        </p:nvSpPr>
        <p:spPr>
          <a:xfrm>
            <a:off x="1981200" y="233681"/>
            <a:ext cx="8229600" cy="1139825"/>
          </a:xfrm>
        </p:spPr>
        <p:txBody>
          <a:bodyPr/>
          <a:lstStyle/>
          <a:p>
            <a:pPr eaLnBrk="1" hangingPunct="1">
              <a:defRPr/>
            </a:pPr>
            <a:r>
              <a:rPr lang="en-US" altLang="en-US" dirty="0">
                <a:solidFill>
                  <a:srgbClr val="FFFF99"/>
                </a:solidFill>
                <a:latin typeface="Impact" panose="020B0806030902050204" pitchFamily="34" charset="0"/>
              </a:rPr>
              <a:t>THE NORTH-SOUTH DIVIDE</a:t>
            </a:r>
          </a:p>
        </p:txBody>
      </p:sp>
      <p:sp>
        <p:nvSpPr>
          <p:cNvPr id="233475" name="Rectangle 3">
            <a:extLst>
              <a:ext uri="{FF2B5EF4-FFF2-40B4-BE49-F238E27FC236}">
                <a16:creationId xmlns:a16="http://schemas.microsoft.com/office/drawing/2014/main" id="{EE27A301-F5A6-4BEA-983C-AAA766DD9492}"/>
              </a:ext>
            </a:extLst>
          </p:cNvPr>
          <p:cNvSpPr>
            <a:spLocks noGrp="1" noChangeArrowheads="1"/>
          </p:cNvSpPr>
          <p:nvPr>
            <p:ph type="body" idx="1"/>
          </p:nvPr>
        </p:nvSpPr>
        <p:spPr>
          <a:xfrm>
            <a:off x="729916" y="1453198"/>
            <a:ext cx="10732168" cy="5019040"/>
          </a:xfrm>
        </p:spPr>
        <p:txBody>
          <a:bodyPr/>
          <a:lstStyle/>
          <a:p>
            <a:pPr eaLnBrk="1" hangingPunct="1">
              <a:buFont typeface="Wingdings" panose="05000000000000000000" pitchFamily="2" charset="2"/>
              <a:buNone/>
              <a:defRPr/>
            </a:pPr>
            <a:r>
              <a:rPr lang="en-US" altLang="en-US" b="1" dirty="0">
                <a:solidFill>
                  <a:schemeClr val="hlink"/>
                </a:solidFill>
                <a:latin typeface="Rockwell Condensed" pitchFamily="18" charset="0"/>
              </a:rPr>
              <a:t>Clearly, already there was a north-south divide between the tribes long before the kingdom would actually split upon the death of Solomon.</a:t>
            </a:r>
          </a:p>
          <a:p>
            <a:pPr eaLnBrk="1" hangingPunct="1">
              <a:defRPr/>
            </a:pPr>
            <a:r>
              <a:rPr lang="en-US" altLang="en-US" sz="2400" i="1" dirty="0">
                <a:latin typeface="Comic Sans MS" panose="030F0702030302020204" pitchFamily="66" charset="0"/>
              </a:rPr>
              <a:t>Shechem, the ancient covenant site where the tribes confirmed the covenant on the slopes of Mt. </a:t>
            </a:r>
            <a:r>
              <a:rPr lang="en-US" altLang="en-US" sz="2400" i="1" dirty="0" err="1">
                <a:latin typeface="Comic Sans MS" panose="030F0702030302020204" pitchFamily="66" charset="0"/>
              </a:rPr>
              <a:t>Ebal</a:t>
            </a:r>
            <a:r>
              <a:rPr lang="en-US" altLang="en-US" sz="2400" i="1" dirty="0">
                <a:latin typeface="Comic Sans MS" panose="030F0702030302020204" pitchFamily="66" charset="0"/>
              </a:rPr>
              <a:t>, and Mt. Gerizim and where Joshua renewed the covenant, was in the north.</a:t>
            </a:r>
          </a:p>
          <a:p>
            <a:pPr eaLnBrk="1" hangingPunct="1">
              <a:defRPr/>
            </a:pPr>
            <a:r>
              <a:rPr lang="en-US" altLang="en-US" sz="2400" i="1" dirty="0">
                <a:latin typeface="Comic Sans MS" panose="030F0702030302020204" pitchFamily="66" charset="0"/>
              </a:rPr>
              <a:t>The eventual establishment of a capital in the south, where previously there had been no capital, may have been resented by northerners.</a:t>
            </a:r>
          </a:p>
          <a:p>
            <a:pPr eaLnBrk="1" hangingPunct="1">
              <a:defRPr/>
            </a:pPr>
            <a:r>
              <a:rPr lang="en-US" altLang="en-US" sz="2400" i="1" dirty="0">
                <a:latin typeface="Comic Sans MS" panose="030F0702030302020204" pitchFamily="66" charset="0"/>
              </a:rPr>
              <a:t>The later construction of the temple in Judah would exacerbate this divide, since earlier, the old tabernacle was movable and spent a considerable time farther north.</a:t>
            </a:r>
          </a:p>
        </p:txBody>
      </p:sp>
      <p:sp>
        <p:nvSpPr>
          <p:cNvPr id="2" name="Slide Number Placeholder 1">
            <a:extLst>
              <a:ext uri="{FF2B5EF4-FFF2-40B4-BE49-F238E27FC236}">
                <a16:creationId xmlns:a16="http://schemas.microsoft.com/office/drawing/2014/main" id="{274B091C-B266-B8E2-5369-CF2C25121C5B}"/>
              </a:ext>
            </a:extLst>
          </p:cNvPr>
          <p:cNvSpPr>
            <a:spLocks noGrp="1"/>
          </p:cNvSpPr>
          <p:nvPr>
            <p:ph type="sldNum" sz="quarter" idx="12"/>
          </p:nvPr>
        </p:nvSpPr>
        <p:spPr/>
        <p:txBody>
          <a:bodyPr/>
          <a:lstStyle/>
          <a:p>
            <a:pPr>
              <a:defRPr/>
            </a:pPr>
            <a:fld id="{FACF846E-A649-4591-B7EB-99FA208A3202}" type="slidenum">
              <a:rPr lang="en-US" altLang="en-US" smtClean="0"/>
              <a:pPr>
                <a:defRPr/>
              </a:pPr>
              <a:t>180</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 calcmode="lin" valueType="num">
                                      <p:cBhvr>
                                        <p:cTn id="7" dur="500" fill="hold"/>
                                        <p:tgtEl>
                                          <p:spTgt spid="233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34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3475">
                                            <p:txEl>
                                              <p:pRg st="1" end="1"/>
                                            </p:txEl>
                                          </p:spTgt>
                                        </p:tgtEl>
                                        <p:attrNameLst>
                                          <p:attrName>style.visibility</p:attrName>
                                        </p:attrNameLst>
                                      </p:cBhvr>
                                      <p:to>
                                        <p:strVal val="visible"/>
                                      </p:to>
                                    </p:set>
                                    <p:anim calcmode="lin" valueType="num">
                                      <p:cBhvr additive="base">
                                        <p:cTn id="13" dur="500" fill="hold"/>
                                        <p:tgtEl>
                                          <p:spTgt spid="233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3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3475">
                                            <p:txEl>
                                              <p:pRg st="2" end="2"/>
                                            </p:txEl>
                                          </p:spTgt>
                                        </p:tgtEl>
                                        <p:attrNameLst>
                                          <p:attrName>style.visibility</p:attrName>
                                        </p:attrNameLst>
                                      </p:cBhvr>
                                      <p:to>
                                        <p:strVal val="visible"/>
                                      </p:to>
                                    </p:set>
                                    <p:anim calcmode="lin" valueType="num">
                                      <p:cBhvr additive="base">
                                        <p:cTn id="19" dur="500" fill="hold"/>
                                        <p:tgtEl>
                                          <p:spTgt spid="233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3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3475">
                                            <p:txEl>
                                              <p:pRg st="3" end="3"/>
                                            </p:txEl>
                                          </p:spTgt>
                                        </p:tgtEl>
                                        <p:attrNameLst>
                                          <p:attrName>style.visibility</p:attrName>
                                        </p:attrNameLst>
                                      </p:cBhvr>
                                      <p:to>
                                        <p:strVal val="visible"/>
                                      </p:to>
                                    </p:set>
                                    <p:anim calcmode="lin" valueType="num">
                                      <p:cBhvr additive="base">
                                        <p:cTn id="25" dur="500" fill="hold"/>
                                        <p:tgtEl>
                                          <p:spTgt spid="2334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34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A7DFCFB-D98C-366C-6DE0-8C0C2C5431E6}"/>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E9B84527-A4DC-44A0-9FF6-432C520BFE26}" type="slidenum">
              <a:rPr lang="en-US" altLang="en-US">
                <a:solidFill>
                  <a:srgbClr val="EAEAEA"/>
                </a:solidFill>
              </a:rPr>
              <a:pPr defTabSz="914400" fontAlgn="base">
                <a:spcBef>
                  <a:spcPct val="0"/>
                </a:spcBef>
                <a:spcAft>
                  <a:spcPct val="0"/>
                </a:spcAft>
                <a:defRPr/>
              </a:pPr>
              <a:t>181</a:t>
            </a:fld>
            <a:endParaRPr lang="en-US" altLang="en-US">
              <a:solidFill>
                <a:srgbClr val="EAEAEA"/>
              </a:solidFill>
            </a:endParaRPr>
          </a:p>
        </p:txBody>
      </p:sp>
      <p:sp>
        <p:nvSpPr>
          <p:cNvPr id="83970" name="Rectangle 2">
            <a:extLst>
              <a:ext uri="{FF2B5EF4-FFF2-40B4-BE49-F238E27FC236}">
                <a16:creationId xmlns:a16="http://schemas.microsoft.com/office/drawing/2014/main" id="{3A11FF77-68C1-89D4-6B49-A005496A389F}"/>
              </a:ext>
            </a:extLst>
          </p:cNvPr>
          <p:cNvSpPr>
            <a:spLocks noGrp="1" noChangeArrowheads="1"/>
          </p:cNvSpPr>
          <p:nvPr>
            <p:ph type="title"/>
          </p:nvPr>
        </p:nvSpPr>
        <p:spPr/>
        <p:txBody>
          <a:bodyPr/>
          <a:lstStyle/>
          <a:p>
            <a:pPr eaLnBrk="1" hangingPunct="1">
              <a:defRPr/>
            </a:pPr>
            <a:r>
              <a:rPr lang="en-US" altLang="en-US" b="1" dirty="0">
                <a:solidFill>
                  <a:srgbClr val="00FFFF"/>
                </a:solidFill>
              </a:rPr>
              <a:t>The Defection </a:t>
            </a:r>
            <a:r>
              <a:rPr lang="en-US" altLang="en-US" sz="2800" b="1" dirty="0">
                <a:solidFill>
                  <a:srgbClr val="00FFFF"/>
                </a:solidFill>
              </a:rPr>
              <a:t>(2 Sa. 3:12-21)</a:t>
            </a:r>
            <a:endParaRPr lang="en-US" altLang="en-US" b="1" dirty="0">
              <a:solidFill>
                <a:srgbClr val="00FFFF"/>
              </a:solidFill>
            </a:endParaRPr>
          </a:p>
        </p:txBody>
      </p:sp>
      <p:sp>
        <p:nvSpPr>
          <p:cNvPr id="83971" name="Rectangle 3">
            <a:extLst>
              <a:ext uri="{FF2B5EF4-FFF2-40B4-BE49-F238E27FC236}">
                <a16:creationId xmlns:a16="http://schemas.microsoft.com/office/drawing/2014/main" id="{4AB1377C-75BE-ABBF-2A46-CF14657FA90C}"/>
              </a:ext>
            </a:extLst>
          </p:cNvPr>
          <p:cNvSpPr>
            <a:spLocks noGrp="1" noChangeArrowheads="1"/>
          </p:cNvSpPr>
          <p:nvPr>
            <p:ph type="body" idx="1"/>
          </p:nvPr>
        </p:nvSpPr>
        <p:spPr>
          <a:xfrm>
            <a:off x="609599" y="1447800"/>
            <a:ext cx="10972799" cy="5257800"/>
          </a:xfrm>
        </p:spPr>
        <p:txBody>
          <a:bodyPr/>
          <a:lstStyle/>
          <a:p>
            <a:pPr eaLnBrk="1" hangingPunct="1">
              <a:buFont typeface="Wingdings" panose="05000000000000000000" pitchFamily="2" charset="2"/>
              <a:buNone/>
              <a:defRPr/>
            </a:pPr>
            <a:r>
              <a:rPr lang="en-US" altLang="en-US" sz="2800" b="1" dirty="0">
                <a:solidFill>
                  <a:schemeClr val="hlink"/>
                </a:solidFill>
              </a:rPr>
              <a:t>When Abner, the leader of </a:t>
            </a:r>
            <a:r>
              <a:rPr lang="en-US" altLang="en-US" sz="2800" b="1" dirty="0" err="1">
                <a:solidFill>
                  <a:schemeClr val="hlink"/>
                </a:solidFill>
              </a:rPr>
              <a:t>Esh</a:t>
            </a:r>
            <a:r>
              <a:rPr lang="en-US" altLang="en-US" sz="2800" b="1" dirty="0">
                <a:solidFill>
                  <a:schemeClr val="hlink"/>
                </a:solidFill>
              </a:rPr>
              <a:t>-Baal’s army, defected to David’s side, the tide of war shifted abruptly.</a:t>
            </a:r>
          </a:p>
          <a:p>
            <a:pPr eaLnBrk="1" hangingPunct="1">
              <a:defRPr/>
            </a:pPr>
            <a:r>
              <a:rPr lang="en-US" altLang="en-US" sz="2400" i="1" dirty="0"/>
              <a:t>David only required that his first wife, Michal, be returned to him (though as Saul’s daughter, Michal’s return to David would have been politically expedient as well).</a:t>
            </a:r>
          </a:p>
          <a:p>
            <a:pPr eaLnBrk="1" hangingPunct="1">
              <a:defRPr/>
            </a:pPr>
            <a:r>
              <a:rPr lang="en-US" altLang="en-US" sz="2400" i="1" dirty="0"/>
              <a:t>Abner now worked behind the scenes with leading northern families to bring all the tribes under David’s kingship.</a:t>
            </a:r>
          </a:p>
          <a:p>
            <a:pPr eaLnBrk="1" hangingPunct="1">
              <a:defRPr/>
            </a:pPr>
            <a:r>
              <a:rPr lang="en-US" altLang="en-US" sz="2400" i="1" dirty="0"/>
              <a:t>He met with David at Hebron, one of the sanctuary cities in Judah (cf. Jos.20), to close the negotiations.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3971">
                                            <p:txEl>
                                              <p:pRg st="3" end="3"/>
                                            </p:txEl>
                                          </p:spTgt>
                                        </p:tgtEl>
                                        <p:attrNameLst>
                                          <p:attrName>style.visibility</p:attrName>
                                        </p:attrNameLst>
                                      </p:cBhvr>
                                      <p:to>
                                        <p:strVal val="visible"/>
                                      </p:to>
                                    </p:set>
                                    <p:anim calcmode="lin" valueType="num">
                                      <p:cBhvr additive="base">
                                        <p:cTn id="25"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38E7D6F-4C2F-3F84-878E-6C91BAA94864}"/>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A2C829AD-3FD6-4958-B304-557E88486D04}" type="slidenum">
              <a:rPr lang="en-US" altLang="en-US">
                <a:solidFill>
                  <a:srgbClr val="EAEAEA"/>
                </a:solidFill>
              </a:rPr>
              <a:pPr defTabSz="914400" fontAlgn="base">
                <a:spcBef>
                  <a:spcPct val="0"/>
                </a:spcBef>
                <a:spcAft>
                  <a:spcPct val="0"/>
                </a:spcAft>
                <a:defRPr/>
              </a:pPr>
              <a:t>182</a:t>
            </a:fld>
            <a:endParaRPr lang="en-US" altLang="en-US">
              <a:solidFill>
                <a:srgbClr val="EAEAEA"/>
              </a:solidFill>
            </a:endParaRPr>
          </a:p>
        </p:txBody>
      </p:sp>
      <p:sp>
        <p:nvSpPr>
          <p:cNvPr id="241666" name="Rectangle 2">
            <a:extLst>
              <a:ext uri="{FF2B5EF4-FFF2-40B4-BE49-F238E27FC236}">
                <a16:creationId xmlns:a16="http://schemas.microsoft.com/office/drawing/2014/main" id="{5E9CFAE9-245A-E80B-0782-25F92D20B642}"/>
              </a:ext>
            </a:extLst>
          </p:cNvPr>
          <p:cNvSpPr>
            <a:spLocks noGrp="1" noChangeArrowheads="1"/>
          </p:cNvSpPr>
          <p:nvPr>
            <p:ph type="title"/>
          </p:nvPr>
        </p:nvSpPr>
        <p:spPr>
          <a:xfrm>
            <a:off x="1524000" y="304800"/>
            <a:ext cx="9144000" cy="1143000"/>
          </a:xfrm>
        </p:spPr>
        <p:txBody>
          <a:bodyPr/>
          <a:lstStyle/>
          <a:p>
            <a:pPr eaLnBrk="1" hangingPunct="1">
              <a:defRPr/>
            </a:pPr>
            <a:r>
              <a:rPr lang="en-US" altLang="en-US" sz="4000" b="1" dirty="0">
                <a:solidFill>
                  <a:srgbClr val="00FFFF"/>
                </a:solidFill>
              </a:rPr>
              <a:t>David, King Over United Israel</a:t>
            </a:r>
            <a:r>
              <a:rPr lang="en-US" altLang="en-US" sz="4000" dirty="0">
                <a:solidFill>
                  <a:srgbClr val="00FFFF"/>
                </a:solidFill>
              </a:rPr>
              <a:t> </a:t>
            </a:r>
            <a:r>
              <a:rPr lang="en-US" altLang="en-US" sz="2800" dirty="0">
                <a:solidFill>
                  <a:srgbClr val="00FFFF"/>
                </a:solidFill>
              </a:rPr>
              <a:t>(2 Sa. 5:1-5)</a:t>
            </a:r>
          </a:p>
        </p:txBody>
      </p:sp>
      <p:sp>
        <p:nvSpPr>
          <p:cNvPr id="241668" name="Rectangle 4">
            <a:extLst>
              <a:ext uri="{FF2B5EF4-FFF2-40B4-BE49-F238E27FC236}">
                <a16:creationId xmlns:a16="http://schemas.microsoft.com/office/drawing/2014/main" id="{5A7B02D9-7808-D9D3-5BE0-BA999C28193B}"/>
              </a:ext>
            </a:extLst>
          </p:cNvPr>
          <p:cNvSpPr>
            <a:spLocks noGrp="1" noChangeArrowheads="1"/>
          </p:cNvSpPr>
          <p:nvPr>
            <p:ph type="body" idx="1"/>
          </p:nvPr>
        </p:nvSpPr>
        <p:spPr>
          <a:xfrm>
            <a:off x="609600" y="1600201"/>
            <a:ext cx="10972800" cy="4719319"/>
          </a:xfrm>
        </p:spPr>
        <p:txBody>
          <a:bodyPr/>
          <a:lstStyle/>
          <a:p>
            <a:pPr eaLnBrk="1" hangingPunct="1">
              <a:spcBef>
                <a:spcPct val="0"/>
              </a:spcBef>
              <a:buClrTx/>
              <a:buSzTx/>
              <a:buFontTx/>
              <a:buNone/>
              <a:defRPr/>
            </a:pPr>
            <a:r>
              <a:rPr lang="en-US" altLang="en-US" sz="2800" b="1" dirty="0">
                <a:solidFill>
                  <a:schemeClr val="hlink"/>
                </a:solidFill>
              </a:rPr>
              <a:t>All the tribes now approached David and elevated him to king over the entire nation (2 Sa. 4-5).</a:t>
            </a:r>
          </a:p>
          <a:p>
            <a:pPr eaLnBrk="1" hangingPunct="1">
              <a:spcBef>
                <a:spcPct val="0"/>
              </a:spcBef>
              <a:buClrTx/>
              <a:buSzTx/>
              <a:buFontTx/>
              <a:buChar char="•"/>
              <a:defRPr/>
            </a:pPr>
            <a:r>
              <a:rPr lang="en-US" altLang="en-US" sz="2400" i="1" dirty="0"/>
              <a:t>David’s immediate task was to consolidate the kingdom, which was:</a:t>
            </a:r>
          </a:p>
          <a:p>
            <a:pPr lvl="1" eaLnBrk="1" hangingPunct="1">
              <a:spcBef>
                <a:spcPct val="0"/>
              </a:spcBef>
              <a:buFontTx/>
              <a:buChar char="•"/>
              <a:defRPr/>
            </a:pPr>
            <a:r>
              <a:rPr lang="en-US" altLang="en-US" sz="2000" i="1" dirty="0">
                <a:solidFill>
                  <a:srgbClr val="FFFF99"/>
                </a:solidFill>
              </a:rPr>
              <a:t>…torn by the insane obsessions of Saul</a:t>
            </a:r>
          </a:p>
          <a:p>
            <a:pPr lvl="1" eaLnBrk="1" hangingPunct="1">
              <a:spcBef>
                <a:spcPct val="0"/>
              </a:spcBef>
              <a:buFontTx/>
              <a:buChar char="•"/>
              <a:defRPr/>
            </a:pPr>
            <a:r>
              <a:rPr lang="en-US" altLang="en-US" sz="2000" i="1" dirty="0">
                <a:solidFill>
                  <a:srgbClr val="FFFF99"/>
                </a:solidFill>
              </a:rPr>
              <a:t>…exhausted from the seven years of civil war</a:t>
            </a:r>
          </a:p>
          <a:p>
            <a:pPr lvl="1" eaLnBrk="1" hangingPunct="1">
              <a:spcBef>
                <a:spcPct val="0"/>
              </a:spcBef>
              <a:buFontTx/>
              <a:buChar char="•"/>
              <a:defRPr/>
            </a:pPr>
            <a:r>
              <a:rPr lang="en-US" altLang="en-US" sz="2000" i="1" dirty="0">
                <a:solidFill>
                  <a:srgbClr val="FFFF99"/>
                </a:solidFill>
              </a:rPr>
              <a:t>…threatened by Canaanite enclaves and the Philistines</a:t>
            </a:r>
          </a:p>
          <a:p>
            <a:pPr lvl="1" eaLnBrk="1" hangingPunct="1">
              <a:spcBef>
                <a:spcPct val="0"/>
              </a:spcBef>
              <a:buFontTx/>
              <a:buChar char="•"/>
              <a:defRPr/>
            </a:pPr>
            <a:r>
              <a:rPr lang="en-US" altLang="en-US" sz="2000" i="1" dirty="0">
                <a:solidFill>
                  <a:srgbClr val="FFFF99"/>
                </a:solidFill>
              </a:rPr>
              <a:t>…recovering from the shock of Shiloh’s destruction</a:t>
            </a:r>
          </a:p>
          <a:p>
            <a:pPr lvl="1" eaLnBrk="1" hangingPunct="1">
              <a:spcBef>
                <a:spcPct val="0"/>
              </a:spcBef>
              <a:buFontTx/>
              <a:buChar char="•"/>
              <a:defRPr/>
            </a:pPr>
            <a:r>
              <a:rPr lang="en-US" altLang="en-US" sz="2000" i="1" dirty="0">
                <a:solidFill>
                  <a:srgbClr val="FFFF99"/>
                </a:solidFill>
              </a:rPr>
              <a:t>…still in shock over Saul’s butchery of the priests at Nob</a:t>
            </a:r>
          </a:p>
          <a:p>
            <a:pPr eaLnBrk="1" hangingPunct="1">
              <a:spcBef>
                <a:spcPct val="0"/>
              </a:spcBef>
              <a:buClrTx/>
              <a:buSzTx/>
              <a:buFontTx/>
              <a:buChar char="•"/>
              <a:defRPr/>
            </a:pPr>
            <a:r>
              <a:rPr lang="en-US" altLang="en-US" sz="2400" i="1" dirty="0"/>
              <a:t>Samuel was long since dead, and no one of similar spiritual status had risen to replace him.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1668">
                                            <p:txEl>
                                              <p:pRg st="0" end="0"/>
                                            </p:txEl>
                                          </p:spTgt>
                                        </p:tgtEl>
                                        <p:attrNameLst>
                                          <p:attrName>style.visibility</p:attrName>
                                        </p:attrNameLst>
                                      </p:cBhvr>
                                      <p:to>
                                        <p:strVal val="visible"/>
                                      </p:to>
                                    </p:set>
                                    <p:anim calcmode="lin" valueType="num">
                                      <p:cBhvr>
                                        <p:cTn id="7" dur="500" fill="hold"/>
                                        <p:tgtEl>
                                          <p:spTgt spid="24166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166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1668">
                                            <p:txEl>
                                              <p:pRg st="1" end="1"/>
                                            </p:txEl>
                                          </p:spTgt>
                                        </p:tgtEl>
                                        <p:attrNameLst>
                                          <p:attrName>style.visibility</p:attrName>
                                        </p:attrNameLst>
                                      </p:cBhvr>
                                      <p:to>
                                        <p:strVal val="visible"/>
                                      </p:to>
                                    </p:set>
                                    <p:anim calcmode="lin" valueType="num">
                                      <p:cBhvr additive="base">
                                        <p:cTn id="13" dur="500" fill="hold"/>
                                        <p:tgtEl>
                                          <p:spTgt spid="2416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16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1668">
                                            <p:txEl>
                                              <p:pRg st="2" end="2"/>
                                            </p:txEl>
                                          </p:spTgt>
                                        </p:tgtEl>
                                        <p:attrNameLst>
                                          <p:attrName>style.visibility</p:attrName>
                                        </p:attrNameLst>
                                      </p:cBhvr>
                                      <p:to>
                                        <p:strVal val="visible"/>
                                      </p:to>
                                    </p:set>
                                    <p:anim calcmode="lin" valueType="num">
                                      <p:cBhvr additive="base">
                                        <p:cTn id="19" dur="500" fill="hold"/>
                                        <p:tgtEl>
                                          <p:spTgt spid="24166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16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1668">
                                            <p:txEl>
                                              <p:pRg st="3" end="3"/>
                                            </p:txEl>
                                          </p:spTgt>
                                        </p:tgtEl>
                                        <p:attrNameLst>
                                          <p:attrName>style.visibility</p:attrName>
                                        </p:attrNameLst>
                                      </p:cBhvr>
                                      <p:to>
                                        <p:strVal val="visible"/>
                                      </p:to>
                                    </p:set>
                                    <p:anim calcmode="lin" valueType="num">
                                      <p:cBhvr additive="base">
                                        <p:cTn id="25" dur="500" fill="hold"/>
                                        <p:tgtEl>
                                          <p:spTgt spid="24166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16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1668">
                                            <p:txEl>
                                              <p:pRg st="4" end="4"/>
                                            </p:txEl>
                                          </p:spTgt>
                                        </p:tgtEl>
                                        <p:attrNameLst>
                                          <p:attrName>style.visibility</p:attrName>
                                        </p:attrNameLst>
                                      </p:cBhvr>
                                      <p:to>
                                        <p:strVal val="visible"/>
                                      </p:to>
                                    </p:set>
                                    <p:anim calcmode="lin" valueType="num">
                                      <p:cBhvr additive="base">
                                        <p:cTn id="31" dur="500" fill="hold"/>
                                        <p:tgtEl>
                                          <p:spTgt spid="24166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16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1668">
                                            <p:txEl>
                                              <p:pRg st="5" end="5"/>
                                            </p:txEl>
                                          </p:spTgt>
                                        </p:tgtEl>
                                        <p:attrNameLst>
                                          <p:attrName>style.visibility</p:attrName>
                                        </p:attrNameLst>
                                      </p:cBhvr>
                                      <p:to>
                                        <p:strVal val="visible"/>
                                      </p:to>
                                    </p:set>
                                    <p:anim calcmode="lin" valueType="num">
                                      <p:cBhvr additive="base">
                                        <p:cTn id="37" dur="500" fill="hold"/>
                                        <p:tgtEl>
                                          <p:spTgt spid="24166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16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41668">
                                            <p:txEl>
                                              <p:pRg st="6" end="6"/>
                                            </p:txEl>
                                          </p:spTgt>
                                        </p:tgtEl>
                                        <p:attrNameLst>
                                          <p:attrName>style.visibility</p:attrName>
                                        </p:attrNameLst>
                                      </p:cBhvr>
                                      <p:to>
                                        <p:strVal val="visible"/>
                                      </p:to>
                                    </p:set>
                                    <p:anim calcmode="lin" valueType="num">
                                      <p:cBhvr additive="base">
                                        <p:cTn id="43" dur="500" fill="hold"/>
                                        <p:tgtEl>
                                          <p:spTgt spid="24166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166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41668">
                                            <p:txEl>
                                              <p:pRg st="7" end="7"/>
                                            </p:txEl>
                                          </p:spTgt>
                                        </p:tgtEl>
                                        <p:attrNameLst>
                                          <p:attrName>style.visibility</p:attrName>
                                        </p:attrNameLst>
                                      </p:cBhvr>
                                      <p:to>
                                        <p:strVal val="visible"/>
                                      </p:to>
                                    </p:set>
                                    <p:anim calcmode="lin" valueType="num">
                                      <p:cBhvr additive="base">
                                        <p:cTn id="49" dur="500" fill="hold"/>
                                        <p:tgtEl>
                                          <p:spTgt spid="24166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166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456143"/>
        </a:solidFill>
        <a:effectLst/>
      </p:bgPr>
    </p:bg>
    <p:spTree>
      <p:nvGrpSpPr>
        <p:cNvPr id="1" name=""/>
        <p:cNvGrpSpPr/>
        <p:nvPr/>
      </p:nvGrpSpPr>
      <p:grpSpPr>
        <a:xfrm>
          <a:off x="0" y="0"/>
          <a:ext cx="0" cy="0"/>
          <a:chOff x="0" y="0"/>
          <a:chExt cx="0" cy="0"/>
        </a:xfrm>
      </p:grpSpPr>
      <p:sp>
        <p:nvSpPr>
          <p:cNvPr id="84994" name="AutoShape 2">
            <a:extLst>
              <a:ext uri="{FF2B5EF4-FFF2-40B4-BE49-F238E27FC236}">
                <a16:creationId xmlns:a16="http://schemas.microsoft.com/office/drawing/2014/main" id="{B927D273-26CC-4268-E566-A415CECF2B56}"/>
              </a:ext>
            </a:extLst>
          </p:cNvPr>
          <p:cNvSpPr>
            <a:spLocks noChangeArrowheads="1"/>
          </p:cNvSpPr>
          <p:nvPr/>
        </p:nvSpPr>
        <p:spPr bwMode="auto">
          <a:xfrm>
            <a:off x="3352800" y="381000"/>
            <a:ext cx="7010400" cy="2362200"/>
          </a:xfrm>
          <a:prstGeom prst="roundRect">
            <a:avLst>
              <a:gd name="adj" fmla="val 16667"/>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84995" name="Oval 3">
            <a:extLst>
              <a:ext uri="{FF2B5EF4-FFF2-40B4-BE49-F238E27FC236}">
                <a16:creationId xmlns:a16="http://schemas.microsoft.com/office/drawing/2014/main" id="{7E30FFB8-EBC8-2FFD-5FFE-F450EC26F521}"/>
              </a:ext>
            </a:extLst>
          </p:cNvPr>
          <p:cNvSpPr>
            <a:spLocks noChangeArrowheads="1"/>
          </p:cNvSpPr>
          <p:nvPr/>
        </p:nvSpPr>
        <p:spPr bwMode="auto">
          <a:xfrm>
            <a:off x="2438400" y="685800"/>
            <a:ext cx="1752600" cy="1752600"/>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84996" name="Rectangle 4">
            <a:extLst>
              <a:ext uri="{FF2B5EF4-FFF2-40B4-BE49-F238E27FC236}">
                <a16:creationId xmlns:a16="http://schemas.microsoft.com/office/drawing/2014/main" id="{59091613-A810-619B-EE5D-74F1F3364A47}"/>
              </a:ext>
            </a:extLst>
          </p:cNvPr>
          <p:cNvSpPr>
            <a:spLocks noChangeArrowheads="1"/>
          </p:cNvSpPr>
          <p:nvPr/>
        </p:nvSpPr>
        <p:spPr bwMode="auto">
          <a:xfrm>
            <a:off x="2971800" y="381000"/>
            <a:ext cx="838200" cy="2362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120837" name="WordArt 5">
            <a:extLst>
              <a:ext uri="{FF2B5EF4-FFF2-40B4-BE49-F238E27FC236}">
                <a16:creationId xmlns:a16="http://schemas.microsoft.com/office/drawing/2014/main" id="{18CAF41B-01CA-0781-B37A-D0C7D0447973}"/>
              </a:ext>
            </a:extLst>
          </p:cNvPr>
          <p:cNvSpPr>
            <a:spLocks noChangeArrowheads="1" noChangeShapeType="1" noTextEdit="1"/>
          </p:cNvSpPr>
          <p:nvPr/>
        </p:nvSpPr>
        <p:spPr bwMode="auto">
          <a:xfrm rot="16200000">
            <a:off x="1695450" y="495300"/>
            <a:ext cx="2609850" cy="222885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3600" kern="10">
                <a:ln w="9525">
                  <a:solidFill>
                    <a:srgbClr val="FF0000"/>
                  </a:solidFill>
                  <a:round/>
                  <a:headEnd/>
                  <a:tailEnd/>
                </a:ln>
                <a:solidFill>
                  <a:srgbClr val="000000"/>
                </a:solidFill>
                <a:latin typeface="Arial Black" panose="020B0A04020102020204" pitchFamily="34" charset="0"/>
                <a:cs typeface="Arial" panose="020B0604020202020204" pitchFamily="34" charset="0"/>
              </a:rPr>
              <a:t>POLITICAL NEEDS</a:t>
            </a:r>
          </a:p>
        </p:txBody>
      </p:sp>
      <p:sp>
        <p:nvSpPr>
          <p:cNvPr id="84998" name="AutoShape 6">
            <a:extLst>
              <a:ext uri="{FF2B5EF4-FFF2-40B4-BE49-F238E27FC236}">
                <a16:creationId xmlns:a16="http://schemas.microsoft.com/office/drawing/2014/main" id="{CC79A3C2-BC89-D8CF-1C37-6FEC236D20C7}"/>
              </a:ext>
            </a:extLst>
          </p:cNvPr>
          <p:cNvSpPr>
            <a:spLocks noChangeArrowheads="1"/>
          </p:cNvSpPr>
          <p:nvPr/>
        </p:nvSpPr>
        <p:spPr bwMode="auto">
          <a:xfrm>
            <a:off x="3352800" y="4038600"/>
            <a:ext cx="7010400" cy="2362200"/>
          </a:xfrm>
          <a:prstGeom prst="roundRect">
            <a:avLst>
              <a:gd name="adj" fmla="val 16667"/>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84999" name="Oval 7">
            <a:extLst>
              <a:ext uri="{FF2B5EF4-FFF2-40B4-BE49-F238E27FC236}">
                <a16:creationId xmlns:a16="http://schemas.microsoft.com/office/drawing/2014/main" id="{B17743D7-5F74-0249-6100-7CA975827A4B}"/>
              </a:ext>
            </a:extLst>
          </p:cNvPr>
          <p:cNvSpPr>
            <a:spLocks noChangeArrowheads="1"/>
          </p:cNvSpPr>
          <p:nvPr/>
        </p:nvSpPr>
        <p:spPr bwMode="auto">
          <a:xfrm>
            <a:off x="2438400" y="4343400"/>
            <a:ext cx="1752600" cy="1752600"/>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85000" name="Rectangle 8">
            <a:extLst>
              <a:ext uri="{FF2B5EF4-FFF2-40B4-BE49-F238E27FC236}">
                <a16:creationId xmlns:a16="http://schemas.microsoft.com/office/drawing/2014/main" id="{B2714616-59B6-2CB7-787D-0FD314187A34}"/>
              </a:ext>
            </a:extLst>
          </p:cNvPr>
          <p:cNvSpPr>
            <a:spLocks noChangeArrowheads="1"/>
          </p:cNvSpPr>
          <p:nvPr/>
        </p:nvSpPr>
        <p:spPr bwMode="auto">
          <a:xfrm>
            <a:off x="2971800" y="4038600"/>
            <a:ext cx="838200" cy="2362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120841" name="WordArt 9">
            <a:extLst>
              <a:ext uri="{FF2B5EF4-FFF2-40B4-BE49-F238E27FC236}">
                <a16:creationId xmlns:a16="http://schemas.microsoft.com/office/drawing/2014/main" id="{8DB579DB-ECB8-1400-9D27-52321EADA250}"/>
              </a:ext>
            </a:extLst>
          </p:cNvPr>
          <p:cNvSpPr>
            <a:spLocks noChangeArrowheads="1" noChangeShapeType="1" noTextEdit="1"/>
          </p:cNvSpPr>
          <p:nvPr/>
        </p:nvSpPr>
        <p:spPr bwMode="auto">
          <a:xfrm rot="16200000">
            <a:off x="1752600" y="4114800"/>
            <a:ext cx="2590800" cy="22860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3600" kern="10">
                <a:ln w="9525">
                  <a:solidFill>
                    <a:srgbClr val="FF0000"/>
                  </a:solidFill>
                  <a:round/>
                  <a:headEnd/>
                  <a:tailEnd/>
                </a:ln>
                <a:solidFill>
                  <a:srgbClr val="000000"/>
                </a:solidFill>
                <a:latin typeface="Arial Black" panose="020B0A04020102020204" pitchFamily="34" charset="0"/>
                <a:cs typeface="Arial" panose="020B0604020202020204" pitchFamily="34" charset="0"/>
              </a:rPr>
              <a:t>RELIGIOUS NEEDS</a:t>
            </a:r>
          </a:p>
        </p:txBody>
      </p:sp>
      <p:sp>
        <p:nvSpPr>
          <p:cNvPr id="85002" name="Text Box 10">
            <a:extLst>
              <a:ext uri="{FF2B5EF4-FFF2-40B4-BE49-F238E27FC236}">
                <a16:creationId xmlns:a16="http://schemas.microsoft.com/office/drawing/2014/main" id="{589899C8-E1FC-683C-7E90-57EBE076BCD7}"/>
              </a:ext>
            </a:extLst>
          </p:cNvPr>
          <p:cNvSpPr txBox="1">
            <a:spLocks noChangeArrowheads="1"/>
          </p:cNvSpPr>
          <p:nvPr/>
        </p:nvSpPr>
        <p:spPr bwMode="auto">
          <a:xfrm>
            <a:off x="3200400" y="2743201"/>
            <a:ext cx="7391400" cy="1190625"/>
          </a:xfrm>
          <a:prstGeom prst="rect">
            <a:avLst/>
          </a:prstGeom>
          <a:noFill/>
          <a:ln>
            <a:noFill/>
          </a:ln>
          <a:effectLst/>
        </p:spPr>
        <p:txBody>
          <a:bodyPr>
            <a:spAutoFit/>
          </a:bodyPr>
          <a:lstStyle/>
          <a:p>
            <a:pPr defTabSz="914400" fontAlgn="base">
              <a:spcBef>
                <a:spcPct val="50000"/>
              </a:spcBef>
              <a:spcAft>
                <a:spcPct val="0"/>
              </a:spcAft>
              <a:defRPr/>
            </a:pPr>
            <a:r>
              <a:rPr lang="en-US" altLang="en-US" sz="3600">
                <a:solidFill>
                  <a:srgbClr val="FF6600"/>
                </a:solidFill>
                <a:effectLst>
                  <a:outerShdw blurRad="38100" dist="38100" dir="2700000" algn="tl">
                    <a:srgbClr val="000000"/>
                  </a:outerShdw>
                </a:effectLst>
                <a:latin typeface="Berlin Sans FB Demi" pitchFamily="34" charset="0"/>
                <a:cs typeface="Arial" panose="020B0604020202020204" pitchFamily="34" charset="0"/>
              </a:rPr>
              <a:t>David responds faithfully to Israel’s deepest needs!</a:t>
            </a:r>
          </a:p>
        </p:txBody>
      </p:sp>
      <p:sp>
        <p:nvSpPr>
          <p:cNvPr id="85003" name="Text Box 11">
            <a:extLst>
              <a:ext uri="{FF2B5EF4-FFF2-40B4-BE49-F238E27FC236}">
                <a16:creationId xmlns:a16="http://schemas.microsoft.com/office/drawing/2014/main" id="{8ACFEF26-13B0-3248-370A-097CF8866AE0}"/>
              </a:ext>
            </a:extLst>
          </p:cNvPr>
          <p:cNvSpPr txBox="1">
            <a:spLocks noChangeArrowheads="1"/>
          </p:cNvSpPr>
          <p:nvPr/>
        </p:nvSpPr>
        <p:spPr bwMode="auto">
          <a:xfrm>
            <a:off x="3276600" y="533401"/>
            <a:ext cx="66294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50000"/>
              </a:spcBef>
              <a:spcAft>
                <a:spcPct val="0"/>
              </a:spcAft>
              <a:buClrTx/>
              <a:buSzTx/>
              <a:buBlip>
                <a:blip r:embed="rId2"/>
              </a:buBlip>
            </a:pPr>
            <a:r>
              <a:rPr lang="en-US" altLang="en-US" sz="2800" i="1" dirty="0">
                <a:solidFill>
                  <a:srgbClr val="EAEAEA"/>
                </a:solidFill>
                <a:effectLst>
                  <a:outerShdw blurRad="38100" dist="38100" dir="2700000" algn="tl">
                    <a:srgbClr val="000000">
                      <a:alpha val="43137"/>
                    </a:srgbClr>
                  </a:outerShdw>
                </a:effectLst>
                <a:latin typeface="Bernard MT Condensed" panose="02050806060905020404" pitchFamily="18" charset="0"/>
              </a:rPr>
              <a:t> National security</a:t>
            </a:r>
          </a:p>
          <a:p>
            <a:pPr defTabSz="914400" fontAlgn="base">
              <a:spcBef>
                <a:spcPct val="50000"/>
              </a:spcBef>
              <a:spcAft>
                <a:spcPct val="0"/>
              </a:spcAft>
              <a:buClrTx/>
              <a:buSzTx/>
              <a:buBlip>
                <a:blip r:embed="rId2"/>
              </a:buBlip>
            </a:pPr>
            <a:r>
              <a:rPr lang="en-US" altLang="en-US" sz="2800" i="1" dirty="0">
                <a:solidFill>
                  <a:srgbClr val="EAEAEA"/>
                </a:solidFill>
                <a:effectLst>
                  <a:outerShdw blurRad="38100" dist="38100" dir="2700000" algn="tl">
                    <a:srgbClr val="000000">
                      <a:alpha val="43137"/>
                    </a:srgbClr>
                  </a:outerShdw>
                </a:effectLst>
                <a:latin typeface="Bernard MT Condensed" panose="02050806060905020404" pitchFamily="18" charset="0"/>
              </a:rPr>
              <a:t> Centralized government</a:t>
            </a:r>
          </a:p>
          <a:p>
            <a:pPr defTabSz="914400" fontAlgn="base">
              <a:spcBef>
                <a:spcPct val="50000"/>
              </a:spcBef>
              <a:spcAft>
                <a:spcPct val="0"/>
              </a:spcAft>
              <a:buClrTx/>
              <a:buSzTx/>
              <a:buBlip>
                <a:blip r:embed="rId2"/>
              </a:buBlip>
            </a:pPr>
            <a:r>
              <a:rPr lang="en-US" altLang="en-US" sz="2800" i="1" dirty="0">
                <a:solidFill>
                  <a:srgbClr val="EAEAEA"/>
                </a:solidFill>
                <a:effectLst>
                  <a:outerShdw blurRad="38100" dist="38100" dir="2700000" algn="tl">
                    <a:srgbClr val="000000">
                      <a:alpha val="43137"/>
                    </a:srgbClr>
                  </a:outerShdw>
                </a:effectLst>
                <a:latin typeface="Bernard MT Condensed" panose="02050806060905020404" pitchFamily="18" charset="0"/>
              </a:rPr>
              <a:t> Trustworthy administration</a:t>
            </a:r>
          </a:p>
        </p:txBody>
      </p:sp>
      <p:sp>
        <p:nvSpPr>
          <p:cNvPr id="85004" name="Text Box 12">
            <a:extLst>
              <a:ext uri="{FF2B5EF4-FFF2-40B4-BE49-F238E27FC236}">
                <a16:creationId xmlns:a16="http://schemas.microsoft.com/office/drawing/2014/main" id="{F5E2E098-F029-033D-80C2-F28CA8ED82C6}"/>
              </a:ext>
            </a:extLst>
          </p:cNvPr>
          <p:cNvSpPr txBox="1">
            <a:spLocks noChangeArrowheads="1"/>
          </p:cNvSpPr>
          <p:nvPr/>
        </p:nvSpPr>
        <p:spPr bwMode="auto">
          <a:xfrm>
            <a:off x="3200400" y="4570414"/>
            <a:ext cx="6781800" cy="12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Blip>
                <a:blip r:embed="rId2"/>
              </a:buBlip>
            </a:pPr>
            <a:r>
              <a:rPr lang="en-US" altLang="en-US" sz="2800" i="1" dirty="0">
                <a:solidFill>
                  <a:srgbClr val="EAEAEA"/>
                </a:solidFill>
                <a:latin typeface="Bernard MT Condensed" panose="02050806060905020404" pitchFamily="18" charset="0"/>
              </a:rPr>
              <a:t> </a:t>
            </a:r>
            <a:r>
              <a:rPr lang="en-US" altLang="en-US" sz="2800" i="1" dirty="0">
                <a:solidFill>
                  <a:srgbClr val="EAEAEA"/>
                </a:solidFill>
                <a:effectLst>
                  <a:outerShdw blurRad="38100" dist="38100" dir="2700000" algn="tl">
                    <a:srgbClr val="000000">
                      <a:alpha val="43137"/>
                    </a:srgbClr>
                  </a:outerShdw>
                </a:effectLst>
                <a:latin typeface="Bernard MT Condensed" panose="02050806060905020404" pitchFamily="18" charset="0"/>
              </a:rPr>
              <a:t>Restoration of a center for worship</a:t>
            </a:r>
          </a:p>
          <a:p>
            <a:pPr defTabSz="914400" fontAlgn="base">
              <a:spcBef>
                <a:spcPct val="0"/>
              </a:spcBef>
              <a:spcAft>
                <a:spcPct val="0"/>
              </a:spcAft>
              <a:buClrTx/>
              <a:buSzTx/>
              <a:buNone/>
            </a:pPr>
            <a:endParaRPr lang="en-US" altLang="en-US" sz="1800" i="1" dirty="0">
              <a:solidFill>
                <a:srgbClr val="EAEAEA"/>
              </a:solidFill>
              <a:effectLst>
                <a:outerShdw blurRad="38100" dist="38100" dir="2700000" algn="tl">
                  <a:srgbClr val="000000">
                    <a:alpha val="43137"/>
                  </a:srgbClr>
                </a:outerShdw>
              </a:effectLst>
              <a:latin typeface="Bernard MT Condensed" panose="02050806060905020404" pitchFamily="18" charset="0"/>
            </a:endParaRPr>
          </a:p>
          <a:p>
            <a:pPr defTabSz="914400" fontAlgn="base">
              <a:spcBef>
                <a:spcPct val="0"/>
              </a:spcBef>
              <a:spcAft>
                <a:spcPct val="0"/>
              </a:spcAft>
              <a:buClrTx/>
              <a:buSzTx/>
              <a:buBlip>
                <a:blip r:embed="rId2"/>
              </a:buBlip>
            </a:pPr>
            <a:r>
              <a:rPr lang="en-US" altLang="en-US" sz="2800" i="1" dirty="0">
                <a:solidFill>
                  <a:srgbClr val="EAEAEA"/>
                </a:solidFill>
                <a:effectLst>
                  <a:outerShdw blurRad="38100" dist="38100" dir="2700000" algn="tl">
                    <a:srgbClr val="000000">
                      <a:alpha val="43137"/>
                    </a:srgbClr>
                  </a:outerShdw>
                </a:effectLst>
                <a:latin typeface="Bernard MT Condensed" panose="02050806060905020404" pitchFamily="18" charset="0"/>
              </a:rPr>
              <a:t> Restoration of liturgy and the priesthood</a:t>
            </a:r>
          </a:p>
        </p:txBody>
      </p:sp>
      <p:sp>
        <p:nvSpPr>
          <p:cNvPr id="85005" name="Oval 13">
            <a:extLst>
              <a:ext uri="{FF2B5EF4-FFF2-40B4-BE49-F238E27FC236}">
                <a16:creationId xmlns:a16="http://schemas.microsoft.com/office/drawing/2014/main" id="{3D9E80EA-5362-C986-9F1E-B082FDC93274}"/>
              </a:ext>
            </a:extLst>
          </p:cNvPr>
          <p:cNvSpPr>
            <a:spLocks noChangeArrowheads="1"/>
          </p:cNvSpPr>
          <p:nvPr/>
        </p:nvSpPr>
        <p:spPr bwMode="auto">
          <a:xfrm>
            <a:off x="2590800" y="1295400"/>
            <a:ext cx="457200" cy="45720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85006" name="Oval 14">
            <a:extLst>
              <a:ext uri="{FF2B5EF4-FFF2-40B4-BE49-F238E27FC236}">
                <a16:creationId xmlns:a16="http://schemas.microsoft.com/office/drawing/2014/main" id="{11C942CA-A193-F936-5E26-6C5D771171E9}"/>
              </a:ext>
            </a:extLst>
          </p:cNvPr>
          <p:cNvSpPr>
            <a:spLocks noChangeArrowheads="1"/>
          </p:cNvSpPr>
          <p:nvPr/>
        </p:nvSpPr>
        <p:spPr bwMode="auto">
          <a:xfrm>
            <a:off x="2590800" y="4953000"/>
            <a:ext cx="457200" cy="45720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EAEAEA"/>
              </a:solidFill>
            </a:endParaRPr>
          </a:p>
        </p:txBody>
      </p:sp>
      <p:sp>
        <p:nvSpPr>
          <p:cNvPr id="2" name="Slide Number Placeholder 1">
            <a:extLst>
              <a:ext uri="{FF2B5EF4-FFF2-40B4-BE49-F238E27FC236}">
                <a16:creationId xmlns:a16="http://schemas.microsoft.com/office/drawing/2014/main" id="{C6FC947F-B1A1-CDCF-2D3E-6CA9B0BE085C}"/>
              </a:ext>
            </a:extLst>
          </p:cNvPr>
          <p:cNvSpPr>
            <a:spLocks noGrp="1"/>
          </p:cNvSpPr>
          <p:nvPr>
            <p:ph type="sldNum" sz="quarter" idx="12"/>
          </p:nvPr>
        </p:nvSpPr>
        <p:spPr/>
        <p:txBody>
          <a:bodyPr/>
          <a:lstStyle/>
          <a:p>
            <a:pPr>
              <a:defRPr/>
            </a:pPr>
            <a:fld id="{CA21B91F-D20B-4CEC-8F38-E00C869DD09D}" type="slidenum">
              <a:rPr lang="en-US" altLang="en-US" smtClean="0"/>
              <a:pPr>
                <a:defRPr/>
              </a:pPr>
              <a:t>183</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dissolve">
                                      <p:cBhvr>
                                        <p:cTn id="7" dur="500"/>
                                        <p:tgtEl>
                                          <p:spTgt spid="84995"/>
                                        </p:tgtEl>
                                      </p:cBhvr>
                                    </p:animEffect>
                                  </p:childTnLst>
                                </p:cTn>
                              </p:par>
                              <p:par>
                                <p:cTn id="8" presetID="9" presetClass="entr" presetSubtype="0" fill="hold" nodeType="withEffect">
                                  <p:stCondLst>
                                    <p:cond delay="0"/>
                                  </p:stCondLst>
                                  <p:childTnLst>
                                    <p:set>
                                      <p:cBhvr>
                                        <p:cTn id="9" dur="1" fill="hold">
                                          <p:stCondLst>
                                            <p:cond delay="0"/>
                                          </p:stCondLst>
                                        </p:cTn>
                                        <p:tgtEl>
                                          <p:spTgt spid="85005"/>
                                        </p:tgtEl>
                                        <p:attrNameLst>
                                          <p:attrName>style.visibility</p:attrName>
                                        </p:attrNameLst>
                                      </p:cBhvr>
                                      <p:to>
                                        <p:strVal val="visible"/>
                                      </p:to>
                                    </p:set>
                                    <p:animEffect transition="in" filter="dissolve">
                                      <p:cBhvr>
                                        <p:cTn id="10" dur="500"/>
                                        <p:tgtEl>
                                          <p:spTgt spid="85005"/>
                                        </p:tgtEl>
                                      </p:cBhvr>
                                    </p:animEffect>
                                  </p:childTnLst>
                                </p:cTn>
                              </p:par>
                              <p:par>
                                <p:cTn id="11" presetID="9" presetClass="entr" presetSubtype="0" fill="hold" nodeType="withEffect">
                                  <p:stCondLst>
                                    <p:cond delay="0"/>
                                  </p:stCondLst>
                                  <p:childTnLst>
                                    <p:set>
                                      <p:cBhvr>
                                        <p:cTn id="12" dur="1" fill="hold">
                                          <p:stCondLst>
                                            <p:cond delay="0"/>
                                          </p:stCondLst>
                                        </p:cTn>
                                        <p:tgtEl>
                                          <p:spTgt spid="84994"/>
                                        </p:tgtEl>
                                        <p:attrNameLst>
                                          <p:attrName>style.visibility</p:attrName>
                                        </p:attrNameLst>
                                      </p:cBhvr>
                                      <p:to>
                                        <p:strVal val="visible"/>
                                      </p:to>
                                    </p:set>
                                    <p:animEffect transition="in" filter="dissolve">
                                      <p:cBhvr>
                                        <p:cTn id="13" dur="500"/>
                                        <p:tgtEl>
                                          <p:spTgt spid="84994"/>
                                        </p:tgtEl>
                                      </p:cBhvr>
                                    </p:animEffect>
                                  </p:childTnLst>
                                </p:cTn>
                              </p:par>
                              <p:par>
                                <p:cTn id="14" presetID="9" presetClass="entr" presetSubtype="0" fill="hold" nodeType="withEffect">
                                  <p:stCondLst>
                                    <p:cond delay="0"/>
                                  </p:stCondLst>
                                  <p:childTnLst>
                                    <p:set>
                                      <p:cBhvr>
                                        <p:cTn id="15" dur="1" fill="hold">
                                          <p:stCondLst>
                                            <p:cond delay="0"/>
                                          </p:stCondLst>
                                        </p:cTn>
                                        <p:tgtEl>
                                          <p:spTgt spid="85003">
                                            <p:txEl>
                                              <p:pRg st="0" end="0"/>
                                            </p:txEl>
                                          </p:spTgt>
                                        </p:tgtEl>
                                        <p:attrNameLst>
                                          <p:attrName>style.visibility</p:attrName>
                                        </p:attrNameLst>
                                      </p:cBhvr>
                                      <p:to>
                                        <p:strVal val="visible"/>
                                      </p:to>
                                    </p:set>
                                    <p:animEffect transition="in" filter="dissolve">
                                      <p:cBhvr>
                                        <p:cTn id="16" dur="500"/>
                                        <p:tgtEl>
                                          <p:spTgt spid="85003">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5003">
                                            <p:txEl>
                                              <p:pRg st="1" end="1"/>
                                            </p:txEl>
                                          </p:spTgt>
                                        </p:tgtEl>
                                        <p:attrNameLst>
                                          <p:attrName>style.visibility</p:attrName>
                                        </p:attrNameLst>
                                      </p:cBhvr>
                                      <p:to>
                                        <p:strVal val="visible"/>
                                      </p:to>
                                    </p:set>
                                    <p:animEffect transition="in" filter="dissolve">
                                      <p:cBhvr>
                                        <p:cTn id="19" dur="500"/>
                                        <p:tgtEl>
                                          <p:spTgt spid="85003">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5003">
                                            <p:txEl>
                                              <p:pRg st="2" end="2"/>
                                            </p:txEl>
                                          </p:spTgt>
                                        </p:tgtEl>
                                        <p:attrNameLst>
                                          <p:attrName>style.visibility</p:attrName>
                                        </p:attrNameLst>
                                      </p:cBhvr>
                                      <p:to>
                                        <p:strVal val="visible"/>
                                      </p:to>
                                    </p:set>
                                    <p:animEffect transition="in" filter="dissolve">
                                      <p:cBhvr>
                                        <p:cTn id="22" dur="500"/>
                                        <p:tgtEl>
                                          <p:spTgt spid="85003">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4996"/>
                                        </p:tgtEl>
                                        <p:attrNameLst>
                                          <p:attrName>style.visibility</p:attrName>
                                        </p:attrNameLst>
                                      </p:cBhvr>
                                      <p:to>
                                        <p:strVal val="visible"/>
                                      </p:to>
                                    </p:set>
                                    <p:animEffect transition="in" filter="dissolve">
                                      <p:cBhvr>
                                        <p:cTn id="25" dur="500"/>
                                        <p:tgtEl>
                                          <p:spTgt spid="8499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4999"/>
                                        </p:tgtEl>
                                        <p:attrNameLst>
                                          <p:attrName>style.visibility</p:attrName>
                                        </p:attrNameLst>
                                      </p:cBhvr>
                                      <p:to>
                                        <p:strVal val="visible"/>
                                      </p:to>
                                    </p:set>
                                    <p:animEffect transition="in" filter="dissolve">
                                      <p:cBhvr>
                                        <p:cTn id="30" dur="500"/>
                                        <p:tgtEl>
                                          <p:spTgt spid="84999"/>
                                        </p:tgtEl>
                                      </p:cBhvr>
                                    </p:animEffect>
                                  </p:childTnLst>
                                </p:cTn>
                              </p:par>
                              <p:par>
                                <p:cTn id="31" presetID="9" presetClass="entr" presetSubtype="0" fill="hold" nodeType="withEffect">
                                  <p:stCondLst>
                                    <p:cond delay="0"/>
                                  </p:stCondLst>
                                  <p:childTnLst>
                                    <p:set>
                                      <p:cBhvr>
                                        <p:cTn id="32" dur="1" fill="hold">
                                          <p:stCondLst>
                                            <p:cond delay="0"/>
                                          </p:stCondLst>
                                        </p:cTn>
                                        <p:tgtEl>
                                          <p:spTgt spid="85006"/>
                                        </p:tgtEl>
                                        <p:attrNameLst>
                                          <p:attrName>style.visibility</p:attrName>
                                        </p:attrNameLst>
                                      </p:cBhvr>
                                      <p:to>
                                        <p:strVal val="visible"/>
                                      </p:to>
                                    </p:set>
                                    <p:animEffect transition="in" filter="dissolve">
                                      <p:cBhvr>
                                        <p:cTn id="33" dur="500"/>
                                        <p:tgtEl>
                                          <p:spTgt spid="85006"/>
                                        </p:tgtEl>
                                      </p:cBhvr>
                                    </p:animEffect>
                                  </p:childTnLst>
                                </p:cTn>
                              </p:par>
                              <p:par>
                                <p:cTn id="34" presetID="9" presetClass="entr" presetSubtype="0" fill="hold" nodeType="withEffect">
                                  <p:stCondLst>
                                    <p:cond delay="0"/>
                                  </p:stCondLst>
                                  <p:childTnLst>
                                    <p:set>
                                      <p:cBhvr>
                                        <p:cTn id="35" dur="1" fill="hold">
                                          <p:stCondLst>
                                            <p:cond delay="0"/>
                                          </p:stCondLst>
                                        </p:cTn>
                                        <p:tgtEl>
                                          <p:spTgt spid="85000"/>
                                        </p:tgtEl>
                                        <p:attrNameLst>
                                          <p:attrName>style.visibility</p:attrName>
                                        </p:attrNameLst>
                                      </p:cBhvr>
                                      <p:to>
                                        <p:strVal val="visible"/>
                                      </p:to>
                                    </p:set>
                                    <p:animEffect transition="in" filter="dissolve">
                                      <p:cBhvr>
                                        <p:cTn id="36" dur="500"/>
                                        <p:tgtEl>
                                          <p:spTgt spid="85000"/>
                                        </p:tgtEl>
                                      </p:cBhvr>
                                    </p:animEffect>
                                  </p:childTnLst>
                                </p:cTn>
                              </p:par>
                              <p:par>
                                <p:cTn id="37" presetID="9" presetClass="entr" presetSubtype="0" fill="hold" nodeType="withEffect">
                                  <p:stCondLst>
                                    <p:cond delay="0"/>
                                  </p:stCondLst>
                                  <p:childTnLst>
                                    <p:set>
                                      <p:cBhvr>
                                        <p:cTn id="38" dur="1" fill="hold">
                                          <p:stCondLst>
                                            <p:cond delay="0"/>
                                          </p:stCondLst>
                                        </p:cTn>
                                        <p:tgtEl>
                                          <p:spTgt spid="84998"/>
                                        </p:tgtEl>
                                        <p:attrNameLst>
                                          <p:attrName>style.visibility</p:attrName>
                                        </p:attrNameLst>
                                      </p:cBhvr>
                                      <p:to>
                                        <p:strVal val="visible"/>
                                      </p:to>
                                    </p:set>
                                    <p:animEffect transition="in" filter="dissolve">
                                      <p:cBhvr>
                                        <p:cTn id="39" dur="500"/>
                                        <p:tgtEl>
                                          <p:spTgt spid="84998"/>
                                        </p:tgtEl>
                                      </p:cBhvr>
                                    </p:animEffect>
                                  </p:childTnLst>
                                </p:cTn>
                              </p:par>
                              <p:par>
                                <p:cTn id="40" presetID="9" presetClass="entr" presetSubtype="0" fill="hold" nodeType="withEffect">
                                  <p:stCondLst>
                                    <p:cond delay="0"/>
                                  </p:stCondLst>
                                  <p:childTnLst>
                                    <p:set>
                                      <p:cBhvr>
                                        <p:cTn id="41" dur="1" fill="hold">
                                          <p:stCondLst>
                                            <p:cond delay="0"/>
                                          </p:stCondLst>
                                        </p:cTn>
                                        <p:tgtEl>
                                          <p:spTgt spid="85004">
                                            <p:txEl>
                                              <p:pRg st="0" end="0"/>
                                            </p:txEl>
                                          </p:spTgt>
                                        </p:tgtEl>
                                        <p:attrNameLst>
                                          <p:attrName>style.visibility</p:attrName>
                                        </p:attrNameLst>
                                      </p:cBhvr>
                                      <p:to>
                                        <p:strVal val="visible"/>
                                      </p:to>
                                    </p:set>
                                    <p:animEffect transition="in" filter="dissolve">
                                      <p:cBhvr>
                                        <p:cTn id="42" dur="500"/>
                                        <p:tgtEl>
                                          <p:spTgt spid="85004">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5004">
                                            <p:txEl>
                                              <p:pRg st="2" end="2"/>
                                            </p:txEl>
                                          </p:spTgt>
                                        </p:tgtEl>
                                        <p:attrNameLst>
                                          <p:attrName>style.visibility</p:attrName>
                                        </p:attrNameLst>
                                      </p:cBhvr>
                                      <p:to>
                                        <p:strVal val="visible"/>
                                      </p:to>
                                    </p:set>
                                    <p:animEffect transition="in" filter="dissolve">
                                      <p:cBhvr>
                                        <p:cTn id="45" dur="500"/>
                                        <p:tgtEl>
                                          <p:spTgt spid="850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3B0633C-007A-3F2E-4C06-60DF7B43D17B}"/>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2CEAE6C1-12EE-4237-B035-7B3B1A8050A2}" type="slidenum">
              <a:rPr lang="en-US" altLang="en-US">
                <a:solidFill>
                  <a:srgbClr val="EAEAEA"/>
                </a:solidFill>
              </a:rPr>
              <a:pPr defTabSz="914400" fontAlgn="base">
                <a:spcBef>
                  <a:spcPct val="0"/>
                </a:spcBef>
                <a:spcAft>
                  <a:spcPct val="0"/>
                </a:spcAft>
                <a:defRPr/>
              </a:pPr>
              <a:t>184</a:t>
            </a:fld>
            <a:endParaRPr lang="en-US" altLang="en-US">
              <a:solidFill>
                <a:srgbClr val="EAEAEA"/>
              </a:solidFill>
            </a:endParaRPr>
          </a:p>
        </p:txBody>
      </p:sp>
      <p:sp>
        <p:nvSpPr>
          <p:cNvPr id="86018" name="Rectangle 2">
            <a:extLst>
              <a:ext uri="{FF2B5EF4-FFF2-40B4-BE49-F238E27FC236}">
                <a16:creationId xmlns:a16="http://schemas.microsoft.com/office/drawing/2014/main" id="{280AD975-FF30-3B38-D895-1EE1528F465B}"/>
              </a:ext>
            </a:extLst>
          </p:cNvPr>
          <p:cNvSpPr>
            <a:spLocks noGrp="1" noChangeArrowheads="1"/>
          </p:cNvSpPr>
          <p:nvPr>
            <p:ph type="title"/>
          </p:nvPr>
        </p:nvSpPr>
        <p:spPr/>
        <p:txBody>
          <a:bodyPr/>
          <a:lstStyle/>
          <a:p>
            <a:pPr eaLnBrk="1" hangingPunct="1">
              <a:defRPr/>
            </a:pPr>
            <a:r>
              <a:rPr lang="en-US" altLang="en-US" b="1" dirty="0">
                <a:solidFill>
                  <a:srgbClr val="00FFFF"/>
                </a:solidFill>
              </a:rPr>
              <a:t>The Conquest of </a:t>
            </a:r>
            <a:r>
              <a:rPr lang="en-US" altLang="en-US" b="1" dirty="0" err="1">
                <a:solidFill>
                  <a:srgbClr val="00FFFF"/>
                </a:solidFill>
              </a:rPr>
              <a:t>Jebus</a:t>
            </a:r>
            <a:r>
              <a:rPr lang="en-US" altLang="en-US" b="1" dirty="0">
                <a:solidFill>
                  <a:srgbClr val="00FFFF"/>
                </a:solidFill>
              </a:rPr>
              <a:t> </a:t>
            </a:r>
            <a:r>
              <a:rPr lang="en-US" altLang="en-US" sz="3200" b="1" dirty="0">
                <a:solidFill>
                  <a:srgbClr val="00FFFF"/>
                </a:solidFill>
              </a:rPr>
              <a:t>(2 Sa. 5:6-16)</a:t>
            </a:r>
          </a:p>
        </p:txBody>
      </p:sp>
      <p:sp>
        <p:nvSpPr>
          <p:cNvPr id="86019" name="Rectangle 3">
            <a:extLst>
              <a:ext uri="{FF2B5EF4-FFF2-40B4-BE49-F238E27FC236}">
                <a16:creationId xmlns:a16="http://schemas.microsoft.com/office/drawing/2014/main" id="{C0641ECB-A849-D7BD-66D8-49E13733CDFC}"/>
              </a:ext>
            </a:extLst>
          </p:cNvPr>
          <p:cNvSpPr>
            <a:spLocks noGrp="1" noChangeArrowheads="1"/>
          </p:cNvSpPr>
          <p:nvPr>
            <p:ph type="body" idx="1"/>
          </p:nvPr>
        </p:nvSpPr>
        <p:spPr>
          <a:xfrm>
            <a:off x="609599" y="1600200"/>
            <a:ext cx="10972799" cy="5029200"/>
          </a:xfrm>
        </p:spPr>
        <p:txBody>
          <a:bodyPr/>
          <a:lstStyle/>
          <a:p>
            <a:pPr eaLnBrk="1" hangingPunct="1">
              <a:buFont typeface="Wingdings" panose="05000000000000000000" pitchFamily="2" charset="2"/>
              <a:buNone/>
              <a:defRPr/>
            </a:pPr>
            <a:r>
              <a:rPr lang="en-US" altLang="en-US" sz="2800" b="1" dirty="0">
                <a:solidFill>
                  <a:schemeClr val="hlink"/>
                </a:solidFill>
              </a:rPr>
              <a:t>Long a Canaanite stronghold in the heartland of Judah, </a:t>
            </a:r>
            <a:r>
              <a:rPr lang="en-US" altLang="en-US" sz="2800" b="1" dirty="0" err="1">
                <a:solidFill>
                  <a:schemeClr val="hlink"/>
                </a:solidFill>
              </a:rPr>
              <a:t>Jebus</a:t>
            </a:r>
            <a:r>
              <a:rPr lang="en-US" altLang="en-US" sz="2800" b="1" dirty="0">
                <a:solidFill>
                  <a:schemeClr val="hlink"/>
                </a:solidFill>
              </a:rPr>
              <a:t> (Jerusalem) remained free of Israelite control.</a:t>
            </a:r>
          </a:p>
          <a:p>
            <a:pPr eaLnBrk="1" hangingPunct="1">
              <a:defRPr/>
            </a:pPr>
            <a:r>
              <a:rPr lang="en-US" altLang="en-US" sz="2400" i="1" dirty="0"/>
              <a:t>David immediately turned his attention to this city, conquering it by the </a:t>
            </a:r>
            <a:r>
              <a:rPr lang="en-US" altLang="en-US" sz="2400" i="1" u="sng" dirty="0" err="1"/>
              <a:t>tsinnor</a:t>
            </a:r>
            <a:r>
              <a:rPr lang="en-US" altLang="en-US" sz="2400" i="1" dirty="0"/>
              <a:t> (a word frequently translated as “water shaft,” though other alternatives have been suggested, such as, “grappling hooks”).</a:t>
            </a:r>
          </a:p>
          <a:p>
            <a:pPr eaLnBrk="1" hangingPunct="1">
              <a:defRPr/>
            </a:pPr>
            <a:r>
              <a:rPr lang="en-US" altLang="en-US" sz="2400" i="1" dirty="0"/>
              <a:t>With the conquest of </a:t>
            </a:r>
            <a:r>
              <a:rPr lang="en-US" altLang="en-US" sz="2400" i="1" dirty="0" err="1"/>
              <a:t>Jebus</a:t>
            </a:r>
            <a:r>
              <a:rPr lang="en-US" altLang="en-US" sz="2400" i="1" dirty="0"/>
              <a:t>, David made his newly acquired city his capital, calling it the City of David.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p:cTn id="7" dur="500" fill="hold"/>
                                        <p:tgtEl>
                                          <p:spTgt spid="86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60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BFD032B-C29A-6FF6-3A54-12A048EA2C28}"/>
              </a:ext>
            </a:extLst>
          </p:cNvPr>
          <p:cNvSpPr>
            <a:spLocks noGrp="1" noChangeArrowheads="1"/>
          </p:cNvSpPr>
          <p:nvPr>
            <p:ph type="title"/>
          </p:nvPr>
        </p:nvSpPr>
        <p:spPr>
          <a:xfrm>
            <a:off x="5105400" y="274638"/>
            <a:ext cx="1905000" cy="6354762"/>
          </a:xfrm>
        </p:spPr>
        <p:txBody>
          <a:bodyPr/>
          <a:lstStyle/>
          <a:p>
            <a:pPr algn="l" eaLnBrk="1" hangingPunct="1">
              <a:defRPr/>
            </a:pPr>
            <a:r>
              <a:rPr lang="en-US" altLang="en-US" sz="2000" dirty="0"/>
              <a:t>The Gihon Spring (left) and  Warren’s Shaft (right) is one possibility for David’s entrance into </a:t>
            </a:r>
            <a:r>
              <a:rPr lang="en-US" altLang="en-US" sz="2000" dirty="0" err="1"/>
              <a:t>Jebus</a:t>
            </a:r>
            <a:r>
              <a:rPr lang="en-US" altLang="en-US" sz="2000" dirty="0"/>
              <a:t>. </a:t>
            </a:r>
            <a:br>
              <a:rPr lang="en-US" altLang="en-US" sz="2000" dirty="0"/>
            </a:br>
            <a:br>
              <a:rPr lang="en-US" altLang="en-US" sz="2000" dirty="0"/>
            </a:br>
            <a:r>
              <a:rPr lang="en-US" altLang="en-US" sz="2000" dirty="0"/>
              <a:t>More recently, some archaeologists have questioned whether or not Warren’s Shaft could be the </a:t>
            </a:r>
            <a:r>
              <a:rPr lang="en-US" altLang="en-US" sz="2000" i="1" dirty="0" err="1"/>
              <a:t>tsinnor</a:t>
            </a:r>
            <a:r>
              <a:rPr lang="en-US" altLang="en-US" sz="2000" dirty="0"/>
              <a:t>, so the debate continues.</a:t>
            </a:r>
          </a:p>
        </p:txBody>
      </p:sp>
      <p:pic>
        <p:nvPicPr>
          <p:cNvPr id="122883" name="Picture 3" descr="JAS16">
            <a:extLst>
              <a:ext uri="{FF2B5EF4-FFF2-40B4-BE49-F238E27FC236}">
                <a16:creationId xmlns:a16="http://schemas.microsoft.com/office/drawing/2014/main" id="{4C887219-8D09-3C16-417D-695AC5433C90}"/>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57338" y="0"/>
            <a:ext cx="3471862" cy="6858000"/>
          </a:xfrm>
        </p:spPr>
      </p:pic>
      <p:pic>
        <p:nvPicPr>
          <p:cNvPr id="122884" name="Picture 4" descr="JAS19">
            <a:extLst>
              <a:ext uri="{FF2B5EF4-FFF2-40B4-BE49-F238E27FC236}">
                <a16:creationId xmlns:a16="http://schemas.microsoft.com/office/drawing/2014/main" id="{03A4F5DD-6A77-2BF6-B0BC-9B39422A89DB}"/>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t="-351" b="-752"/>
          <a:stretch>
            <a:fillRect/>
          </a:stretch>
        </p:blipFill>
        <p:spPr>
          <a:xfrm>
            <a:off x="7086600" y="-76200"/>
            <a:ext cx="3581400" cy="6934200"/>
          </a:xfrm>
        </p:spPr>
      </p:pic>
      <p:sp>
        <p:nvSpPr>
          <p:cNvPr id="2" name="Slide Number Placeholder 1">
            <a:extLst>
              <a:ext uri="{FF2B5EF4-FFF2-40B4-BE49-F238E27FC236}">
                <a16:creationId xmlns:a16="http://schemas.microsoft.com/office/drawing/2014/main" id="{762209A4-CDB0-5EC7-5FD8-D552E12DD26E}"/>
              </a:ext>
            </a:extLst>
          </p:cNvPr>
          <p:cNvSpPr>
            <a:spLocks noGrp="1"/>
          </p:cNvSpPr>
          <p:nvPr>
            <p:ph type="sldNum" sz="quarter" idx="12"/>
          </p:nvPr>
        </p:nvSpPr>
        <p:spPr/>
        <p:txBody>
          <a:bodyPr/>
          <a:lstStyle/>
          <a:p>
            <a:pPr>
              <a:defRPr/>
            </a:pPr>
            <a:fld id="{BE966AC7-1985-4E93-A73D-95BC77326DC4}" type="slidenum">
              <a:rPr lang="en-US" altLang="en-US" smtClean="0"/>
              <a:pPr>
                <a:defRPr/>
              </a:pPr>
              <a:t>185</a:t>
            </a:fld>
            <a:endParaRPr lang="en-US" altLang="en-US"/>
          </a:p>
        </p:txBody>
      </p:sp>
    </p:spTree>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51F92DC-A3AE-4CD1-C482-498E1ED94657}"/>
              </a:ext>
            </a:extLst>
          </p:cNvPr>
          <p:cNvSpPr>
            <a:spLocks noGrp="1" noChangeArrowheads="1"/>
          </p:cNvSpPr>
          <p:nvPr>
            <p:ph type="title"/>
          </p:nvPr>
        </p:nvSpPr>
        <p:spPr>
          <a:xfrm>
            <a:off x="81812" y="735966"/>
            <a:ext cx="4886827" cy="1152190"/>
          </a:xfrm>
        </p:spPr>
        <p:txBody>
          <a:bodyPr/>
          <a:lstStyle/>
          <a:p>
            <a:pPr algn="r" eaLnBrk="1" hangingPunct="1">
              <a:defRPr/>
            </a:pPr>
            <a:r>
              <a:rPr lang="en-US" altLang="en-US" sz="4000" dirty="0">
                <a:solidFill>
                  <a:schemeClr val="hlink"/>
                </a:solidFill>
                <a:latin typeface="Franklin Gothic Medium" panose="020B0603020102020204" pitchFamily="34" charset="0"/>
              </a:rPr>
              <a:t>The Stepped Stone Structure</a:t>
            </a:r>
          </a:p>
        </p:txBody>
      </p:sp>
      <p:pic>
        <p:nvPicPr>
          <p:cNvPr id="123907" name="Picture 3" descr="JAS12">
            <a:extLst>
              <a:ext uri="{FF2B5EF4-FFF2-40B4-BE49-F238E27FC236}">
                <a16:creationId xmlns:a16="http://schemas.microsoft.com/office/drawing/2014/main" id="{0AD939F6-08AC-0ED9-843C-E63D56FAC23D}"/>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554"/>
          <a:stretch>
            <a:fillRect/>
          </a:stretch>
        </p:blipFill>
        <p:spPr>
          <a:xfrm>
            <a:off x="5141492" y="-44943"/>
            <a:ext cx="7034464" cy="6902944"/>
          </a:xfrm>
        </p:spPr>
      </p:pic>
      <p:sp>
        <p:nvSpPr>
          <p:cNvPr id="123908" name="Text Box 4">
            <a:extLst>
              <a:ext uri="{FF2B5EF4-FFF2-40B4-BE49-F238E27FC236}">
                <a16:creationId xmlns:a16="http://schemas.microsoft.com/office/drawing/2014/main" id="{59347F34-AEAE-E098-A397-DE46916AF647}"/>
              </a:ext>
            </a:extLst>
          </p:cNvPr>
          <p:cNvSpPr txBox="1">
            <a:spLocks noChangeArrowheads="1"/>
          </p:cNvSpPr>
          <p:nvPr/>
        </p:nvSpPr>
        <p:spPr bwMode="auto">
          <a:xfrm>
            <a:off x="709061" y="2304098"/>
            <a:ext cx="4086726"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algn="r" defTabSz="914400" fontAlgn="base">
              <a:spcBef>
                <a:spcPct val="50000"/>
              </a:spcBef>
              <a:spcAft>
                <a:spcPct val="0"/>
              </a:spcAft>
              <a:buClrTx/>
              <a:buSzTx/>
              <a:buNone/>
            </a:pPr>
            <a:r>
              <a:rPr lang="en-US" altLang="en-US" sz="2000" dirty="0">
                <a:solidFill>
                  <a:srgbClr val="EAEAEA"/>
                </a:solidFill>
                <a:latin typeface="Arial" panose="020B0604020202020204" pitchFamily="34" charset="0"/>
              </a:rPr>
              <a:t>On the east side of the Hill of </a:t>
            </a:r>
            <a:r>
              <a:rPr lang="en-US" altLang="en-US" sz="2000" dirty="0" err="1">
                <a:solidFill>
                  <a:srgbClr val="EAEAEA"/>
                </a:solidFill>
                <a:latin typeface="Arial" panose="020B0604020202020204" pitchFamily="34" charset="0"/>
              </a:rPr>
              <a:t>Ophel</a:t>
            </a:r>
            <a:r>
              <a:rPr lang="en-US" altLang="en-US" sz="2000" dirty="0">
                <a:solidFill>
                  <a:srgbClr val="EAEAEA"/>
                </a:solidFill>
                <a:latin typeface="Arial" panose="020B0604020202020204" pitchFamily="34" charset="0"/>
              </a:rPr>
              <a:t> (City of David), archaeologists have excavated a stepped stone structure. It appears to date from pre-Davidic Jerusalem, but was reused by both David and Solomon as a high standing buttress upholding a platform for a state building.</a:t>
            </a:r>
          </a:p>
          <a:p>
            <a:pPr algn="r" defTabSz="914400" fontAlgn="base">
              <a:spcBef>
                <a:spcPct val="50000"/>
              </a:spcBef>
              <a:spcAft>
                <a:spcPct val="0"/>
              </a:spcAft>
              <a:buClrTx/>
              <a:buSzTx/>
              <a:buNone/>
            </a:pPr>
            <a:r>
              <a:rPr lang="en-US" altLang="en-US" sz="2000" dirty="0">
                <a:solidFill>
                  <a:srgbClr val="EAEAEA"/>
                </a:solidFill>
                <a:latin typeface="Arial" panose="020B0604020202020204" pitchFamily="34" charset="0"/>
              </a:rPr>
              <a:t>Possibly, this structure is the famous “</a:t>
            </a:r>
            <a:r>
              <a:rPr lang="en-US" altLang="en-US" sz="2000" dirty="0" err="1">
                <a:solidFill>
                  <a:srgbClr val="EAEAEA"/>
                </a:solidFill>
                <a:latin typeface="Arial" panose="020B0604020202020204" pitchFamily="34" charset="0"/>
              </a:rPr>
              <a:t>Millo</a:t>
            </a:r>
            <a:r>
              <a:rPr lang="en-US" altLang="en-US" sz="2000" dirty="0">
                <a:solidFill>
                  <a:srgbClr val="EAEAEA"/>
                </a:solidFill>
                <a:latin typeface="Arial" panose="020B0604020202020204" pitchFamily="34" charset="0"/>
              </a:rPr>
              <a:t>” (= filling) described in 2 Sa. 5:9; 1 Chr. 11:8.</a:t>
            </a:r>
          </a:p>
        </p:txBody>
      </p:sp>
      <p:sp>
        <p:nvSpPr>
          <p:cNvPr id="2" name="Slide Number Placeholder 1">
            <a:extLst>
              <a:ext uri="{FF2B5EF4-FFF2-40B4-BE49-F238E27FC236}">
                <a16:creationId xmlns:a16="http://schemas.microsoft.com/office/drawing/2014/main" id="{475D4253-1C0C-56D9-D26F-540B316539F4}"/>
              </a:ext>
            </a:extLst>
          </p:cNvPr>
          <p:cNvSpPr>
            <a:spLocks noGrp="1"/>
          </p:cNvSpPr>
          <p:nvPr>
            <p:ph type="sldNum" sz="quarter" idx="12"/>
          </p:nvPr>
        </p:nvSpPr>
        <p:spPr/>
        <p:txBody>
          <a:bodyPr/>
          <a:lstStyle/>
          <a:p>
            <a:pPr>
              <a:defRPr/>
            </a:pPr>
            <a:fld id="{FACF846E-A649-4591-B7EB-99FA208A3202}" type="slidenum">
              <a:rPr lang="en-US" altLang="en-US" smtClean="0"/>
              <a:pPr>
                <a:defRPr/>
              </a:pPr>
              <a:t>186</a:t>
            </a:fld>
            <a:endParaRPr lang="en-US" altLang="en-US"/>
          </a:p>
        </p:txBody>
      </p:sp>
    </p:spTree>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19C6271-A4C1-B4B5-E646-A2968904CE30}"/>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CDF6ECF8-44A4-4E03-B281-EC9F36E21345}" type="slidenum">
              <a:rPr lang="en-US" altLang="en-US">
                <a:solidFill>
                  <a:srgbClr val="EAEAEA"/>
                </a:solidFill>
              </a:rPr>
              <a:pPr defTabSz="914400" fontAlgn="base">
                <a:spcBef>
                  <a:spcPct val="0"/>
                </a:spcBef>
                <a:spcAft>
                  <a:spcPct val="0"/>
                </a:spcAft>
                <a:defRPr/>
              </a:pPr>
              <a:t>187</a:t>
            </a:fld>
            <a:endParaRPr lang="en-US" altLang="en-US">
              <a:solidFill>
                <a:srgbClr val="EAEAEA"/>
              </a:solidFill>
            </a:endParaRPr>
          </a:p>
        </p:txBody>
      </p:sp>
      <p:sp>
        <p:nvSpPr>
          <p:cNvPr id="89090" name="Rectangle 2">
            <a:extLst>
              <a:ext uri="{FF2B5EF4-FFF2-40B4-BE49-F238E27FC236}">
                <a16:creationId xmlns:a16="http://schemas.microsoft.com/office/drawing/2014/main" id="{49FE33D5-2EC9-F6CA-3151-1647F8942A65}"/>
              </a:ext>
            </a:extLst>
          </p:cNvPr>
          <p:cNvSpPr>
            <a:spLocks noGrp="1" noChangeArrowheads="1"/>
          </p:cNvSpPr>
          <p:nvPr>
            <p:ph type="title"/>
          </p:nvPr>
        </p:nvSpPr>
        <p:spPr>
          <a:xfrm>
            <a:off x="1752600" y="277814"/>
            <a:ext cx="8458200" cy="1093787"/>
          </a:xfrm>
        </p:spPr>
        <p:txBody>
          <a:bodyPr/>
          <a:lstStyle/>
          <a:p>
            <a:pPr eaLnBrk="1" hangingPunct="1">
              <a:defRPr/>
            </a:pPr>
            <a:r>
              <a:rPr lang="en-US" altLang="en-US" sz="4000" b="1" dirty="0">
                <a:solidFill>
                  <a:srgbClr val="00FFFF"/>
                </a:solidFill>
              </a:rPr>
              <a:t>End of the Philistine Threat </a:t>
            </a:r>
            <a:r>
              <a:rPr lang="en-US" altLang="en-US" sz="2800" b="1" dirty="0">
                <a:solidFill>
                  <a:srgbClr val="00FFFF"/>
                </a:solidFill>
              </a:rPr>
              <a:t>(2 Sa. 5:17-25)</a:t>
            </a:r>
          </a:p>
        </p:txBody>
      </p:sp>
      <p:sp>
        <p:nvSpPr>
          <p:cNvPr id="89091" name="Rectangle 3">
            <a:extLst>
              <a:ext uri="{FF2B5EF4-FFF2-40B4-BE49-F238E27FC236}">
                <a16:creationId xmlns:a16="http://schemas.microsoft.com/office/drawing/2014/main" id="{CDB1B3B9-5742-B6A9-EC5F-B2500CA75359}"/>
              </a:ext>
            </a:extLst>
          </p:cNvPr>
          <p:cNvSpPr>
            <a:spLocks noGrp="1" noChangeArrowheads="1"/>
          </p:cNvSpPr>
          <p:nvPr>
            <p:ph type="body" idx="1"/>
          </p:nvPr>
        </p:nvSpPr>
        <p:spPr>
          <a:xfrm>
            <a:off x="737937" y="1600200"/>
            <a:ext cx="10844463" cy="5029200"/>
          </a:xfrm>
        </p:spPr>
        <p:txBody>
          <a:bodyPr/>
          <a:lstStyle/>
          <a:p>
            <a:pPr eaLnBrk="1" hangingPunct="1">
              <a:buFont typeface="Wingdings" panose="05000000000000000000" pitchFamily="2" charset="2"/>
              <a:buNone/>
              <a:defRPr/>
            </a:pPr>
            <a:r>
              <a:rPr lang="en-US" altLang="en-US" sz="2800" b="1" dirty="0">
                <a:solidFill>
                  <a:schemeClr val="hlink"/>
                </a:solidFill>
              </a:rPr>
              <a:t>With all the tribes now firmly behind David and the conquest of </a:t>
            </a:r>
            <a:r>
              <a:rPr lang="en-US" altLang="en-US" sz="2800" b="1" dirty="0" err="1">
                <a:solidFill>
                  <a:schemeClr val="hlink"/>
                </a:solidFill>
              </a:rPr>
              <a:t>Jebus</a:t>
            </a:r>
            <a:r>
              <a:rPr lang="en-US" altLang="en-US" sz="2800" b="1" dirty="0">
                <a:solidFill>
                  <a:schemeClr val="hlink"/>
                </a:solidFill>
              </a:rPr>
              <a:t> complete, the Philistines clearly understood that he was no longer to be considered their vassal.</a:t>
            </a:r>
          </a:p>
          <a:p>
            <a:pPr eaLnBrk="1" hangingPunct="1">
              <a:defRPr/>
            </a:pPr>
            <a:r>
              <a:rPr lang="en-US" altLang="en-US" sz="2400" i="1" dirty="0"/>
              <a:t>After Saul’s death, they had occupied many Israelite cites (1 Sa. 31:7).</a:t>
            </a:r>
          </a:p>
          <a:p>
            <a:pPr eaLnBrk="1" hangingPunct="1">
              <a:defRPr/>
            </a:pPr>
            <a:r>
              <a:rPr lang="en-US" altLang="en-US" sz="2400" i="1" dirty="0"/>
              <a:t>Now, they mobilized to attack, but David, under direction from Yahweh, defeated them soundly and burned their gods (cf. 1 Chr. 14:12).</a:t>
            </a:r>
          </a:p>
          <a:p>
            <a:pPr eaLnBrk="1" hangingPunct="1">
              <a:defRPr/>
            </a:pPr>
            <a:r>
              <a:rPr lang="en-US" altLang="en-US" sz="2400" i="1" dirty="0"/>
              <a:t>Then, he defeated them again by Yahweh’s help.</a:t>
            </a:r>
          </a:p>
          <a:p>
            <a:pPr eaLnBrk="1" hangingPunct="1">
              <a:defRPr/>
            </a:pPr>
            <a:r>
              <a:rPr lang="en-US" altLang="en-US" sz="2400" i="1" dirty="0"/>
              <a:t>The Philistines never again would be a major threat to Israel.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p:cTn id="7" dur="500" fill="hold"/>
                                        <p:tgtEl>
                                          <p:spTgt spid="89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0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p:cTn id="13" dur="500" fill="hold"/>
                                        <p:tgtEl>
                                          <p:spTgt spid="890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90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additive="base">
                                        <p:cTn id="25" dur="500" fill="hold"/>
                                        <p:tgtEl>
                                          <p:spTgt spid="89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additive="base">
                                        <p:cTn id="31" dur="500" fill="hold"/>
                                        <p:tgtEl>
                                          <p:spTgt spid="890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90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697CE2-5449-FA82-FF3C-E5867758CC34}"/>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E9F29C27-E677-4BDD-B655-8A5B30A993E9}" type="slidenum">
              <a:rPr lang="en-US" altLang="en-US">
                <a:solidFill>
                  <a:srgbClr val="EAEAEA"/>
                </a:solidFill>
              </a:rPr>
              <a:pPr defTabSz="914400" fontAlgn="base">
                <a:spcBef>
                  <a:spcPct val="0"/>
                </a:spcBef>
                <a:spcAft>
                  <a:spcPct val="0"/>
                </a:spcAft>
                <a:defRPr/>
              </a:pPr>
              <a:t>188</a:t>
            </a:fld>
            <a:endParaRPr lang="en-US" altLang="en-US">
              <a:solidFill>
                <a:srgbClr val="EAEAEA"/>
              </a:solidFill>
            </a:endParaRPr>
          </a:p>
        </p:txBody>
      </p:sp>
      <p:sp>
        <p:nvSpPr>
          <p:cNvPr id="90114" name="Rectangle 2">
            <a:extLst>
              <a:ext uri="{FF2B5EF4-FFF2-40B4-BE49-F238E27FC236}">
                <a16:creationId xmlns:a16="http://schemas.microsoft.com/office/drawing/2014/main" id="{264BEB95-1772-1F36-7252-E49B28D7535E}"/>
              </a:ext>
            </a:extLst>
          </p:cNvPr>
          <p:cNvSpPr>
            <a:spLocks noGrp="1" noChangeArrowheads="1"/>
          </p:cNvSpPr>
          <p:nvPr>
            <p:ph type="title"/>
          </p:nvPr>
        </p:nvSpPr>
        <p:spPr/>
        <p:txBody>
          <a:bodyPr/>
          <a:lstStyle/>
          <a:p>
            <a:pPr eaLnBrk="1" hangingPunct="1">
              <a:defRPr/>
            </a:pPr>
            <a:r>
              <a:rPr lang="en-US" altLang="en-US" sz="4000" b="1" dirty="0">
                <a:solidFill>
                  <a:srgbClr val="00FFFF"/>
                </a:solidFill>
              </a:rPr>
              <a:t>The Ark Comes to Jerusalem </a:t>
            </a:r>
            <a:r>
              <a:rPr lang="en-US" altLang="en-US" sz="2400" b="1" dirty="0">
                <a:solidFill>
                  <a:srgbClr val="00FFFF"/>
                </a:solidFill>
              </a:rPr>
              <a:t>(2 Sa. 6)</a:t>
            </a:r>
            <a:endParaRPr lang="en-US" altLang="en-US" sz="4000" b="1" dirty="0">
              <a:solidFill>
                <a:srgbClr val="00FFFF"/>
              </a:solidFill>
            </a:endParaRPr>
          </a:p>
        </p:txBody>
      </p:sp>
      <p:sp>
        <p:nvSpPr>
          <p:cNvPr id="90115" name="Rectangle 3">
            <a:extLst>
              <a:ext uri="{FF2B5EF4-FFF2-40B4-BE49-F238E27FC236}">
                <a16:creationId xmlns:a16="http://schemas.microsoft.com/office/drawing/2014/main" id="{DA817418-5244-AF82-5306-929CFF5A149E}"/>
              </a:ext>
            </a:extLst>
          </p:cNvPr>
          <p:cNvSpPr>
            <a:spLocks noGrp="1" noChangeArrowheads="1"/>
          </p:cNvSpPr>
          <p:nvPr>
            <p:ph type="body" idx="1"/>
          </p:nvPr>
        </p:nvSpPr>
        <p:spPr>
          <a:xfrm>
            <a:off x="609599" y="1600200"/>
            <a:ext cx="10972799" cy="4419600"/>
          </a:xfrm>
        </p:spPr>
        <p:txBody>
          <a:bodyPr/>
          <a:lstStyle/>
          <a:p>
            <a:pPr eaLnBrk="1" hangingPunct="1">
              <a:buFont typeface="Wingdings" panose="05000000000000000000" pitchFamily="2" charset="2"/>
              <a:buNone/>
              <a:defRPr/>
            </a:pPr>
            <a:r>
              <a:rPr lang="en-US" altLang="en-US" sz="2800" b="1" dirty="0">
                <a:solidFill>
                  <a:schemeClr val="hlink"/>
                </a:solidFill>
              </a:rPr>
              <a:t>The heart of Israel’s national consciousness was their ancient faith, and the symbol of this faith was the Ark of the Covenant.</a:t>
            </a:r>
          </a:p>
          <a:p>
            <a:pPr eaLnBrk="1" hangingPunct="1">
              <a:defRPr/>
            </a:pPr>
            <a:r>
              <a:rPr lang="en-US" altLang="en-US" sz="2400" i="1" dirty="0"/>
              <a:t>David now arranged for the ark to be brought to his new capital, where he pitched a special tent for it, an action he had confirmed by a solemn oath before Yahweh (Ps. 132:2-5).</a:t>
            </a:r>
          </a:p>
          <a:p>
            <a:pPr eaLnBrk="1" hangingPunct="1">
              <a:defRPr/>
            </a:pPr>
            <a:r>
              <a:rPr lang="en-US" altLang="en-US" sz="2400" i="1" dirty="0"/>
              <a:t>No explanation is given as to why he did not return it to the tabernacle, but presumably by this time he already was contemplating plans for a permanent temple.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CAFC5CC-8720-DCF5-7185-8D0663E86991}"/>
              </a:ext>
            </a:extLst>
          </p:cNvPr>
          <p:cNvSpPr>
            <a:spLocks noGrp="1" noChangeArrowheads="1"/>
          </p:cNvSpPr>
          <p:nvPr>
            <p:ph type="title"/>
          </p:nvPr>
        </p:nvSpPr>
        <p:spPr>
          <a:xfrm>
            <a:off x="1676400" y="76200"/>
            <a:ext cx="3657600" cy="1371600"/>
          </a:xfrm>
        </p:spPr>
        <p:txBody>
          <a:bodyPr/>
          <a:lstStyle/>
          <a:p>
            <a:pPr algn="r" eaLnBrk="1" hangingPunct="1">
              <a:lnSpc>
                <a:spcPct val="90000"/>
              </a:lnSpc>
              <a:defRPr/>
            </a:pPr>
            <a:r>
              <a:rPr lang="en-US" altLang="en-US" sz="3200">
                <a:solidFill>
                  <a:schemeClr val="hlink"/>
                </a:solidFill>
                <a:latin typeface="Impact" panose="020B0806030902050204" pitchFamily="34" charset="0"/>
              </a:rPr>
              <a:t>The Ark as a Throne</a:t>
            </a:r>
          </a:p>
        </p:txBody>
      </p:sp>
      <p:sp>
        <p:nvSpPr>
          <p:cNvPr id="91139" name="Rectangle 3">
            <a:extLst>
              <a:ext uri="{FF2B5EF4-FFF2-40B4-BE49-F238E27FC236}">
                <a16:creationId xmlns:a16="http://schemas.microsoft.com/office/drawing/2014/main" id="{33C706A5-0C26-B10B-718A-88070AA36381}"/>
              </a:ext>
            </a:extLst>
          </p:cNvPr>
          <p:cNvSpPr>
            <a:spLocks noGrp="1" noChangeArrowheads="1"/>
          </p:cNvSpPr>
          <p:nvPr>
            <p:ph type="body" sz="half" idx="1"/>
          </p:nvPr>
        </p:nvSpPr>
        <p:spPr>
          <a:xfrm>
            <a:off x="1676400" y="1524000"/>
            <a:ext cx="3581400" cy="5105400"/>
          </a:xfrm>
        </p:spPr>
        <p:txBody>
          <a:bodyPr/>
          <a:lstStyle/>
          <a:p>
            <a:pPr algn="r" eaLnBrk="1" hangingPunct="1">
              <a:lnSpc>
                <a:spcPct val="90000"/>
              </a:lnSpc>
              <a:buFont typeface="Wingdings" panose="05000000000000000000" pitchFamily="2" charset="2"/>
              <a:buNone/>
              <a:defRPr/>
            </a:pPr>
            <a:r>
              <a:rPr lang="en-US" altLang="en-US" sz="2400" b="1">
                <a:latin typeface="Arial Narrow" panose="020B0606020202030204" pitchFamily="34" charset="0"/>
              </a:rPr>
              <a:t>The ark of the covenant, symbolizing Israel’s binding agreement with God and containing the Ten Commandments, was the very center of the Israelite nation.</a:t>
            </a:r>
          </a:p>
          <a:p>
            <a:pPr algn="r" eaLnBrk="1" hangingPunct="1">
              <a:lnSpc>
                <a:spcPct val="90000"/>
              </a:lnSpc>
              <a:buFont typeface="Wingdings" panose="05000000000000000000" pitchFamily="2" charset="2"/>
              <a:buNone/>
              <a:defRPr/>
            </a:pPr>
            <a:endParaRPr lang="en-US" altLang="en-US" sz="1200" b="1">
              <a:latin typeface="Arial Narrow" panose="020B0606020202030204" pitchFamily="34" charset="0"/>
            </a:endParaRPr>
          </a:p>
          <a:p>
            <a:pPr algn="r" eaLnBrk="1" hangingPunct="1">
              <a:lnSpc>
                <a:spcPct val="90000"/>
              </a:lnSpc>
              <a:buFont typeface="Wingdings" panose="05000000000000000000" pitchFamily="2" charset="2"/>
              <a:buNone/>
              <a:defRPr/>
            </a:pPr>
            <a:r>
              <a:rPr lang="en-US" altLang="en-US" sz="2400" b="1">
                <a:latin typeface="Arial Narrow" panose="020B0606020202030204" pitchFamily="34" charset="0"/>
              </a:rPr>
              <a:t>Here the glory of God rested between two cherubim constructed over the lid, a “seat” or throne for Yahweh, Israel’s true king.</a:t>
            </a:r>
          </a:p>
          <a:p>
            <a:pPr algn="r" eaLnBrk="1" hangingPunct="1">
              <a:lnSpc>
                <a:spcPct val="90000"/>
              </a:lnSpc>
              <a:buFont typeface="Wingdings" panose="05000000000000000000" pitchFamily="2" charset="2"/>
              <a:buNone/>
              <a:defRPr/>
            </a:pPr>
            <a:endParaRPr lang="en-US" altLang="en-US" sz="2400" b="1">
              <a:latin typeface="Arial Narrow" panose="020B0606020202030204" pitchFamily="34" charset="0"/>
            </a:endParaRPr>
          </a:p>
        </p:txBody>
      </p:sp>
      <p:pic>
        <p:nvPicPr>
          <p:cNvPr id="128004" name="Picture 4" descr="Jericho">
            <a:extLst>
              <a:ext uri="{FF2B5EF4-FFF2-40B4-BE49-F238E27FC236}">
                <a16:creationId xmlns:a16="http://schemas.microsoft.com/office/drawing/2014/main" id="{BFF6702F-06CE-49C7-EA9C-FCDA6940FD39}"/>
              </a:ext>
            </a:extLst>
          </p:cNvPr>
          <p:cNvPicPr>
            <a:picLocks noGrp="1" noChangeAspect="1" noChangeArrowheads="1"/>
          </p:cNvPicPr>
          <p:nvPr>
            <p:ph sz="half" idx="2"/>
          </p:nvPr>
        </p:nvPicPr>
        <p:blipFill>
          <a:blip r:embed="rId2">
            <a:lum contrast="24000"/>
            <a:extLst>
              <a:ext uri="{28A0092B-C50C-407E-A947-70E740481C1C}">
                <a14:useLocalDpi xmlns:a14="http://schemas.microsoft.com/office/drawing/2010/main"/>
              </a:ext>
            </a:extLst>
          </a:blip>
          <a:srcRect/>
          <a:stretch>
            <a:fillRect/>
          </a:stretch>
        </p:blipFill>
        <p:spPr>
          <a:xfrm>
            <a:off x="5368926" y="0"/>
            <a:ext cx="5299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E29BCBF2-BDC8-BEC7-4225-796EA21A1E56}"/>
              </a:ext>
            </a:extLst>
          </p:cNvPr>
          <p:cNvSpPr>
            <a:spLocks noGrp="1"/>
          </p:cNvSpPr>
          <p:nvPr>
            <p:ph type="sldNum" sz="quarter" idx="12"/>
          </p:nvPr>
        </p:nvSpPr>
        <p:spPr/>
        <p:txBody>
          <a:bodyPr/>
          <a:lstStyle/>
          <a:p>
            <a:pPr>
              <a:defRPr/>
            </a:pPr>
            <a:fld id="{EA50B2C7-1236-4329-B10C-E7CB8AC8D5BC}" type="slidenum">
              <a:rPr lang="en-US" altLang="en-US" smtClean="0"/>
              <a:pPr>
                <a:defRPr/>
              </a:pPr>
              <a:t>189</a:t>
            </a:fld>
            <a:endParaRPr lang="en-US" altLang="en-US"/>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7BBA-3C22-736D-41D5-13740D060D10}"/>
              </a:ext>
            </a:extLst>
          </p:cNvPr>
          <p:cNvSpPr>
            <a:spLocks noGrp="1"/>
          </p:cNvSpPr>
          <p:nvPr>
            <p:ph type="title"/>
          </p:nvPr>
        </p:nvSpPr>
        <p:spPr>
          <a:xfrm>
            <a:off x="1981200" y="155576"/>
            <a:ext cx="8229600" cy="1139825"/>
          </a:xfrm>
        </p:spPr>
        <p:txBody>
          <a:bodyPr/>
          <a:lstStyle/>
          <a:p>
            <a:pPr eaLnBrk="1" hangingPunct="1">
              <a:defRPr/>
            </a:pPr>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Reading an Ancient Text</a:t>
            </a:r>
          </a:p>
        </p:txBody>
      </p:sp>
      <p:sp>
        <p:nvSpPr>
          <p:cNvPr id="3" name="Content Placeholder 2">
            <a:extLst>
              <a:ext uri="{FF2B5EF4-FFF2-40B4-BE49-F238E27FC236}">
                <a16:creationId xmlns:a16="http://schemas.microsoft.com/office/drawing/2014/main" id="{9EEA14DE-42EE-9051-C86E-EACA984BCAEE}"/>
              </a:ext>
            </a:extLst>
          </p:cNvPr>
          <p:cNvSpPr>
            <a:spLocks noGrp="1"/>
          </p:cNvSpPr>
          <p:nvPr>
            <p:ph idx="1"/>
          </p:nvPr>
        </p:nvSpPr>
        <p:spPr>
          <a:xfrm>
            <a:off x="571500" y="1371600"/>
            <a:ext cx="11201400" cy="5257800"/>
          </a:xfrm>
        </p:spPr>
        <p:txBody>
          <a:bodyPr/>
          <a:lstStyle/>
          <a:p>
            <a:pPr marL="0" indent="0" eaLnBrk="1" hangingPunct="1">
              <a:buNone/>
              <a:defRPr/>
            </a:pPr>
            <a:r>
              <a:rPr lang="en-US" b="1" dirty="0">
                <a:solidFill>
                  <a:srgbClr val="800000"/>
                </a:solidFill>
              </a:rPr>
              <a:t>When we read an ancient text written in another language and from another culture, we must translate the culture as well as the language in order to properly understand it.</a:t>
            </a:r>
          </a:p>
          <a:p>
            <a:pPr eaLnBrk="1" hangingPunct="1">
              <a:defRPr/>
            </a:pPr>
            <a:r>
              <a:rPr lang="en-US" sz="2800" i="1" dirty="0">
                <a:effectLst/>
              </a:rPr>
              <a:t>Otherwise, we will allow our own culture to subtly bend or twist the material to fit our own context.</a:t>
            </a:r>
          </a:p>
          <a:p>
            <a:pPr eaLnBrk="1" hangingPunct="1">
              <a:defRPr/>
            </a:pPr>
            <a:r>
              <a:rPr lang="en-US" sz="2800" i="1" dirty="0">
                <a:effectLst/>
              </a:rPr>
              <a:t>We often find that to understand an ancient culture, we must be familiar with the literature of that culture, not only the literature in the Bible, but also the literature outside it.</a:t>
            </a:r>
          </a:p>
        </p:txBody>
      </p:sp>
      <p:sp>
        <p:nvSpPr>
          <p:cNvPr id="4" name="Slide Number Placeholder 3">
            <a:extLst>
              <a:ext uri="{FF2B5EF4-FFF2-40B4-BE49-F238E27FC236}">
                <a16:creationId xmlns:a16="http://schemas.microsoft.com/office/drawing/2014/main" id="{EE1A3BCA-47DC-5296-1D95-3AD111E1C3F8}"/>
              </a:ext>
            </a:extLst>
          </p:cNvPr>
          <p:cNvSpPr>
            <a:spLocks noGrp="1"/>
          </p:cNvSpPr>
          <p:nvPr>
            <p:ph type="sldNum" sz="quarter" idx="12"/>
          </p:nvPr>
        </p:nvSpPr>
        <p:spPr/>
        <p:txBody>
          <a:bodyPr/>
          <a:lstStyle/>
          <a:p>
            <a:fld id="{570A93FE-E06E-48E0-B38F-7105DC4AA467}" type="slidenum">
              <a:rPr lang="en-US" altLang="en-US" smtClean="0"/>
              <a:pPr/>
              <a:t>19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D247880-5443-F25E-FBF9-AFDCAD777B58}"/>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914400" fontAlgn="base">
              <a:spcBef>
                <a:spcPct val="0"/>
              </a:spcBef>
              <a:spcAft>
                <a:spcPct val="0"/>
              </a:spcAft>
              <a:defRPr/>
            </a:pPr>
            <a:fld id="{39CEF266-CC74-46A9-A21B-E9ACEF988143}" type="slidenum">
              <a:rPr lang="en-US" altLang="en-US">
                <a:solidFill>
                  <a:srgbClr val="EAEAEA"/>
                </a:solidFill>
              </a:rPr>
              <a:pPr defTabSz="914400" fontAlgn="base">
                <a:spcBef>
                  <a:spcPct val="0"/>
                </a:spcBef>
                <a:spcAft>
                  <a:spcPct val="0"/>
                </a:spcAft>
                <a:defRPr/>
              </a:pPr>
              <a:t>190</a:t>
            </a:fld>
            <a:endParaRPr lang="en-US" altLang="en-US">
              <a:solidFill>
                <a:srgbClr val="EAEAEA"/>
              </a:solidFill>
            </a:endParaRPr>
          </a:p>
        </p:txBody>
      </p:sp>
      <p:sp>
        <p:nvSpPr>
          <p:cNvPr id="248834" name="Rectangle 2">
            <a:extLst>
              <a:ext uri="{FF2B5EF4-FFF2-40B4-BE49-F238E27FC236}">
                <a16:creationId xmlns:a16="http://schemas.microsoft.com/office/drawing/2014/main" id="{824BCE2C-78B9-B69F-E039-21877721F35B}"/>
              </a:ext>
            </a:extLst>
          </p:cNvPr>
          <p:cNvSpPr>
            <a:spLocks noGrp="1" noChangeArrowheads="1"/>
          </p:cNvSpPr>
          <p:nvPr>
            <p:ph type="title"/>
          </p:nvPr>
        </p:nvSpPr>
        <p:spPr>
          <a:xfrm>
            <a:off x="1211179" y="49213"/>
            <a:ext cx="9753600" cy="1169988"/>
          </a:xfrm>
        </p:spPr>
        <p:txBody>
          <a:bodyPr/>
          <a:lstStyle/>
          <a:p>
            <a:pPr eaLnBrk="1" hangingPunct="1">
              <a:defRPr/>
            </a:pPr>
            <a:r>
              <a:rPr lang="en-US" altLang="en-US" sz="4000" b="1" dirty="0">
                <a:solidFill>
                  <a:srgbClr val="00FFFF"/>
                </a:solidFill>
              </a:rPr>
              <a:t>The Decision to Build a Temple</a:t>
            </a:r>
            <a:r>
              <a:rPr lang="en-US" altLang="en-US" sz="4000" dirty="0">
                <a:solidFill>
                  <a:srgbClr val="00FFFF"/>
                </a:solidFill>
              </a:rPr>
              <a:t> </a:t>
            </a:r>
            <a:r>
              <a:rPr lang="en-US" altLang="en-US" sz="2400" dirty="0">
                <a:solidFill>
                  <a:srgbClr val="00FFFF"/>
                </a:solidFill>
              </a:rPr>
              <a:t>(2 Sa. 7:1-3)</a:t>
            </a:r>
            <a:endParaRPr lang="en-US" altLang="en-US" sz="4000" dirty="0">
              <a:solidFill>
                <a:srgbClr val="00FFFF"/>
              </a:solidFill>
            </a:endParaRPr>
          </a:p>
        </p:txBody>
      </p:sp>
      <p:sp>
        <p:nvSpPr>
          <p:cNvPr id="248835" name="Rectangle 3">
            <a:extLst>
              <a:ext uri="{FF2B5EF4-FFF2-40B4-BE49-F238E27FC236}">
                <a16:creationId xmlns:a16="http://schemas.microsoft.com/office/drawing/2014/main" id="{5AE947C5-DF8D-69DB-A428-B28643152357}"/>
              </a:ext>
            </a:extLst>
          </p:cNvPr>
          <p:cNvSpPr>
            <a:spLocks noGrp="1" noChangeArrowheads="1"/>
          </p:cNvSpPr>
          <p:nvPr>
            <p:ph type="body" idx="1"/>
          </p:nvPr>
        </p:nvSpPr>
        <p:spPr>
          <a:xfrm>
            <a:off x="593558" y="1219201"/>
            <a:ext cx="10988842" cy="4530725"/>
          </a:xfrm>
        </p:spPr>
        <p:txBody>
          <a:bodyPr/>
          <a:lstStyle/>
          <a:p>
            <a:pPr eaLnBrk="1" hangingPunct="1">
              <a:buFont typeface="Wingdings" panose="05000000000000000000" pitchFamily="2" charset="2"/>
              <a:buNone/>
              <a:defRPr/>
            </a:pPr>
            <a:r>
              <a:rPr lang="en-US" altLang="en-US" sz="2800" b="1" dirty="0">
                <a:solidFill>
                  <a:schemeClr val="hlink"/>
                </a:solidFill>
              </a:rPr>
              <a:t>A change as fundamental as the building of a Temple to replace the ancient Tent of Meeting comes almost as a surprise.</a:t>
            </a:r>
          </a:p>
          <a:p>
            <a:pPr eaLnBrk="1" hangingPunct="1">
              <a:defRPr/>
            </a:pPr>
            <a:r>
              <a:rPr lang="en-US" altLang="en-US" sz="2400" i="1" dirty="0"/>
              <a:t>It was anticipated in the Torah, a place Yahweh would choose after the nation had achieved rest from its Canaanite enemies (Dt. 12:10).</a:t>
            </a:r>
          </a:p>
          <a:p>
            <a:pPr eaLnBrk="1" hangingPunct="1">
              <a:defRPr/>
            </a:pPr>
            <a:r>
              <a:rPr lang="en-US" altLang="en-US" sz="2400" i="1" dirty="0"/>
              <a:t>From the time of Joshua, Israel had lived in continual war with the Canaanites (cf. Jos. 13:1-5; Jg. 2:1-3, 10-15, 20-23).</a:t>
            </a:r>
          </a:p>
          <a:p>
            <a:pPr eaLnBrk="1" hangingPunct="1">
              <a:defRPr/>
            </a:pPr>
            <a:r>
              <a:rPr lang="en-US" altLang="en-US" sz="2400" i="1" dirty="0"/>
              <a:t>Now, with David’s defeat of the Philistines, the heartland of Canaan was Israel’s.</a:t>
            </a:r>
          </a:p>
        </p:txBody>
      </p:sp>
      <p:sp>
        <p:nvSpPr>
          <p:cNvPr id="248836" name="Text Box 4">
            <a:extLst>
              <a:ext uri="{FF2B5EF4-FFF2-40B4-BE49-F238E27FC236}">
                <a16:creationId xmlns:a16="http://schemas.microsoft.com/office/drawing/2014/main" id="{176CEDA3-B3C4-C67D-A0A4-7D0B36E12AD4}"/>
              </a:ext>
            </a:extLst>
          </p:cNvPr>
          <p:cNvSpPr txBox="1">
            <a:spLocks noChangeArrowheads="1"/>
          </p:cNvSpPr>
          <p:nvPr/>
        </p:nvSpPr>
        <p:spPr bwMode="auto">
          <a:xfrm>
            <a:off x="0" y="5526088"/>
            <a:ext cx="12191999" cy="946150"/>
          </a:xfrm>
          <a:prstGeom prst="rect">
            <a:avLst/>
          </a:prstGeom>
          <a:solidFill>
            <a:srgbClr val="226845"/>
          </a:solidFill>
          <a:ln>
            <a:noFill/>
          </a:ln>
          <a:effectLst/>
        </p:spPr>
        <p:txBody>
          <a:bodyPr wrap="square">
            <a:spAutoFit/>
          </a:bodyPr>
          <a:lstStyle/>
          <a:p>
            <a:pPr algn="ctr" defTabSz="914400" fontAlgn="base">
              <a:spcBef>
                <a:spcPct val="50000"/>
              </a:spcBef>
              <a:spcAft>
                <a:spcPct val="0"/>
              </a:spcAft>
              <a:defRPr/>
            </a:pPr>
            <a:r>
              <a:rPr lang="en-US" altLang="en-US" sz="2800" dirty="0">
                <a:solidFill>
                  <a:srgbClr val="FF6600"/>
                </a:solidFill>
                <a:effectLst>
                  <a:outerShdw blurRad="38100" dist="38100" dir="2700000" algn="tl">
                    <a:srgbClr val="000000"/>
                  </a:outerShdw>
                </a:effectLst>
                <a:latin typeface="Impact" panose="020B0806030902050204" pitchFamily="34" charset="0"/>
                <a:cs typeface="Arial" panose="020B0604020202020204" pitchFamily="34" charset="0"/>
              </a:rPr>
              <a:t>  Tents are movable; buildings are permanent. The building of a temple heralded permanency in the land of Canaan. David had completed what Joshua had begun.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anim calcmode="lin" valueType="num">
                                      <p:cBhvr>
                                        <p:cTn id="7" dur="500" fill="hold"/>
                                        <p:tgtEl>
                                          <p:spTgt spid="2488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88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8835">
                                            <p:txEl>
                                              <p:pRg st="1" end="1"/>
                                            </p:txEl>
                                          </p:spTgt>
                                        </p:tgtEl>
                                        <p:attrNameLst>
                                          <p:attrName>style.visibility</p:attrName>
                                        </p:attrNameLst>
                                      </p:cBhvr>
                                      <p:to>
                                        <p:strVal val="visible"/>
                                      </p:to>
                                    </p:set>
                                    <p:anim calcmode="lin" valueType="num">
                                      <p:cBhvr additive="base">
                                        <p:cTn id="13" dur="500" fill="hold"/>
                                        <p:tgtEl>
                                          <p:spTgt spid="2488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8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8835">
                                            <p:txEl>
                                              <p:pRg st="2" end="2"/>
                                            </p:txEl>
                                          </p:spTgt>
                                        </p:tgtEl>
                                        <p:attrNameLst>
                                          <p:attrName>style.visibility</p:attrName>
                                        </p:attrNameLst>
                                      </p:cBhvr>
                                      <p:to>
                                        <p:strVal val="visible"/>
                                      </p:to>
                                    </p:set>
                                    <p:anim calcmode="lin" valueType="num">
                                      <p:cBhvr additive="base">
                                        <p:cTn id="19" dur="500" fill="hold"/>
                                        <p:tgtEl>
                                          <p:spTgt spid="2488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88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8835">
                                            <p:txEl>
                                              <p:pRg st="3" end="3"/>
                                            </p:txEl>
                                          </p:spTgt>
                                        </p:tgtEl>
                                        <p:attrNameLst>
                                          <p:attrName>style.visibility</p:attrName>
                                        </p:attrNameLst>
                                      </p:cBhvr>
                                      <p:to>
                                        <p:strVal val="visible"/>
                                      </p:to>
                                    </p:set>
                                    <p:anim calcmode="lin" valueType="num">
                                      <p:cBhvr additive="base">
                                        <p:cTn id="25" dur="500" fill="hold"/>
                                        <p:tgtEl>
                                          <p:spTgt spid="2488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88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48836"/>
                                        </p:tgtEl>
                                        <p:attrNameLst>
                                          <p:attrName>style.visibility</p:attrName>
                                        </p:attrNameLst>
                                      </p:cBhvr>
                                      <p:to>
                                        <p:strVal val="visible"/>
                                      </p:to>
                                    </p:set>
                                    <p:animEffect transition="in" filter="dissolve">
                                      <p:cBhvr>
                                        <p:cTn id="31" dur="500"/>
                                        <p:tgtEl>
                                          <p:spTgt spid="24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5866B57B-32E6-F58D-7A92-2BA0BF77825A}"/>
              </a:ext>
            </a:extLst>
          </p:cNvPr>
          <p:cNvSpPr>
            <a:spLocks noGrp="1" noChangeArrowheads="1"/>
          </p:cNvSpPr>
          <p:nvPr>
            <p:ph type="title"/>
          </p:nvPr>
        </p:nvSpPr>
        <p:spPr>
          <a:xfrm>
            <a:off x="2209800" y="0"/>
            <a:ext cx="2895600" cy="6629400"/>
          </a:xfrm>
        </p:spPr>
        <p:txBody>
          <a:bodyPr/>
          <a:lstStyle/>
          <a:p>
            <a:pPr algn="r" eaLnBrk="1" hangingPunct="1">
              <a:defRPr/>
            </a:pPr>
            <a:r>
              <a:rPr lang="en-US" altLang="en-US">
                <a:solidFill>
                  <a:srgbClr val="FFFF99"/>
                </a:solidFill>
              </a:rPr>
              <a:t>The Heartland of David’s Israel and his Tributaries</a:t>
            </a:r>
          </a:p>
        </p:txBody>
      </p:sp>
      <p:pic>
        <p:nvPicPr>
          <p:cNvPr id="136195" name="Picture 3" descr="David'sEmpire">
            <a:extLst>
              <a:ext uri="{FF2B5EF4-FFF2-40B4-BE49-F238E27FC236}">
                <a16:creationId xmlns:a16="http://schemas.microsoft.com/office/drawing/2014/main" id="{2236A1B9-2B72-110A-5E31-5BDEFF131E80}"/>
              </a:ext>
            </a:extLst>
          </p:cNvPr>
          <p:cNvPicPr>
            <a:picLocks noGrp="1" noChangeAspect="1" noChangeArrowheads="1"/>
          </p:cNvPicPr>
          <p:nvPr>
            <p:ph idx="1"/>
          </p:nvPr>
        </p:nvPicPr>
        <p:blipFill>
          <a:blip r:embed="rId2">
            <a:lum bright="18000" contrast="18000"/>
            <a:extLst>
              <a:ext uri="{28A0092B-C50C-407E-A947-70E740481C1C}">
                <a14:useLocalDpi xmlns:a14="http://schemas.microsoft.com/office/drawing/2010/main"/>
              </a:ext>
            </a:extLst>
          </a:blip>
          <a:srcRect/>
          <a:stretch>
            <a:fillRect/>
          </a:stretch>
        </p:blipFill>
        <p:spPr>
          <a:xfrm>
            <a:off x="5392738" y="0"/>
            <a:ext cx="52752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EC9126A2-8FEC-DB58-14C2-0F471C0B56D4}"/>
              </a:ext>
            </a:extLst>
          </p:cNvPr>
          <p:cNvSpPr>
            <a:spLocks noGrp="1"/>
          </p:cNvSpPr>
          <p:nvPr>
            <p:ph type="sldNum" sz="quarter" idx="12"/>
          </p:nvPr>
        </p:nvSpPr>
        <p:spPr/>
        <p:txBody>
          <a:bodyPr/>
          <a:lstStyle/>
          <a:p>
            <a:pPr>
              <a:defRPr/>
            </a:pPr>
            <a:fld id="{FACF846E-A649-4591-B7EB-99FA208A3202}" type="slidenum">
              <a:rPr lang="en-US" altLang="en-US" smtClean="0"/>
              <a:pPr>
                <a:defRPr/>
              </a:pPr>
              <a:t>191</a:t>
            </a:fld>
            <a:endParaRPr lang="en-US" altLang="en-US"/>
          </a:p>
        </p:txBody>
      </p:sp>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F871A8BF-C6C7-83EC-479C-24BE8DB072D9}"/>
              </a:ext>
            </a:extLst>
          </p:cNvPr>
          <p:cNvSpPr>
            <a:spLocks noGrp="1" noChangeArrowheads="1"/>
          </p:cNvSpPr>
          <p:nvPr>
            <p:ph type="title"/>
          </p:nvPr>
        </p:nvSpPr>
        <p:spPr>
          <a:xfrm>
            <a:off x="1981200" y="76200"/>
            <a:ext cx="8229600" cy="914400"/>
          </a:xfrm>
        </p:spPr>
        <p:txBody>
          <a:bodyPr/>
          <a:lstStyle/>
          <a:p>
            <a:pPr eaLnBrk="1" hangingPunct="1">
              <a:defRPr/>
            </a:pPr>
            <a:r>
              <a:rPr lang="en-US" altLang="en-US">
                <a:latin typeface="Impact" panose="020B0806030902050204" pitchFamily="34" charset="0"/>
              </a:rPr>
              <a:t>The Historical “House of David”</a:t>
            </a:r>
          </a:p>
        </p:txBody>
      </p:sp>
      <p:sp>
        <p:nvSpPr>
          <p:cNvPr id="256005" name="Rectangle 5">
            <a:extLst>
              <a:ext uri="{FF2B5EF4-FFF2-40B4-BE49-F238E27FC236}">
                <a16:creationId xmlns:a16="http://schemas.microsoft.com/office/drawing/2014/main" id="{53B724B9-9A25-BC3C-D5B4-BE21ABD059F9}"/>
              </a:ext>
            </a:extLst>
          </p:cNvPr>
          <p:cNvSpPr>
            <a:spLocks noGrp="1" noChangeArrowheads="1"/>
          </p:cNvSpPr>
          <p:nvPr>
            <p:ph type="body" sz="half" idx="2"/>
          </p:nvPr>
        </p:nvSpPr>
        <p:spPr>
          <a:xfrm>
            <a:off x="6629400" y="1828800"/>
            <a:ext cx="3962400" cy="4953000"/>
          </a:xfrm>
        </p:spPr>
        <p:txBody>
          <a:bodyPr/>
          <a:lstStyle/>
          <a:p>
            <a:pPr eaLnBrk="1" hangingPunct="1">
              <a:buFont typeface="Wingdings" panose="05000000000000000000" pitchFamily="2" charset="2"/>
              <a:buNone/>
              <a:defRPr/>
            </a:pPr>
            <a:r>
              <a:rPr lang="en-US" altLang="en-US" sz="2400"/>
              <a:t>	While some scholars have been skeptical about the historical credibility of David’s dynasty and mini-empire, the discovery of an inscription at Tel Dan containing the phrase “house of David” has provided external verification.</a:t>
            </a:r>
          </a:p>
        </p:txBody>
      </p:sp>
      <p:pic>
        <p:nvPicPr>
          <p:cNvPr id="137220" name="Picture 6" descr="AIS134">
            <a:extLst>
              <a:ext uri="{FF2B5EF4-FFF2-40B4-BE49-F238E27FC236}">
                <a16:creationId xmlns:a16="http://schemas.microsoft.com/office/drawing/2014/main" id="{E509F2F7-D289-A762-5F88-D8626274CE7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722439" y="1447800"/>
            <a:ext cx="5114925"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EEBCA799-6F48-E502-2514-DCC20F3CF03F}"/>
              </a:ext>
            </a:extLst>
          </p:cNvPr>
          <p:cNvSpPr>
            <a:spLocks noGrp="1"/>
          </p:cNvSpPr>
          <p:nvPr>
            <p:ph type="sldNum" sz="quarter" idx="12"/>
          </p:nvPr>
        </p:nvSpPr>
        <p:spPr/>
        <p:txBody>
          <a:bodyPr/>
          <a:lstStyle/>
          <a:p>
            <a:pPr>
              <a:defRPr/>
            </a:pPr>
            <a:fld id="{16421120-2F81-46C2-8ADA-851780583EF8}" type="slidenum">
              <a:rPr lang="en-US" altLang="en-US" smtClean="0"/>
              <a:pPr>
                <a:defRPr/>
              </a:pPr>
              <a:t>192</a:t>
            </a:fld>
            <a:endParaRPr lang="en-US" altLang="en-US"/>
          </a:p>
        </p:txBody>
      </p:sp>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31CC0D78-B7E1-1B75-BDD8-C61DC617B429}"/>
              </a:ext>
            </a:extLst>
          </p:cNvPr>
          <p:cNvSpPr>
            <a:spLocks noGrp="1" noChangeArrowheads="1"/>
          </p:cNvSpPr>
          <p:nvPr>
            <p:ph type="body" sz="half" idx="1"/>
          </p:nvPr>
        </p:nvSpPr>
        <p:spPr>
          <a:solidFill>
            <a:srgbClr val="660066"/>
          </a:solidFill>
          <a:ln w="76200">
            <a:solidFill>
              <a:schemeClr val="tx1"/>
            </a:solidFill>
            <a:miter lim="800000"/>
            <a:headEnd/>
            <a:tailEnd/>
          </a:ln>
        </p:spPr>
        <p:txBody>
          <a:bodyPr/>
          <a:lstStyle/>
          <a:p>
            <a:pPr eaLnBrk="1" hangingPunct="1">
              <a:lnSpc>
                <a:spcPct val="90000"/>
              </a:lnSpc>
              <a:defRPr/>
            </a:pPr>
            <a:endParaRPr lang="en-US" altLang="en-US" sz="2800" dirty="0"/>
          </a:p>
          <a:p>
            <a:pPr eaLnBrk="1" hangingPunct="1">
              <a:lnSpc>
                <a:spcPct val="90000"/>
              </a:lnSpc>
              <a:defRPr/>
            </a:pPr>
            <a:endParaRPr lang="en-US" altLang="en-US" sz="2800" dirty="0"/>
          </a:p>
          <a:p>
            <a:pPr eaLnBrk="1" hangingPunct="1">
              <a:lnSpc>
                <a:spcPct val="90000"/>
              </a:lnSpc>
              <a:defRPr/>
            </a:pPr>
            <a:endParaRPr lang="en-US" altLang="en-US" sz="2800" dirty="0"/>
          </a:p>
          <a:p>
            <a:pPr algn="ctr" eaLnBrk="1" hangingPunct="1">
              <a:lnSpc>
                <a:spcPct val="90000"/>
              </a:lnSpc>
              <a:buFont typeface="Wingdings" panose="05000000000000000000" pitchFamily="2" charset="2"/>
              <a:buNone/>
              <a:defRPr/>
            </a:pPr>
            <a:r>
              <a:rPr lang="en-US" altLang="en-US" sz="2800" b="1" dirty="0">
                <a:solidFill>
                  <a:schemeClr val="hlink"/>
                </a:solidFill>
                <a:latin typeface="Wide Latin" pitchFamily="18" charset="0"/>
              </a:rPr>
              <a:t>The king is a god</a:t>
            </a:r>
          </a:p>
          <a:p>
            <a:pPr algn="ctr" eaLnBrk="1" hangingPunct="1">
              <a:lnSpc>
                <a:spcPct val="90000"/>
              </a:lnSpc>
              <a:buNone/>
              <a:defRPr/>
            </a:pPr>
            <a:r>
              <a:rPr lang="en-US" altLang="en-US" sz="2800" i="1" dirty="0">
                <a:latin typeface="Book Antiqua" panose="02040602050305030304" pitchFamily="18" charset="0"/>
              </a:rPr>
              <a:t>Pagan kings are considered divine</a:t>
            </a:r>
            <a:endParaRPr lang="en-US" altLang="en-US" sz="2800" b="1" dirty="0">
              <a:solidFill>
                <a:schemeClr val="hlink"/>
              </a:solidFill>
              <a:latin typeface="Wide Latin" pitchFamily="18" charset="0"/>
            </a:endParaRPr>
          </a:p>
          <a:p>
            <a:pPr algn="ctr" eaLnBrk="1" hangingPunct="1">
              <a:lnSpc>
                <a:spcPct val="90000"/>
              </a:lnSpc>
              <a:buFont typeface="Wingdings" panose="05000000000000000000" pitchFamily="2" charset="2"/>
              <a:buNone/>
              <a:defRPr/>
            </a:pPr>
            <a:endParaRPr lang="en-US" altLang="en-US" sz="2400" b="1" dirty="0">
              <a:solidFill>
                <a:schemeClr val="hlink"/>
              </a:solidFill>
              <a:latin typeface="Wide Latin" pitchFamily="18" charset="0"/>
            </a:endParaRPr>
          </a:p>
          <a:p>
            <a:pPr algn="ctr" eaLnBrk="1" hangingPunct="1">
              <a:lnSpc>
                <a:spcPct val="90000"/>
              </a:lnSpc>
              <a:buFont typeface="Wingdings" panose="05000000000000000000" pitchFamily="2" charset="2"/>
              <a:buNone/>
              <a:defRPr/>
            </a:pPr>
            <a:r>
              <a:rPr lang="en-US" altLang="en-US" sz="2800" b="1" dirty="0">
                <a:solidFill>
                  <a:schemeClr val="hlink"/>
                </a:solidFill>
                <a:latin typeface="Wide Latin" pitchFamily="18" charset="0"/>
              </a:rPr>
              <a:t>ANCIENT NEAR EAST</a:t>
            </a:r>
          </a:p>
        </p:txBody>
      </p:sp>
      <p:sp>
        <p:nvSpPr>
          <p:cNvPr id="113667" name="Rectangle 3">
            <a:extLst>
              <a:ext uri="{FF2B5EF4-FFF2-40B4-BE49-F238E27FC236}">
                <a16:creationId xmlns:a16="http://schemas.microsoft.com/office/drawing/2014/main" id="{9EFE8B42-9FD3-7374-07DB-BC80A828D06B}"/>
              </a:ext>
            </a:extLst>
          </p:cNvPr>
          <p:cNvSpPr>
            <a:spLocks noGrp="1" noChangeArrowheads="1"/>
          </p:cNvSpPr>
          <p:nvPr>
            <p:ph type="body" sz="half" idx="2"/>
          </p:nvPr>
        </p:nvSpPr>
        <p:spPr>
          <a:solidFill>
            <a:srgbClr val="800000"/>
          </a:solidFill>
          <a:ln w="76200">
            <a:solidFill>
              <a:schemeClr val="tx1"/>
            </a:solidFill>
            <a:miter lim="800000"/>
            <a:headEnd/>
            <a:tailEnd/>
          </a:ln>
        </p:spPr>
        <p:txBody>
          <a:bodyPr/>
          <a:lstStyle/>
          <a:p>
            <a:pPr eaLnBrk="1" hangingPunct="1">
              <a:lnSpc>
                <a:spcPct val="90000"/>
              </a:lnSpc>
              <a:defRPr/>
            </a:pPr>
            <a:endParaRPr lang="en-US" altLang="en-US" sz="2800" dirty="0"/>
          </a:p>
          <a:p>
            <a:pPr eaLnBrk="1" hangingPunct="1">
              <a:lnSpc>
                <a:spcPct val="90000"/>
              </a:lnSpc>
              <a:defRPr/>
            </a:pPr>
            <a:endParaRPr lang="en-US" altLang="en-US" sz="2800" dirty="0"/>
          </a:p>
          <a:p>
            <a:pPr eaLnBrk="1" hangingPunct="1">
              <a:lnSpc>
                <a:spcPct val="90000"/>
              </a:lnSpc>
              <a:defRPr/>
            </a:pPr>
            <a:endParaRPr lang="en-US" altLang="en-US" sz="2800" dirty="0"/>
          </a:p>
          <a:p>
            <a:pPr algn="ctr" eaLnBrk="1" hangingPunct="1">
              <a:lnSpc>
                <a:spcPct val="90000"/>
              </a:lnSpc>
              <a:buFont typeface="Wingdings" panose="05000000000000000000" pitchFamily="2" charset="2"/>
              <a:buNone/>
              <a:defRPr/>
            </a:pPr>
            <a:r>
              <a:rPr lang="en-US" altLang="en-US" sz="2800" dirty="0">
                <a:solidFill>
                  <a:schemeClr val="hlink"/>
                </a:solidFill>
                <a:latin typeface="Wide Latin" pitchFamily="18" charset="0"/>
              </a:rPr>
              <a:t>God is the King</a:t>
            </a:r>
          </a:p>
          <a:p>
            <a:pPr algn="ctr" eaLnBrk="1" hangingPunct="1">
              <a:lnSpc>
                <a:spcPct val="90000"/>
              </a:lnSpc>
              <a:buFont typeface="Wingdings" panose="05000000000000000000" pitchFamily="2" charset="2"/>
              <a:buNone/>
              <a:defRPr/>
            </a:pPr>
            <a:r>
              <a:rPr lang="en-US" altLang="en-US" sz="2800" i="1" dirty="0">
                <a:latin typeface="Book Antiqua" panose="02040602050305030304" pitchFamily="18" charset="0"/>
              </a:rPr>
              <a:t>The Davidic Son is Yahweh’s Son</a:t>
            </a:r>
          </a:p>
          <a:p>
            <a:pPr algn="ctr" eaLnBrk="1" hangingPunct="1">
              <a:lnSpc>
                <a:spcPct val="90000"/>
              </a:lnSpc>
              <a:buFont typeface="Wingdings" panose="05000000000000000000" pitchFamily="2" charset="2"/>
              <a:buNone/>
              <a:defRPr/>
            </a:pPr>
            <a:endParaRPr lang="en-US" altLang="en-US" sz="2800" i="1" dirty="0">
              <a:latin typeface="Book Antiqua" panose="02040602050305030304" pitchFamily="18" charset="0"/>
            </a:endParaRPr>
          </a:p>
          <a:p>
            <a:pPr algn="ctr" eaLnBrk="1" hangingPunct="1">
              <a:lnSpc>
                <a:spcPct val="90000"/>
              </a:lnSpc>
              <a:buFont typeface="Wingdings" panose="05000000000000000000" pitchFamily="2" charset="2"/>
              <a:buNone/>
              <a:defRPr/>
            </a:pPr>
            <a:r>
              <a:rPr lang="en-US" altLang="en-US" sz="2800" dirty="0">
                <a:solidFill>
                  <a:schemeClr val="hlink"/>
                </a:solidFill>
                <a:latin typeface="Wide Latin" pitchFamily="18" charset="0"/>
              </a:rPr>
              <a:t>ISRAEL</a:t>
            </a:r>
          </a:p>
        </p:txBody>
      </p:sp>
      <p:pic>
        <p:nvPicPr>
          <p:cNvPr id="113668" name="Picture 4" descr="MC900153864[1]">
            <a:extLst>
              <a:ext uri="{FF2B5EF4-FFF2-40B4-BE49-F238E27FC236}">
                <a16:creationId xmlns:a16="http://schemas.microsoft.com/office/drawing/2014/main" id="{3E4E30E3-B34C-B35A-7D61-7B5B35965B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39938" y="304801"/>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5" descr="MC900439223[1]">
            <a:extLst>
              <a:ext uri="{FF2B5EF4-FFF2-40B4-BE49-F238E27FC236}">
                <a16:creationId xmlns:a16="http://schemas.microsoft.com/office/drawing/2014/main" id="{F3EA15CB-D1CF-F0E1-A88D-4EB6AD24C1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43775" y="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ext Box 6">
            <a:extLst>
              <a:ext uri="{FF2B5EF4-FFF2-40B4-BE49-F238E27FC236}">
                <a16:creationId xmlns:a16="http://schemas.microsoft.com/office/drawing/2014/main" id="{7B5D8CA2-070F-E905-A8A6-27D5D985601E}"/>
              </a:ext>
            </a:extLst>
          </p:cNvPr>
          <p:cNvSpPr txBox="1">
            <a:spLocks noChangeArrowheads="1"/>
          </p:cNvSpPr>
          <p:nvPr/>
        </p:nvSpPr>
        <p:spPr bwMode="auto">
          <a:xfrm>
            <a:off x="8026400" y="1075532"/>
            <a:ext cx="2133600" cy="823913"/>
          </a:xfrm>
          <a:prstGeom prst="rect">
            <a:avLst/>
          </a:prstGeom>
          <a:noFill/>
          <a:ln>
            <a:noFill/>
          </a:ln>
          <a:effectLst/>
        </p:spPr>
        <p:txBody>
          <a:bodyPr>
            <a:spAutoFit/>
          </a:bodyPr>
          <a:lstStyle/>
          <a:p>
            <a:pPr defTabSz="914400" fontAlgn="base">
              <a:spcBef>
                <a:spcPct val="50000"/>
              </a:spcBef>
              <a:spcAft>
                <a:spcPct val="0"/>
              </a:spcAft>
              <a:defRPr/>
            </a:pPr>
            <a:r>
              <a:rPr lang="en-US" altLang="en-US" sz="4800" dirty="0">
                <a:solidFill>
                  <a:srgbClr val="EAEAEA"/>
                </a:solidFill>
                <a:effectLst>
                  <a:outerShdw blurRad="38100" dist="38100" dir="2700000" algn="tl">
                    <a:srgbClr val="000000"/>
                  </a:outerShdw>
                </a:effectLst>
                <a:latin typeface="Franklin Gothic Medium Cond" pitchFamily="34" charset="0"/>
                <a:cs typeface="Arial" panose="020B0604020202020204" pitchFamily="34" charset="0"/>
              </a:rPr>
              <a:t>YHWH</a:t>
            </a:r>
          </a:p>
        </p:txBody>
      </p:sp>
      <p:sp>
        <p:nvSpPr>
          <p:cNvPr id="2" name="Slide Number Placeholder 1">
            <a:extLst>
              <a:ext uri="{FF2B5EF4-FFF2-40B4-BE49-F238E27FC236}">
                <a16:creationId xmlns:a16="http://schemas.microsoft.com/office/drawing/2014/main" id="{1F4A1FD3-20E7-ACD1-C7C6-01AC78637CD4}"/>
              </a:ext>
            </a:extLst>
          </p:cNvPr>
          <p:cNvSpPr>
            <a:spLocks noGrp="1"/>
          </p:cNvSpPr>
          <p:nvPr>
            <p:ph type="sldNum" sz="quarter" idx="12"/>
          </p:nvPr>
        </p:nvSpPr>
        <p:spPr/>
        <p:txBody>
          <a:bodyPr/>
          <a:lstStyle/>
          <a:p>
            <a:pPr>
              <a:defRPr/>
            </a:pPr>
            <a:fld id="{BE966AC7-1985-4E93-A73D-95BC77326DC4}" type="slidenum">
              <a:rPr lang="en-US" altLang="en-US" smtClean="0"/>
              <a:pPr>
                <a:defRPr/>
              </a:pPr>
              <a:t>193</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dissolve">
                                      <p:cBhvr>
                                        <p:cTn id="7" dur="500"/>
                                        <p:tgtEl>
                                          <p:spTgt spid="11366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3666">
                                            <p:bg/>
                                          </p:spTgt>
                                        </p:tgtEl>
                                        <p:attrNameLst>
                                          <p:attrName>style.visibility</p:attrName>
                                        </p:attrNameLst>
                                      </p:cBhvr>
                                      <p:to>
                                        <p:strVal val="visible"/>
                                      </p:to>
                                    </p:set>
                                    <p:animEffect transition="in" filter="dissolve">
                                      <p:cBhvr>
                                        <p:cTn id="10" dur="500"/>
                                        <p:tgtEl>
                                          <p:spTgt spid="113666">
                                            <p:bg/>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3666">
                                            <p:txEl>
                                              <p:pRg st="3" end="3"/>
                                            </p:txEl>
                                          </p:spTgt>
                                        </p:tgtEl>
                                        <p:attrNameLst>
                                          <p:attrName>style.visibility</p:attrName>
                                        </p:attrNameLst>
                                      </p:cBhvr>
                                      <p:to>
                                        <p:strVal val="visible"/>
                                      </p:to>
                                    </p:set>
                                    <p:animEffect transition="in" filter="dissolve">
                                      <p:cBhvr>
                                        <p:cTn id="13" dur="500"/>
                                        <p:tgtEl>
                                          <p:spTgt spid="11366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3666">
                                            <p:txEl>
                                              <p:pRg st="4" end="4"/>
                                            </p:txEl>
                                          </p:spTgt>
                                        </p:tgtEl>
                                        <p:attrNameLst>
                                          <p:attrName>style.visibility</p:attrName>
                                        </p:attrNameLst>
                                      </p:cBhvr>
                                      <p:to>
                                        <p:strVal val="visible"/>
                                      </p:to>
                                    </p:set>
                                    <p:animEffect transition="in" filter="dissolve">
                                      <p:cBhvr>
                                        <p:cTn id="18" dur="500"/>
                                        <p:tgtEl>
                                          <p:spTgt spid="113666">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3666">
                                            <p:txEl>
                                              <p:pRg st="6" end="6"/>
                                            </p:txEl>
                                          </p:spTgt>
                                        </p:tgtEl>
                                        <p:attrNameLst>
                                          <p:attrName>style.visibility</p:attrName>
                                        </p:attrNameLst>
                                      </p:cBhvr>
                                      <p:to>
                                        <p:strVal val="visible"/>
                                      </p:to>
                                    </p:set>
                                    <p:animEffect transition="in" filter="dissolve">
                                      <p:cBhvr>
                                        <p:cTn id="21" dur="500"/>
                                        <p:tgtEl>
                                          <p:spTgt spid="113666">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13669"/>
                                        </p:tgtEl>
                                        <p:attrNameLst>
                                          <p:attrName>style.visibility</p:attrName>
                                        </p:attrNameLst>
                                      </p:cBhvr>
                                      <p:to>
                                        <p:strVal val="visible"/>
                                      </p:to>
                                    </p:set>
                                    <p:animEffect transition="in" filter="dissolve">
                                      <p:cBhvr>
                                        <p:cTn id="26" dur="500"/>
                                        <p:tgtEl>
                                          <p:spTgt spid="11366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3667">
                                            <p:bg/>
                                          </p:spTgt>
                                        </p:tgtEl>
                                        <p:attrNameLst>
                                          <p:attrName>style.visibility</p:attrName>
                                        </p:attrNameLst>
                                      </p:cBhvr>
                                      <p:to>
                                        <p:strVal val="visible"/>
                                      </p:to>
                                    </p:set>
                                    <p:animEffect transition="in" filter="dissolve">
                                      <p:cBhvr>
                                        <p:cTn id="29" dur="500"/>
                                        <p:tgtEl>
                                          <p:spTgt spid="113667">
                                            <p:bg/>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3667">
                                            <p:txEl>
                                              <p:pRg st="3" end="3"/>
                                            </p:txEl>
                                          </p:spTgt>
                                        </p:tgtEl>
                                        <p:attrNameLst>
                                          <p:attrName>style.visibility</p:attrName>
                                        </p:attrNameLst>
                                      </p:cBhvr>
                                      <p:to>
                                        <p:strVal val="visible"/>
                                      </p:to>
                                    </p:set>
                                    <p:animEffect transition="in" filter="dissolve">
                                      <p:cBhvr>
                                        <p:cTn id="32" dur="500"/>
                                        <p:tgtEl>
                                          <p:spTgt spid="113667">
                                            <p:txEl>
                                              <p:pRg st="3" end="3"/>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13670"/>
                                        </p:tgtEl>
                                        <p:attrNameLst>
                                          <p:attrName>style.visibility</p:attrName>
                                        </p:attrNameLst>
                                      </p:cBhvr>
                                      <p:to>
                                        <p:strVal val="visible"/>
                                      </p:to>
                                    </p:set>
                                    <p:animEffect transition="in" filter="dissolve">
                                      <p:cBhvr>
                                        <p:cTn id="35" dur="500"/>
                                        <p:tgtEl>
                                          <p:spTgt spid="11367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3667">
                                            <p:txEl>
                                              <p:pRg st="4" end="4"/>
                                            </p:txEl>
                                          </p:spTgt>
                                        </p:tgtEl>
                                        <p:attrNameLst>
                                          <p:attrName>style.visibility</p:attrName>
                                        </p:attrNameLst>
                                      </p:cBhvr>
                                      <p:to>
                                        <p:strVal val="visible"/>
                                      </p:to>
                                    </p:set>
                                    <p:animEffect transition="in" filter="dissolve">
                                      <p:cBhvr>
                                        <p:cTn id="40" dur="500"/>
                                        <p:tgtEl>
                                          <p:spTgt spid="113667">
                                            <p:txEl>
                                              <p:pRg st="4" end="4"/>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13667">
                                            <p:txEl>
                                              <p:pRg st="6" end="6"/>
                                            </p:txEl>
                                          </p:spTgt>
                                        </p:tgtEl>
                                        <p:attrNameLst>
                                          <p:attrName>style.visibility</p:attrName>
                                        </p:attrNameLst>
                                      </p:cBhvr>
                                      <p:to>
                                        <p:strVal val="visible"/>
                                      </p:to>
                                    </p:set>
                                    <p:animEffect transition="in" filter="dissolve">
                                      <p:cBhvr>
                                        <p:cTn id="43" dur="500"/>
                                        <p:tgtEl>
                                          <p:spTgt spid="1136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uiExpand="1" build="p" animBg="1"/>
      <p:bldP spid="113667" grpId="0" uiExpand="1" build="p" animBg="1"/>
      <p:bldP spid="1136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429000"/>
            <a:ext cx="11395881" cy="3322489"/>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Ancient Biblical Texts and Writing</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fld id="{0CB6521E-382E-4268-A786-0FF2323A3D50}" type="slidenum">
              <a:rPr lang="en-US" altLang="en-US" smtClean="0"/>
              <a:pPr/>
              <a:t>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0DF2-68BE-E854-B5EE-CA35CD58140F}"/>
              </a:ext>
            </a:extLst>
          </p:cNvPr>
          <p:cNvSpPr>
            <a:spLocks noGrp="1"/>
          </p:cNvSpPr>
          <p:nvPr>
            <p:ph type="title"/>
          </p:nvPr>
        </p:nvSpPr>
        <p:spPr>
          <a:xfrm>
            <a:off x="609600" y="381000"/>
            <a:ext cx="10972800" cy="1062789"/>
          </a:xfrm>
        </p:spPr>
        <p:txBody>
          <a:bodyPr/>
          <a:lstStyle/>
          <a:p>
            <a:r>
              <a:rPr lang="en-US" dirty="0"/>
              <a:t>The Reader as Interpreter</a:t>
            </a:r>
          </a:p>
        </p:txBody>
      </p:sp>
      <p:sp>
        <p:nvSpPr>
          <p:cNvPr id="3" name="Content Placeholder 2">
            <a:extLst>
              <a:ext uri="{FF2B5EF4-FFF2-40B4-BE49-F238E27FC236}">
                <a16:creationId xmlns:a16="http://schemas.microsoft.com/office/drawing/2014/main" id="{11FFF48A-A7CA-1692-00FF-6A85290DDACC}"/>
              </a:ext>
            </a:extLst>
          </p:cNvPr>
          <p:cNvSpPr>
            <a:spLocks noGrp="1"/>
          </p:cNvSpPr>
          <p:nvPr>
            <p:ph idx="1"/>
          </p:nvPr>
        </p:nvSpPr>
        <p:spPr>
          <a:xfrm>
            <a:off x="609600" y="1504950"/>
            <a:ext cx="10972800" cy="4740275"/>
          </a:xfrm>
        </p:spPr>
        <p:txBody>
          <a:bodyPr/>
          <a:lstStyle/>
          <a:p>
            <a:pPr marL="0" indent="0">
              <a:buNone/>
            </a:pPr>
            <a:r>
              <a:rPr lang="en-US" b="1" dirty="0">
                <a:solidFill>
                  <a:srgbClr val="800000"/>
                </a:solidFill>
              </a:rPr>
              <a:t>As a reader of the Bible, several things are important to bear in mind:</a:t>
            </a:r>
          </a:p>
          <a:p>
            <a:r>
              <a:rPr lang="en-US" sz="2800" i="1" dirty="0">
                <a:effectLst/>
              </a:rPr>
              <a:t>When we read a translation, we depend upon the translator to faithfully convey what is intended by the original writer(s).</a:t>
            </a:r>
          </a:p>
          <a:p>
            <a:r>
              <a:rPr lang="en-US" sz="2800" i="1" dirty="0">
                <a:effectLst/>
              </a:rPr>
              <a:t>The historical and cultural setting of the ancient Near East affects the way we understand words and ideas.</a:t>
            </a:r>
          </a:p>
          <a:p>
            <a:r>
              <a:rPr lang="en-US" sz="2800" i="1" dirty="0">
                <a:effectLst/>
              </a:rPr>
              <a:t>Each genre of literature also carries unique features characteristic of that genre.</a:t>
            </a:r>
          </a:p>
          <a:p>
            <a:r>
              <a:rPr lang="en-US" sz="2800" i="1" dirty="0">
                <a:effectLst/>
              </a:rPr>
              <a:t>Before we attempt to discern what a biblical passage means to </a:t>
            </a:r>
            <a:r>
              <a:rPr lang="en-US" sz="2800" i="1" u="sng" dirty="0">
                <a:effectLst/>
              </a:rPr>
              <a:t>us</a:t>
            </a:r>
            <a:r>
              <a:rPr lang="en-US" sz="2800" i="1" dirty="0">
                <a:effectLst/>
              </a:rPr>
              <a:t>, we must first determine what it meant to its </a:t>
            </a:r>
            <a:r>
              <a:rPr lang="en-US" sz="2800" i="1" u="sng" dirty="0">
                <a:effectLst/>
              </a:rPr>
              <a:t>first readers</a:t>
            </a:r>
            <a:r>
              <a:rPr lang="en-US" sz="2800" i="1" dirty="0">
                <a:effectLst/>
              </a:rPr>
              <a:t>.</a:t>
            </a:r>
          </a:p>
        </p:txBody>
      </p:sp>
      <p:sp>
        <p:nvSpPr>
          <p:cNvPr id="4" name="Slide Number Placeholder 3">
            <a:extLst>
              <a:ext uri="{FF2B5EF4-FFF2-40B4-BE49-F238E27FC236}">
                <a16:creationId xmlns:a16="http://schemas.microsoft.com/office/drawing/2014/main" id="{E82B59E3-CCDE-1329-513E-C75D0B8F3DAB}"/>
              </a:ext>
            </a:extLst>
          </p:cNvPr>
          <p:cNvSpPr>
            <a:spLocks noGrp="1"/>
          </p:cNvSpPr>
          <p:nvPr>
            <p:ph type="sldNum" sz="quarter" idx="12"/>
          </p:nvPr>
        </p:nvSpPr>
        <p:spPr/>
        <p:txBody>
          <a:bodyPr/>
          <a:lstStyle/>
          <a:p>
            <a:fld id="{570A93FE-E06E-48E0-B38F-7105DC4AA467}" type="slidenum">
              <a:rPr lang="en-US" altLang="en-US" smtClean="0"/>
              <a:pPr/>
              <a:t>20</a:t>
            </a:fld>
            <a:endParaRPr lang="en-US" altLang="en-US"/>
          </a:p>
        </p:txBody>
      </p:sp>
    </p:spTree>
    <p:extLst>
      <p:ext uri="{BB962C8B-B14F-4D97-AF65-F5344CB8AC3E}">
        <p14:creationId xmlns:p14="http://schemas.microsoft.com/office/powerpoint/2010/main" val="42105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D3C2-D0E3-05D0-91A2-03D58A4798E5}"/>
              </a:ext>
            </a:extLst>
          </p:cNvPr>
          <p:cNvSpPr>
            <a:spLocks noGrp="1"/>
          </p:cNvSpPr>
          <p:nvPr>
            <p:ph type="title"/>
          </p:nvPr>
        </p:nvSpPr>
        <p:spPr>
          <a:xfrm>
            <a:off x="605790" y="173038"/>
            <a:ext cx="10972800" cy="1371600"/>
          </a:xfrm>
        </p:spPr>
        <p:txBody>
          <a:bodyPr/>
          <a:lstStyle/>
          <a:p>
            <a:r>
              <a:rPr lang="en-US" sz="4800" dirty="0">
                <a:latin typeface="Cooper Black" panose="0208090404030B020404" pitchFamily="18" charset="0"/>
              </a:rPr>
              <a:t>Genre</a:t>
            </a:r>
          </a:p>
        </p:txBody>
      </p:sp>
      <p:sp>
        <p:nvSpPr>
          <p:cNvPr id="3" name="Content Placeholder 2">
            <a:extLst>
              <a:ext uri="{FF2B5EF4-FFF2-40B4-BE49-F238E27FC236}">
                <a16:creationId xmlns:a16="http://schemas.microsoft.com/office/drawing/2014/main" id="{7D4BB574-913F-4DB6-B3E3-4C73041EE759}"/>
              </a:ext>
            </a:extLst>
          </p:cNvPr>
          <p:cNvSpPr>
            <a:spLocks noGrp="1"/>
          </p:cNvSpPr>
          <p:nvPr>
            <p:ph idx="1"/>
          </p:nvPr>
        </p:nvSpPr>
        <p:spPr>
          <a:xfrm>
            <a:off x="605790" y="1482755"/>
            <a:ext cx="10972800" cy="3118743"/>
          </a:xfrm>
        </p:spPr>
        <p:txBody>
          <a:bodyPr/>
          <a:lstStyle/>
          <a:p>
            <a:pPr marL="0" indent="0">
              <a:buNone/>
            </a:pPr>
            <a:r>
              <a:rPr lang="en-US" b="1" dirty="0">
                <a:solidFill>
                  <a:srgbClr val="800000"/>
                </a:solidFill>
              </a:rPr>
              <a:t>Four primary genres (literary styles) of literature make up the biblical texts from Adam to David.</a:t>
            </a:r>
          </a:p>
          <a:p>
            <a:r>
              <a:rPr lang="en-US" sz="2800" i="1" dirty="0">
                <a:effectLst/>
              </a:rPr>
              <a:t>Narrative</a:t>
            </a:r>
          </a:p>
          <a:p>
            <a:r>
              <a:rPr lang="en-US" sz="2800" i="1" dirty="0">
                <a:effectLst/>
              </a:rPr>
              <a:t>Law</a:t>
            </a:r>
          </a:p>
          <a:p>
            <a:r>
              <a:rPr lang="en-US" sz="2800" i="1" dirty="0">
                <a:effectLst/>
              </a:rPr>
              <a:t>Poetry</a:t>
            </a:r>
          </a:p>
          <a:p>
            <a:r>
              <a:rPr lang="en-US" sz="2800" i="1" dirty="0">
                <a:effectLst/>
              </a:rPr>
              <a:t>Wisdom</a:t>
            </a:r>
          </a:p>
        </p:txBody>
      </p:sp>
      <p:sp>
        <p:nvSpPr>
          <p:cNvPr id="4" name="Slide Number Placeholder 3">
            <a:extLst>
              <a:ext uri="{FF2B5EF4-FFF2-40B4-BE49-F238E27FC236}">
                <a16:creationId xmlns:a16="http://schemas.microsoft.com/office/drawing/2014/main" id="{A0DFE8EE-407D-B0DE-0EB9-9F720AAA793F}"/>
              </a:ext>
            </a:extLst>
          </p:cNvPr>
          <p:cNvSpPr>
            <a:spLocks noGrp="1"/>
          </p:cNvSpPr>
          <p:nvPr>
            <p:ph type="sldNum" sz="quarter" idx="12"/>
          </p:nvPr>
        </p:nvSpPr>
        <p:spPr/>
        <p:txBody>
          <a:bodyPr/>
          <a:lstStyle/>
          <a:p>
            <a:fld id="{570A93FE-E06E-48E0-B38F-7105DC4AA467}" type="slidenum">
              <a:rPr lang="en-US" altLang="en-US" smtClean="0"/>
              <a:pPr/>
              <a:t>21</a:t>
            </a:fld>
            <a:endParaRPr lang="en-US" altLang="en-US"/>
          </a:p>
        </p:txBody>
      </p:sp>
      <p:sp>
        <p:nvSpPr>
          <p:cNvPr id="5" name="TextBox 4">
            <a:extLst>
              <a:ext uri="{FF2B5EF4-FFF2-40B4-BE49-F238E27FC236}">
                <a16:creationId xmlns:a16="http://schemas.microsoft.com/office/drawing/2014/main" id="{083C5598-185D-230A-6529-C4EA37BADE30}"/>
              </a:ext>
            </a:extLst>
          </p:cNvPr>
          <p:cNvSpPr txBox="1"/>
          <p:nvPr/>
        </p:nvSpPr>
        <p:spPr>
          <a:xfrm>
            <a:off x="0" y="5372100"/>
            <a:ext cx="12192000" cy="1077218"/>
          </a:xfrm>
          <a:prstGeom prst="rect">
            <a:avLst/>
          </a:prstGeom>
          <a:solidFill>
            <a:srgbClr val="FFCC66"/>
          </a:solidFill>
        </p:spPr>
        <p:txBody>
          <a:bodyPr wrap="square" rtlCol="0">
            <a:spAutoFit/>
          </a:bodyPr>
          <a:lstStyle/>
          <a:p>
            <a:pPr algn="ctr"/>
            <a:r>
              <a:rPr lang="en-US" sz="3200" dirty="0">
                <a:latin typeface="Eras Demi ITC" panose="020B0805030504020804" pitchFamily="34" charset="0"/>
              </a:rPr>
              <a:t>Each genre has unique features that should be recognized and understood for proper interpretation.</a:t>
            </a:r>
          </a:p>
        </p:txBody>
      </p:sp>
    </p:spTree>
    <p:extLst>
      <p:ext uri="{BB962C8B-B14F-4D97-AF65-F5344CB8AC3E}">
        <p14:creationId xmlns:p14="http://schemas.microsoft.com/office/powerpoint/2010/main" val="2312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3">
            <a:extLst>
              <a:ext uri="{FF2B5EF4-FFF2-40B4-BE49-F238E27FC236}">
                <a16:creationId xmlns:a16="http://schemas.microsoft.com/office/drawing/2014/main" id="{0262ECD3-C916-402E-92FD-F66AC769891B}"/>
              </a:ext>
            </a:extLst>
          </p:cNvPr>
          <p:cNvSpPr>
            <a:spLocks noGrp="1" noChangeArrowheads="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25A2D911-5847-4122-B036-F39ACD644586}" type="slidenum">
              <a:rPr lang="en-US" altLang="en-US">
                <a:solidFill>
                  <a:srgbClr val="FFFFFF"/>
                </a:solidFill>
                <a:latin typeface="Verdana" panose="020B0604030504040204" pitchFamily="34" charset="0"/>
              </a:rPr>
              <a:pPr defTabSz="914400" fontAlgn="base">
                <a:spcBef>
                  <a:spcPct val="0"/>
                </a:spcBef>
                <a:spcAft>
                  <a:spcPct val="0"/>
                </a:spcAft>
              </a:pPr>
              <a:t>22</a:t>
            </a:fld>
            <a:endParaRPr lang="en-US" altLang="en-US">
              <a:solidFill>
                <a:srgbClr val="FFFFFF"/>
              </a:solidFill>
              <a:latin typeface="Verdana" panose="020B0604030504040204" pitchFamily="34" charset="0"/>
            </a:endParaRPr>
          </a:p>
        </p:txBody>
      </p:sp>
      <p:sp>
        <p:nvSpPr>
          <p:cNvPr id="354306" name="Rectangle 2">
            <a:extLst>
              <a:ext uri="{FF2B5EF4-FFF2-40B4-BE49-F238E27FC236}">
                <a16:creationId xmlns:a16="http://schemas.microsoft.com/office/drawing/2014/main" id="{3FED1892-D78A-445B-B390-FB2F0D9E843A}"/>
              </a:ext>
            </a:extLst>
          </p:cNvPr>
          <p:cNvSpPr>
            <a:spLocks noGrp="1" noChangeArrowheads="1"/>
          </p:cNvSpPr>
          <p:nvPr>
            <p:ph type="ctrTitle"/>
          </p:nvPr>
        </p:nvSpPr>
        <p:spPr>
          <a:xfrm>
            <a:off x="2842260" y="3779521"/>
            <a:ext cx="8458200" cy="1812925"/>
          </a:xfrm>
        </p:spPr>
        <p:txBody>
          <a:bodyPr/>
          <a:lstStyle/>
          <a:p>
            <a:pPr eaLnBrk="1" hangingPunct="1">
              <a:defRPr/>
            </a:pPr>
            <a:r>
              <a:rPr lang="en-US" altLang="en-US" sz="9600" dirty="0">
                <a:latin typeface="Mistral" panose="03090702030407020403" pitchFamily="66" charset="0"/>
              </a:rPr>
              <a:t>Historical Narrative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4F1C05B-4413-43FD-91AF-6D9A08C1D1F1}"/>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2B6D2EBB-CD8B-4C99-AF9B-C4826469423F}" type="slidenum">
              <a:rPr lang="en-US" altLang="en-US">
                <a:solidFill>
                  <a:srgbClr val="FFFFFF"/>
                </a:solidFill>
                <a:latin typeface="Verdana" panose="020B0604030504040204" pitchFamily="34" charset="0"/>
              </a:rPr>
              <a:pPr defTabSz="914400" fontAlgn="base">
                <a:spcBef>
                  <a:spcPct val="0"/>
                </a:spcBef>
                <a:spcAft>
                  <a:spcPct val="0"/>
                </a:spcAft>
              </a:pPr>
              <a:t>23</a:t>
            </a:fld>
            <a:endParaRPr lang="en-US" altLang="en-US">
              <a:solidFill>
                <a:srgbClr val="FFFFFF"/>
              </a:solidFill>
              <a:latin typeface="Verdana" panose="020B0604030504040204" pitchFamily="34" charset="0"/>
            </a:endParaRPr>
          </a:p>
        </p:txBody>
      </p:sp>
      <p:sp>
        <p:nvSpPr>
          <p:cNvPr id="355330" name="Rectangle 2">
            <a:extLst>
              <a:ext uri="{FF2B5EF4-FFF2-40B4-BE49-F238E27FC236}">
                <a16:creationId xmlns:a16="http://schemas.microsoft.com/office/drawing/2014/main" id="{0E7F5D88-3AE0-4E40-8F7F-BBD1B905D39F}"/>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Bible’s Stories</a:t>
            </a:r>
          </a:p>
        </p:txBody>
      </p:sp>
      <p:sp>
        <p:nvSpPr>
          <p:cNvPr id="355331" name="Rectangle 3">
            <a:extLst>
              <a:ext uri="{FF2B5EF4-FFF2-40B4-BE49-F238E27FC236}">
                <a16:creationId xmlns:a16="http://schemas.microsoft.com/office/drawing/2014/main" id="{AEA7812A-4032-4DA7-A76A-774DABE2AFCE}"/>
              </a:ext>
            </a:extLst>
          </p:cNvPr>
          <p:cNvSpPr>
            <a:spLocks noGrp="1" noChangeArrowheads="1"/>
          </p:cNvSpPr>
          <p:nvPr>
            <p:ph type="body" idx="1"/>
          </p:nvPr>
        </p:nvSpPr>
        <p:spPr>
          <a:xfrm>
            <a:off x="609600" y="1600200"/>
            <a:ext cx="10972799" cy="4038600"/>
          </a:xfrm>
        </p:spPr>
        <p:txBody>
          <a:bodyPr/>
          <a:lstStyle/>
          <a:p>
            <a:pPr eaLnBrk="1" hangingPunct="1">
              <a:buFont typeface="Wingdings" panose="05000000000000000000" pitchFamily="2" charset="2"/>
              <a:buNone/>
              <a:defRPr/>
            </a:pPr>
            <a:r>
              <a:rPr lang="en-US" altLang="en-US" b="1" dirty="0">
                <a:solidFill>
                  <a:srgbClr val="FFFF00"/>
                </a:solidFill>
              </a:rPr>
              <a:t>There are more narratives in the Bible than any other type of genre. Large sections of the following books are narratives.</a:t>
            </a:r>
          </a:p>
          <a:p>
            <a:pPr eaLnBrk="1" hangingPunct="1">
              <a:defRPr/>
            </a:pPr>
            <a:r>
              <a:rPr lang="en-US" altLang="en-US" sz="2800" i="1" dirty="0"/>
              <a:t>Genesis, Exodus, Numbers, Deuteronomy</a:t>
            </a:r>
          </a:p>
          <a:p>
            <a:pPr eaLnBrk="1" hangingPunct="1">
              <a:defRPr/>
            </a:pPr>
            <a:r>
              <a:rPr lang="en-US" altLang="en-US" sz="2800" i="1" dirty="0"/>
              <a:t>Joshua, Judges, Ruth</a:t>
            </a:r>
          </a:p>
          <a:p>
            <a:pPr eaLnBrk="1" hangingPunct="1">
              <a:defRPr/>
            </a:pPr>
            <a:r>
              <a:rPr lang="en-US" altLang="en-US" sz="2800" i="1" dirty="0"/>
              <a:t>1 &amp; 2 Samuel, 1 &amp; 2 Kings, 1 &amp; 2 Chronicles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53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nodeType="clickEffect">
                                  <p:stCondLst>
                                    <p:cond delay="0"/>
                                  </p:stCondLst>
                                  <p:iterate type="lt">
                                    <p:tmPct val="10000"/>
                                  </p:iterate>
                                  <p:childTnLst>
                                    <p:set>
                                      <p:cBhvr>
                                        <p:cTn id="12" dur="1" fill="hold">
                                          <p:stCondLst>
                                            <p:cond delay="0"/>
                                          </p:stCondLst>
                                        </p:cTn>
                                        <p:tgtEl>
                                          <p:spTgt spid="355331">
                                            <p:txEl>
                                              <p:pRg st="1" end="1"/>
                                            </p:txEl>
                                          </p:spTgt>
                                        </p:tgtEl>
                                        <p:attrNameLst>
                                          <p:attrName>style.visibility</p:attrName>
                                        </p:attrNameLst>
                                      </p:cBhvr>
                                      <p:to>
                                        <p:strVal val="visible"/>
                                      </p:to>
                                    </p:set>
                                    <p:animEffect transition="in" filter="fade">
                                      <p:cBhvr>
                                        <p:cTn id="13" dur="500"/>
                                        <p:tgtEl>
                                          <p:spTgt spid="355331">
                                            <p:txEl>
                                              <p:pRg st="1" end="1"/>
                                            </p:txEl>
                                          </p:spTgt>
                                        </p:tgtEl>
                                      </p:cBhvr>
                                    </p:animEffect>
                                    <p:anim calcmode="lin" valueType="num">
                                      <p:cBhvr>
                                        <p:cTn id="14" dur="500" fill="hold"/>
                                        <p:tgtEl>
                                          <p:spTgt spid="355331">
                                            <p:txEl>
                                              <p:pRg st="1" end="1"/>
                                            </p:txEl>
                                          </p:spTgt>
                                        </p:tgtEl>
                                        <p:attrNameLst>
                                          <p:attrName>ppt_x</p:attrName>
                                        </p:attrNameLst>
                                      </p:cBhvr>
                                      <p:tavLst>
                                        <p:tav tm="0">
                                          <p:val>
                                            <p:strVal val="#ppt_x-.1"/>
                                          </p:val>
                                        </p:tav>
                                        <p:tav tm="100000">
                                          <p:val>
                                            <p:strVal val="#ppt_x"/>
                                          </p:val>
                                        </p:tav>
                                      </p:tavLst>
                                    </p:anim>
                                    <p:anim calcmode="lin" valueType="num">
                                      <p:cBhvr>
                                        <p:cTn id="15" dur="500" fill="hold"/>
                                        <p:tgtEl>
                                          <p:spTgt spid="355331">
                                            <p:txEl>
                                              <p:pRg st="1" end="1"/>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150"/>
                            </p:stCondLst>
                            <p:childTnLst>
                              <p:par>
                                <p:cTn id="17" presetID="40" presetClass="entr" presetSubtype="0" fill="hold" nodeType="afterEffect">
                                  <p:stCondLst>
                                    <p:cond delay="0"/>
                                  </p:stCondLst>
                                  <p:iterate type="lt">
                                    <p:tmPct val="10000"/>
                                  </p:iterate>
                                  <p:childTnLst>
                                    <p:set>
                                      <p:cBhvr>
                                        <p:cTn id="18" dur="1" fill="hold">
                                          <p:stCondLst>
                                            <p:cond delay="0"/>
                                          </p:stCondLst>
                                        </p:cTn>
                                        <p:tgtEl>
                                          <p:spTgt spid="355331">
                                            <p:txEl>
                                              <p:pRg st="2" end="2"/>
                                            </p:txEl>
                                          </p:spTgt>
                                        </p:tgtEl>
                                        <p:attrNameLst>
                                          <p:attrName>style.visibility</p:attrName>
                                        </p:attrNameLst>
                                      </p:cBhvr>
                                      <p:to>
                                        <p:strVal val="visible"/>
                                      </p:to>
                                    </p:set>
                                    <p:animEffect transition="in" filter="fade">
                                      <p:cBhvr>
                                        <p:cTn id="19" dur="500"/>
                                        <p:tgtEl>
                                          <p:spTgt spid="355331">
                                            <p:txEl>
                                              <p:pRg st="2" end="2"/>
                                            </p:txEl>
                                          </p:spTgt>
                                        </p:tgtEl>
                                      </p:cBhvr>
                                    </p:animEffect>
                                    <p:anim calcmode="lin" valueType="num">
                                      <p:cBhvr>
                                        <p:cTn id="20" dur="500" fill="hold"/>
                                        <p:tgtEl>
                                          <p:spTgt spid="355331">
                                            <p:txEl>
                                              <p:pRg st="2" end="2"/>
                                            </p:txEl>
                                          </p:spTgt>
                                        </p:tgtEl>
                                        <p:attrNameLst>
                                          <p:attrName>ppt_x</p:attrName>
                                        </p:attrNameLst>
                                      </p:cBhvr>
                                      <p:tavLst>
                                        <p:tav tm="0">
                                          <p:val>
                                            <p:strVal val="#ppt_x-.1"/>
                                          </p:val>
                                        </p:tav>
                                        <p:tav tm="100000">
                                          <p:val>
                                            <p:strVal val="#ppt_x"/>
                                          </p:val>
                                        </p:tav>
                                      </p:tavLst>
                                    </p:anim>
                                    <p:anim calcmode="lin" valueType="num">
                                      <p:cBhvr>
                                        <p:cTn id="21" dur="500" fill="hold"/>
                                        <p:tgtEl>
                                          <p:spTgt spid="355331">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3500"/>
                            </p:stCondLst>
                            <p:childTnLst>
                              <p:par>
                                <p:cTn id="23" presetID="40" presetClass="entr" presetSubtype="0" fill="hold" nodeType="afterEffect">
                                  <p:stCondLst>
                                    <p:cond delay="0"/>
                                  </p:stCondLst>
                                  <p:iterate type="lt">
                                    <p:tmPct val="10000"/>
                                  </p:iterate>
                                  <p:childTnLst>
                                    <p:set>
                                      <p:cBhvr>
                                        <p:cTn id="24" dur="1" fill="hold">
                                          <p:stCondLst>
                                            <p:cond delay="0"/>
                                          </p:stCondLst>
                                        </p:cTn>
                                        <p:tgtEl>
                                          <p:spTgt spid="355331">
                                            <p:txEl>
                                              <p:pRg st="3" end="3"/>
                                            </p:txEl>
                                          </p:spTgt>
                                        </p:tgtEl>
                                        <p:attrNameLst>
                                          <p:attrName>style.visibility</p:attrName>
                                        </p:attrNameLst>
                                      </p:cBhvr>
                                      <p:to>
                                        <p:strVal val="visible"/>
                                      </p:to>
                                    </p:set>
                                    <p:animEffect transition="in" filter="fade">
                                      <p:cBhvr>
                                        <p:cTn id="25" dur="500"/>
                                        <p:tgtEl>
                                          <p:spTgt spid="355331">
                                            <p:txEl>
                                              <p:pRg st="3" end="3"/>
                                            </p:txEl>
                                          </p:spTgt>
                                        </p:tgtEl>
                                      </p:cBhvr>
                                    </p:animEffect>
                                    <p:anim calcmode="lin" valueType="num">
                                      <p:cBhvr>
                                        <p:cTn id="26" dur="500" fill="hold"/>
                                        <p:tgtEl>
                                          <p:spTgt spid="355331">
                                            <p:txEl>
                                              <p:pRg st="3" end="3"/>
                                            </p:txEl>
                                          </p:spTgt>
                                        </p:tgtEl>
                                        <p:attrNameLst>
                                          <p:attrName>ppt_x</p:attrName>
                                        </p:attrNameLst>
                                      </p:cBhvr>
                                      <p:tavLst>
                                        <p:tav tm="0">
                                          <p:val>
                                            <p:strVal val="#ppt_x-.1"/>
                                          </p:val>
                                        </p:tav>
                                        <p:tav tm="100000">
                                          <p:val>
                                            <p:strVal val="#ppt_x"/>
                                          </p:val>
                                        </p:tav>
                                      </p:tavLst>
                                    </p:anim>
                                    <p:anim calcmode="lin" valueType="num">
                                      <p:cBhvr>
                                        <p:cTn id="27" dur="500" fill="hold"/>
                                        <p:tgtEl>
                                          <p:spTgt spid="3553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14B7A20-2318-4112-BB5E-494C52F6F9ED}"/>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11FD708E-45AA-47DD-B70D-7F2FEC45B809}" type="slidenum">
              <a:rPr lang="en-US" altLang="en-US">
                <a:solidFill>
                  <a:srgbClr val="FFFFFF"/>
                </a:solidFill>
                <a:latin typeface="Verdana" panose="020B0604030504040204" pitchFamily="34" charset="0"/>
              </a:rPr>
              <a:pPr defTabSz="914400" fontAlgn="base">
                <a:spcBef>
                  <a:spcPct val="0"/>
                </a:spcBef>
                <a:spcAft>
                  <a:spcPct val="0"/>
                </a:spcAft>
              </a:pPr>
              <a:t>24</a:t>
            </a:fld>
            <a:endParaRPr lang="en-US" altLang="en-US">
              <a:solidFill>
                <a:srgbClr val="FFFFFF"/>
              </a:solidFill>
              <a:latin typeface="Verdana" panose="020B0604030504040204" pitchFamily="34" charset="0"/>
            </a:endParaRPr>
          </a:p>
        </p:txBody>
      </p:sp>
      <p:sp>
        <p:nvSpPr>
          <p:cNvPr id="356354" name="Rectangle 2">
            <a:extLst>
              <a:ext uri="{FF2B5EF4-FFF2-40B4-BE49-F238E27FC236}">
                <a16:creationId xmlns:a16="http://schemas.microsoft.com/office/drawing/2014/main" id="{7D688F7C-2B0D-4561-8E50-2760D05B0CC2}"/>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What Stories Do</a:t>
            </a:r>
          </a:p>
        </p:txBody>
      </p:sp>
      <p:sp>
        <p:nvSpPr>
          <p:cNvPr id="356355" name="Rectangle 3">
            <a:extLst>
              <a:ext uri="{FF2B5EF4-FFF2-40B4-BE49-F238E27FC236}">
                <a16:creationId xmlns:a16="http://schemas.microsoft.com/office/drawing/2014/main" id="{AF8046EC-226D-45BB-9B9D-222A69F600C1}"/>
              </a:ext>
            </a:extLst>
          </p:cNvPr>
          <p:cNvSpPr>
            <a:spLocks noGrp="1" noChangeArrowheads="1"/>
          </p:cNvSpPr>
          <p:nvPr>
            <p:ph type="body" idx="1"/>
          </p:nvPr>
        </p:nvSpPr>
        <p:spPr>
          <a:xfrm>
            <a:off x="609600" y="1485901"/>
            <a:ext cx="10972800" cy="5100637"/>
          </a:xfrm>
        </p:spPr>
        <p:txBody>
          <a:bodyPr/>
          <a:lstStyle/>
          <a:p>
            <a:pPr eaLnBrk="1" hangingPunct="1">
              <a:buFont typeface="Wingdings" panose="05000000000000000000" pitchFamily="2" charset="2"/>
              <a:buNone/>
              <a:defRPr/>
            </a:pPr>
            <a:r>
              <a:rPr lang="en-US" altLang="en-US" b="1" dirty="0">
                <a:solidFill>
                  <a:srgbClr val="FFFF00"/>
                </a:solidFill>
              </a:rPr>
              <a:t>Stories were not intended just to give disinterested facts. Rather, they were written to help God’s people who would read them later.</a:t>
            </a:r>
          </a:p>
          <a:p>
            <a:pPr eaLnBrk="1" hangingPunct="1">
              <a:defRPr/>
            </a:pPr>
            <a:r>
              <a:rPr lang="en-US" altLang="en-US" sz="2800" i="1" dirty="0"/>
              <a:t>They reflect upon God’s expectations.</a:t>
            </a:r>
          </a:p>
          <a:p>
            <a:pPr eaLnBrk="1" hangingPunct="1">
              <a:defRPr/>
            </a:pPr>
            <a:r>
              <a:rPr lang="en-US" altLang="en-US" sz="2800" i="1" dirty="0"/>
              <a:t>They explain how God’s people were blessed for trusting in Him and how they were disciplined when they disobeyed.</a:t>
            </a:r>
          </a:p>
          <a:p>
            <a:pPr eaLnBrk="1" hangingPunct="1">
              <a:defRPr/>
            </a:pPr>
            <a:r>
              <a:rPr lang="en-US" altLang="en-US" sz="2800" i="1" dirty="0"/>
              <a:t>They shout warnings to God’s people about behaviors to avoid.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6355">
                                            <p:txEl>
                                              <p:pRg st="0" end="0"/>
                                            </p:txEl>
                                          </p:spTgt>
                                        </p:tgtEl>
                                        <p:attrNameLst>
                                          <p:attrName>style.visibility</p:attrName>
                                        </p:attrNameLst>
                                      </p:cBhvr>
                                      <p:to>
                                        <p:strVal val="visible"/>
                                      </p:to>
                                    </p:set>
                                    <p:anim calcmode="lin" valueType="num">
                                      <p:cBhvr>
                                        <p:cTn id="7" dur="500" fill="hold"/>
                                        <p:tgtEl>
                                          <p:spTgt spid="3563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63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56355">
                                            <p:txEl>
                                              <p:pRg st="1" end="1"/>
                                            </p:txEl>
                                          </p:spTgt>
                                        </p:tgtEl>
                                        <p:attrNameLst>
                                          <p:attrName>style.visibility</p:attrName>
                                        </p:attrNameLst>
                                      </p:cBhvr>
                                      <p:to>
                                        <p:strVal val="visible"/>
                                      </p:to>
                                    </p:set>
                                    <p:anim calcmode="lin" valueType="num">
                                      <p:cBhvr>
                                        <p:cTn id="13" dur="500" fill="hold"/>
                                        <p:tgtEl>
                                          <p:spTgt spid="3563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563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563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56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56355">
                                            <p:txEl>
                                              <p:pRg st="2" end="2"/>
                                            </p:txEl>
                                          </p:spTgt>
                                        </p:tgtEl>
                                        <p:attrNameLst>
                                          <p:attrName>style.visibility</p:attrName>
                                        </p:attrNameLst>
                                      </p:cBhvr>
                                      <p:to>
                                        <p:strVal val="visible"/>
                                      </p:to>
                                    </p:set>
                                    <p:anim calcmode="lin" valueType="num">
                                      <p:cBhvr>
                                        <p:cTn id="21" dur="500" fill="hold"/>
                                        <p:tgtEl>
                                          <p:spTgt spid="3563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563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563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56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56355">
                                            <p:txEl>
                                              <p:pRg st="3" end="3"/>
                                            </p:txEl>
                                          </p:spTgt>
                                        </p:tgtEl>
                                        <p:attrNameLst>
                                          <p:attrName>style.visibility</p:attrName>
                                        </p:attrNameLst>
                                      </p:cBhvr>
                                      <p:to>
                                        <p:strVal val="visible"/>
                                      </p:to>
                                    </p:set>
                                    <p:anim calcmode="lin" valueType="num">
                                      <p:cBhvr>
                                        <p:cTn id="29" dur="500" fill="hold"/>
                                        <p:tgtEl>
                                          <p:spTgt spid="3563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563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563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563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99B05C3-D98E-4C3F-92AF-298D446A912E}"/>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11147F75-5149-4E9D-A669-D7A9F472378F}" type="slidenum">
              <a:rPr lang="en-US" altLang="en-US">
                <a:solidFill>
                  <a:srgbClr val="FFFFFF"/>
                </a:solidFill>
                <a:latin typeface="Verdana" panose="020B0604030504040204" pitchFamily="34" charset="0"/>
              </a:rPr>
              <a:pPr defTabSz="914400" fontAlgn="base">
                <a:spcBef>
                  <a:spcPct val="0"/>
                </a:spcBef>
                <a:spcAft>
                  <a:spcPct val="0"/>
                </a:spcAft>
              </a:pPr>
              <a:t>25</a:t>
            </a:fld>
            <a:endParaRPr lang="en-US" altLang="en-US">
              <a:solidFill>
                <a:srgbClr val="FFFFFF"/>
              </a:solidFill>
              <a:latin typeface="Verdana" panose="020B0604030504040204" pitchFamily="34" charset="0"/>
            </a:endParaRPr>
          </a:p>
        </p:txBody>
      </p:sp>
      <p:sp>
        <p:nvSpPr>
          <p:cNvPr id="358402" name="Rectangle 2">
            <a:extLst>
              <a:ext uri="{FF2B5EF4-FFF2-40B4-BE49-F238E27FC236}">
                <a16:creationId xmlns:a16="http://schemas.microsoft.com/office/drawing/2014/main" id="{8C40F58E-3BB0-44A1-A595-C6E9DB2DFEAC}"/>
              </a:ext>
            </a:extLst>
          </p:cNvPr>
          <p:cNvSpPr>
            <a:spLocks noGrp="1" noChangeArrowheads="1"/>
          </p:cNvSpPr>
          <p:nvPr>
            <p:ph type="title"/>
          </p:nvPr>
        </p:nvSpPr>
        <p:spPr>
          <a:xfrm>
            <a:off x="1361440" y="111600"/>
            <a:ext cx="9469120" cy="1097279"/>
          </a:xfrm>
        </p:spPr>
        <p:txBody>
          <a:bodyPr/>
          <a:lstStyle/>
          <a:p>
            <a:pPr eaLnBrk="1" hangingPunct="1">
              <a:defRPr/>
            </a:pPr>
            <a:r>
              <a:rPr lang="en-US" altLang="en-US" sz="5400" dirty="0">
                <a:latin typeface="Impact" panose="020B0806030902050204" pitchFamily="34" charset="0"/>
              </a:rPr>
              <a:t>The Macro Story </a:t>
            </a:r>
            <a:r>
              <a:rPr lang="en-US" altLang="en-US" sz="4000" dirty="0">
                <a:latin typeface="Impact" panose="020B0806030902050204" pitchFamily="34" charset="0"/>
              </a:rPr>
              <a:t>(meta-narrative)</a:t>
            </a:r>
          </a:p>
        </p:txBody>
      </p:sp>
      <p:sp>
        <p:nvSpPr>
          <p:cNvPr id="358403" name="Rectangle 3">
            <a:extLst>
              <a:ext uri="{FF2B5EF4-FFF2-40B4-BE49-F238E27FC236}">
                <a16:creationId xmlns:a16="http://schemas.microsoft.com/office/drawing/2014/main" id="{DB03C3F7-04FC-4CCA-A3D2-04DFE9680C8B}"/>
              </a:ext>
            </a:extLst>
          </p:cNvPr>
          <p:cNvSpPr>
            <a:spLocks noGrp="1" noChangeArrowheads="1"/>
          </p:cNvSpPr>
          <p:nvPr>
            <p:ph type="body" idx="1"/>
          </p:nvPr>
        </p:nvSpPr>
        <p:spPr>
          <a:xfrm>
            <a:off x="609600" y="1041559"/>
            <a:ext cx="11209020" cy="5430362"/>
          </a:xfrm>
        </p:spPr>
        <p:txBody>
          <a:bodyPr/>
          <a:lstStyle/>
          <a:p>
            <a:pPr eaLnBrk="1" hangingPunct="1">
              <a:lnSpc>
                <a:spcPct val="90000"/>
              </a:lnSpc>
              <a:buFont typeface="Wingdings" panose="05000000000000000000" pitchFamily="2" charset="2"/>
              <a:buNone/>
              <a:defRPr/>
            </a:pPr>
            <a:r>
              <a:rPr lang="en-US" altLang="en-US" b="1" dirty="0">
                <a:solidFill>
                  <a:srgbClr val="FFFF00"/>
                </a:solidFill>
              </a:rPr>
              <a:t>In one sense, the Bible is a single story. It tells the “big picture” about God and his people.</a:t>
            </a:r>
            <a:endParaRPr lang="en-US" altLang="en-US" i="1" dirty="0">
              <a:solidFill>
                <a:srgbClr val="FFFF00"/>
              </a:solidFill>
            </a:endParaRPr>
          </a:p>
          <a:p>
            <a:pPr eaLnBrk="1" hangingPunct="1">
              <a:lnSpc>
                <a:spcPct val="90000"/>
              </a:lnSpc>
              <a:defRPr/>
            </a:pPr>
            <a:r>
              <a:rPr lang="en-US" altLang="en-US" sz="2800" i="1" dirty="0"/>
              <a:t>…how God made the world, yet humans turned against him</a:t>
            </a:r>
          </a:p>
          <a:p>
            <a:pPr eaLnBrk="1" hangingPunct="1">
              <a:lnSpc>
                <a:spcPct val="90000"/>
              </a:lnSpc>
              <a:defRPr/>
            </a:pPr>
            <a:r>
              <a:rPr lang="en-US" altLang="en-US" sz="2800" i="1" dirty="0"/>
              <a:t>…how God chose one man and his family to be the means for bringing humans back to Himself</a:t>
            </a:r>
          </a:p>
          <a:p>
            <a:pPr eaLnBrk="1" hangingPunct="1">
              <a:lnSpc>
                <a:spcPct val="90000"/>
              </a:lnSpc>
              <a:defRPr/>
            </a:pPr>
            <a:r>
              <a:rPr lang="en-US" altLang="en-US" sz="2800" i="1" dirty="0"/>
              <a:t>…how even though he saved Israel from slavery in Egypt, God’s people failed to be faithful to Him</a:t>
            </a:r>
          </a:p>
          <a:p>
            <a:pPr eaLnBrk="1" hangingPunct="1">
              <a:lnSpc>
                <a:spcPct val="90000"/>
              </a:lnSpc>
              <a:defRPr/>
            </a:pPr>
            <a:r>
              <a:rPr lang="en-US" altLang="en-US" sz="2800" i="1" dirty="0"/>
              <a:t>…how their failure led them back into slavery, this time to Assyria and Babylon</a:t>
            </a:r>
          </a:p>
          <a:p>
            <a:pPr eaLnBrk="1" hangingPunct="1">
              <a:lnSpc>
                <a:spcPct val="90000"/>
              </a:lnSpc>
              <a:defRPr/>
            </a:pPr>
            <a:r>
              <a:rPr lang="en-US" altLang="en-US" sz="2800" i="1" dirty="0"/>
              <a:t>…how God determined to do for them what they could not do for themselves—save them in spite of their faithlessness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 calcmode="lin" valueType="num">
                                      <p:cBhvr>
                                        <p:cTn id="7" dur="500" fill="hold"/>
                                        <p:tgtEl>
                                          <p:spTgt spid="358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58403">
                                            <p:txEl>
                                              <p:pRg st="1" end="1"/>
                                            </p:txEl>
                                          </p:spTgt>
                                        </p:tgtEl>
                                        <p:attrNameLst>
                                          <p:attrName>style.visibility</p:attrName>
                                        </p:attrNameLst>
                                      </p:cBhvr>
                                      <p:to>
                                        <p:strVal val="visible"/>
                                      </p:to>
                                    </p:set>
                                    <p:anim calcmode="lin" valueType="num">
                                      <p:cBhvr>
                                        <p:cTn id="13" dur="500" fill="hold"/>
                                        <p:tgtEl>
                                          <p:spTgt spid="3584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584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584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58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58403">
                                            <p:txEl>
                                              <p:pRg st="2" end="2"/>
                                            </p:txEl>
                                          </p:spTgt>
                                        </p:tgtEl>
                                        <p:attrNameLst>
                                          <p:attrName>style.visibility</p:attrName>
                                        </p:attrNameLst>
                                      </p:cBhvr>
                                      <p:to>
                                        <p:strVal val="visible"/>
                                      </p:to>
                                    </p:set>
                                    <p:anim calcmode="lin" valueType="num">
                                      <p:cBhvr>
                                        <p:cTn id="21" dur="500" fill="hold"/>
                                        <p:tgtEl>
                                          <p:spTgt spid="3584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584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584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58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58403">
                                            <p:txEl>
                                              <p:pRg st="3" end="3"/>
                                            </p:txEl>
                                          </p:spTgt>
                                        </p:tgtEl>
                                        <p:attrNameLst>
                                          <p:attrName>style.visibility</p:attrName>
                                        </p:attrNameLst>
                                      </p:cBhvr>
                                      <p:to>
                                        <p:strVal val="visible"/>
                                      </p:to>
                                    </p:set>
                                    <p:anim calcmode="lin" valueType="num">
                                      <p:cBhvr>
                                        <p:cTn id="29" dur="500" fill="hold"/>
                                        <p:tgtEl>
                                          <p:spTgt spid="3584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584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584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584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58403">
                                            <p:txEl>
                                              <p:pRg st="4" end="4"/>
                                            </p:txEl>
                                          </p:spTgt>
                                        </p:tgtEl>
                                        <p:attrNameLst>
                                          <p:attrName>style.visibility</p:attrName>
                                        </p:attrNameLst>
                                      </p:cBhvr>
                                      <p:to>
                                        <p:strVal val="visible"/>
                                      </p:to>
                                    </p:set>
                                    <p:anim calcmode="lin" valueType="num">
                                      <p:cBhvr>
                                        <p:cTn id="37" dur="500" fill="hold"/>
                                        <p:tgtEl>
                                          <p:spTgt spid="35840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5840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5840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584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358403">
                                            <p:txEl>
                                              <p:pRg st="5" end="5"/>
                                            </p:txEl>
                                          </p:spTgt>
                                        </p:tgtEl>
                                        <p:attrNameLst>
                                          <p:attrName>style.visibility</p:attrName>
                                        </p:attrNameLst>
                                      </p:cBhvr>
                                      <p:to>
                                        <p:strVal val="visible"/>
                                      </p:to>
                                    </p:set>
                                    <p:anim calcmode="lin" valueType="num">
                                      <p:cBhvr>
                                        <p:cTn id="45" dur="500" fill="hold"/>
                                        <p:tgtEl>
                                          <p:spTgt spid="35840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5840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5840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584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C8484C2-B42D-46B6-9F39-283F18841675}"/>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72C9DC42-42CE-47D5-91E6-100A0B19AFC8}" type="slidenum">
              <a:rPr lang="en-US" altLang="en-US">
                <a:solidFill>
                  <a:srgbClr val="FFFFFF"/>
                </a:solidFill>
                <a:latin typeface="Verdana" panose="020B0604030504040204" pitchFamily="34" charset="0"/>
              </a:rPr>
              <a:pPr defTabSz="914400" fontAlgn="base">
                <a:spcBef>
                  <a:spcPct val="0"/>
                </a:spcBef>
                <a:spcAft>
                  <a:spcPct val="0"/>
                </a:spcAft>
              </a:pPr>
              <a:t>26</a:t>
            </a:fld>
            <a:endParaRPr lang="en-US" altLang="en-US">
              <a:solidFill>
                <a:srgbClr val="FFFFFF"/>
              </a:solidFill>
              <a:latin typeface="Verdana" panose="020B0604030504040204" pitchFamily="34" charset="0"/>
            </a:endParaRPr>
          </a:p>
        </p:txBody>
      </p:sp>
      <p:sp>
        <p:nvSpPr>
          <p:cNvPr id="360450" name="Rectangle 2">
            <a:extLst>
              <a:ext uri="{FF2B5EF4-FFF2-40B4-BE49-F238E27FC236}">
                <a16:creationId xmlns:a16="http://schemas.microsoft.com/office/drawing/2014/main" id="{9B483F63-D0A5-4C40-ACBA-BAF31E0E5CBE}"/>
              </a:ext>
            </a:extLst>
          </p:cNvPr>
          <p:cNvSpPr>
            <a:spLocks noGrp="1" noChangeArrowheads="1"/>
          </p:cNvSpPr>
          <p:nvPr>
            <p:ph type="title"/>
          </p:nvPr>
        </p:nvSpPr>
        <p:spPr>
          <a:xfrm>
            <a:off x="1524000" y="228600"/>
            <a:ext cx="9144000" cy="1604962"/>
          </a:xfrm>
        </p:spPr>
        <p:txBody>
          <a:bodyPr/>
          <a:lstStyle/>
          <a:p>
            <a:pPr eaLnBrk="1" hangingPunct="1">
              <a:defRPr/>
            </a:pPr>
            <a:r>
              <a:rPr lang="en-US" altLang="en-US" sz="5400" dirty="0">
                <a:latin typeface="Impact" panose="020B0806030902050204" pitchFamily="34" charset="0"/>
              </a:rPr>
              <a:t>The Unfinished Macro Story</a:t>
            </a:r>
          </a:p>
        </p:txBody>
      </p:sp>
      <p:sp>
        <p:nvSpPr>
          <p:cNvPr id="360451" name="Rectangle 3">
            <a:extLst>
              <a:ext uri="{FF2B5EF4-FFF2-40B4-BE49-F238E27FC236}">
                <a16:creationId xmlns:a16="http://schemas.microsoft.com/office/drawing/2014/main" id="{C5103580-93E2-4B4E-A659-FD85959CB067}"/>
              </a:ext>
            </a:extLst>
          </p:cNvPr>
          <p:cNvSpPr>
            <a:spLocks noGrp="1" noChangeArrowheads="1"/>
          </p:cNvSpPr>
          <p:nvPr>
            <p:ph type="body" idx="1"/>
          </p:nvPr>
        </p:nvSpPr>
        <p:spPr>
          <a:xfrm>
            <a:off x="502920" y="1833562"/>
            <a:ext cx="11186159" cy="4267200"/>
          </a:xfrm>
        </p:spPr>
        <p:txBody>
          <a:bodyPr/>
          <a:lstStyle/>
          <a:p>
            <a:pPr eaLnBrk="1" hangingPunct="1">
              <a:lnSpc>
                <a:spcPct val="90000"/>
              </a:lnSpc>
              <a:buFont typeface="Wingdings" panose="05000000000000000000" pitchFamily="2" charset="2"/>
              <a:buNone/>
              <a:defRPr/>
            </a:pPr>
            <a:r>
              <a:rPr lang="en-US" altLang="en-US" b="1" dirty="0">
                <a:solidFill>
                  <a:srgbClr val="FFFF00"/>
                </a:solidFill>
              </a:rPr>
              <a:t>The Bible’s “big story” comes to us in two parts.</a:t>
            </a:r>
          </a:p>
          <a:p>
            <a:pPr eaLnBrk="1" hangingPunct="1">
              <a:lnSpc>
                <a:spcPct val="90000"/>
              </a:lnSpc>
              <a:defRPr/>
            </a:pPr>
            <a:r>
              <a:rPr lang="en-US" altLang="en-US" sz="2800" i="1" dirty="0"/>
              <a:t>The first part (which we call the “Old Testament”) ends on an unfinished note. </a:t>
            </a:r>
          </a:p>
          <a:p>
            <a:pPr eaLnBrk="1" hangingPunct="1">
              <a:lnSpc>
                <a:spcPct val="90000"/>
              </a:lnSpc>
              <a:defRPr/>
            </a:pPr>
            <a:r>
              <a:rPr lang="en-US" altLang="en-US" sz="2800" i="1" dirty="0"/>
              <a:t>God promised to send his Servant to suffer in behalf of the people’s sins, but by the end of the Old Testament, this Servant had not yet appeared.</a:t>
            </a:r>
          </a:p>
          <a:p>
            <a:pPr eaLnBrk="1" hangingPunct="1">
              <a:lnSpc>
                <a:spcPct val="90000"/>
              </a:lnSpc>
              <a:defRPr/>
            </a:pPr>
            <a:r>
              <a:rPr lang="en-US" altLang="en-US" sz="2800" i="1" dirty="0"/>
              <a:t>God also promised to send a righteous King from David’s family to rule the whole world in peace. This promise, also, had not materialized by the end of the Old Testament.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p:cTn id="7" dur="500" fill="hold"/>
                                        <p:tgtEl>
                                          <p:spTgt spid="360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0451">
                                            <p:txEl>
                                              <p:pRg st="1" end="1"/>
                                            </p:txEl>
                                          </p:spTgt>
                                        </p:tgtEl>
                                        <p:attrNameLst>
                                          <p:attrName>style.visibility</p:attrName>
                                        </p:attrNameLst>
                                      </p:cBhvr>
                                      <p:to>
                                        <p:strVal val="visible"/>
                                      </p:to>
                                    </p:set>
                                    <p:anim calcmode="lin" valueType="num">
                                      <p:cBhvr>
                                        <p:cTn id="13" dur="500" fill="hold"/>
                                        <p:tgtEl>
                                          <p:spTgt spid="3604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04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04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0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0451">
                                            <p:txEl>
                                              <p:pRg st="2" end="2"/>
                                            </p:txEl>
                                          </p:spTgt>
                                        </p:tgtEl>
                                        <p:attrNameLst>
                                          <p:attrName>style.visibility</p:attrName>
                                        </p:attrNameLst>
                                      </p:cBhvr>
                                      <p:to>
                                        <p:strVal val="visible"/>
                                      </p:to>
                                    </p:set>
                                    <p:anim calcmode="lin" valueType="num">
                                      <p:cBhvr>
                                        <p:cTn id="21" dur="500" fill="hold"/>
                                        <p:tgtEl>
                                          <p:spTgt spid="3604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04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04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0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60451">
                                            <p:txEl>
                                              <p:pRg st="3" end="3"/>
                                            </p:txEl>
                                          </p:spTgt>
                                        </p:tgtEl>
                                        <p:attrNameLst>
                                          <p:attrName>style.visibility</p:attrName>
                                        </p:attrNameLst>
                                      </p:cBhvr>
                                      <p:to>
                                        <p:strVal val="visible"/>
                                      </p:to>
                                    </p:set>
                                    <p:anim calcmode="lin" valueType="num">
                                      <p:cBhvr>
                                        <p:cTn id="29" dur="500" fill="hold"/>
                                        <p:tgtEl>
                                          <p:spTgt spid="3604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604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604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604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787A81F-CF49-4B9F-B947-64FC4240DA58}"/>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0B8BED07-ECD8-4FD6-953C-63DCFDA70C9E}" type="slidenum">
              <a:rPr lang="en-US" altLang="en-US">
                <a:solidFill>
                  <a:srgbClr val="FFFFFF"/>
                </a:solidFill>
                <a:latin typeface="Verdana" panose="020B0604030504040204" pitchFamily="34" charset="0"/>
              </a:rPr>
              <a:pPr defTabSz="914400" fontAlgn="base">
                <a:spcBef>
                  <a:spcPct val="0"/>
                </a:spcBef>
                <a:spcAft>
                  <a:spcPct val="0"/>
                </a:spcAft>
              </a:pPr>
              <a:t>27</a:t>
            </a:fld>
            <a:endParaRPr lang="en-US" altLang="en-US">
              <a:solidFill>
                <a:srgbClr val="FFFFFF"/>
              </a:solidFill>
              <a:latin typeface="Verdana" panose="020B0604030504040204" pitchFamily="34" charset="0"/>
            </a:endParaRPr>
          </a:p>
        </p:txBody>
      </p:sp>
      <p:sp>
        <p:nvSpPr>
          <p:cNvPr id="362498" name="Rectangle 2">
            <a:extLst>
              <a:ext uri="{FF2B5EF4-FFF2-40B4-BE49-F238E27FC236}">
                <a16:creationId xmlns:a16="http://schemas.microsoft.com/office/drawing/2014/main" id="{9831A9E1-8F33-481D-AE1A-86B0CCB49A41}"/>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Micro Stories</a:t>
            </a:r>
          </a:p>
        </p:txBody>
      </p:sp>
      <p:sp>
        <p:nvSpPr>
          <p:cNvPr id="362499" name="Rectangle 3">
            <a:extLst>
              <a:ext uri="{FF2B5EF4-FFF2-40B4-BE49-F238E27FC236}">
                <a16:creationId xmlns:a16="http://schemas.microsoft.com/office/drawing/2014/main" id="{7D2B4289-DE69-4000-B774-BF6572458378}"/>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“Big Story” is made up of dozens of “little stories.”</a:t>
            </a:r>
          </a:p>
          <a:p>
            <a:pPr eaLnBrk="1" hangingPunct="1">
              <a:defRPr/>
            </a:pPr>
            <a:r>
              <a:rPr lang="en-US" altLang="en-US" sz="2800" i="1" dirty="0"/>
              <a:t>The “little stories” are largely about people—men and women whose lives are important because they contribute to the “big story.”</a:t>
            </a:r>
          </a:p>
          <a:p>
            <a:pPr eaLnBrk="1" hangingPunct="1">
              <a:defRPr/>
            </a:pPr>
            <a:r>
              <a:rPr lang="en-US" altLang="en-US" sz="2800" i="1" dirty="0"/>
              <a:t>Sometimes there are even stories within stories—two stories intertwined that both underscore a great truth.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 calcmode="lin" valueType="num">
                                      <p:cBhvr>
                                        <p:cTn id="7" dur="500" fill="hold"/>
                                        <p:tgtEl>
                                          <p:spTgt spid="3624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24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2499">
                                            <p:txEl>
                                              <p:pRg st="1" end="1"/>
                                            </p:txEl>
                                          </p:spTgt>
                                        </p:tgtEl>
                                        <p:attrNameLst>
                                          <p:attrName>style.visibility</p:attrName>
                                        </p:attrNameLst>
                                      </p:cBhvr>
                                      <p:to>
                                        <p:strVal val="visible"/>
                                      </p:to>
                                    </p:set>
                                    <p:anim calcmode="lin" valueType="num">
                                      <p:cBhvr>
                                        <p:cTn id="13" dur="500" fill="hold"/>
                                        <p:tgtEl>
                                          <p:spTgt spid="3624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24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24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2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2499">
                                            <p:txEl>
                                              <p:pRg st="2" end="2"/>
                                            </p:txEl>
                                          </p:spTgt>
                                        </p:tgtEl>
                                        <p:attrNameLst>
                                          <p:attrName>style.visibility</p:attrName>
                                        </p:attrNameLst>
                                      </p:cBhvr>
                                      <p:to>
                                        <p:strVal val="visible"/>
                                      </p:to>
                                    </p:set>
                                    <p:anim calcmode="lin" valueType="num">
                                      <p:cBhvr>
                                        <p:cTn id="21" dur="500" fill="hold"/>
                                        <p:tgtEl>
                                          <p:spTgt spid="3624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24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24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24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BCFBC88-9F4A-42BC-82DC-9CF3B68BBE20}"/>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CF468A52-9E71-4434-BB8F-93CA0C5E0B9D}" type="slidenum">
              <a:rPr lang="en-US" altLang="en-US">
                <a:solidFill>
                  <a:srgbClr val="FFFFFF"/>
                </a:solidFill>
                <a:latin typeface="Verdana" panose="020B0604030504040204" pitchFamily="34" charset="0"/>
              </a:rPr>
              <a:pPr defTabSz="914400" fontAlgn="base">
                <a:spcBef>
                  <a:spcPct val="0"/>
                </a:spcBef>
                <a:spcAft>
                  <a:spcPct val="0"/>
                </a:spcAft>
              </a:pPr>
              <a:t>28</a:t>
            </a:fld>
            <a:endParaRPr lang="en-US" altLang="en-US">
              <a:solidFill>
                <a:srgbClr val="FFFFFF"/>
              </a:solidFill>
              <a:latin typeface="Verdana" panose="020B0604030504040204" pitchFamily="34" charset="0"/>
            </a:endParaRPr>
          </a:p>
        </p:txBody>
      </p:sp>
      <p:sp>
        <p:nvSpPr>
          <p:cNvPr id="363522" name="Rectangle 2">
            <a:extLst>
              <a:ext uri="{FF2B5EF4-FFF2-40B4-BE49-F238E27FC236}">
                <a16:creationId xmlns:a16="http://schemas.microsoft.com/office/drawing/2014/main" id="{D77F4FC2-20D7-45A1-B019-23C7F2E2C1FB}"/>
              </a:ext>
            </a:extLst>
          </p:cNvPr>
          <p:cNvSpPr>
            <a:spLocks noGrp="1" noChangeArrowheads="1"/>
          </p:cNvSpPr>
          <p:nvPr>
            <p:ph type="title"/>
          </p:nvPr>
        </p:nvSpPr>
        <p:spPr>
          <a:xfrm>
            <a:off x="1524000" y="152400"/>
            <a:ext cx="9144000" cy="838200"/>
          </a:xfrm>
        </p:spPr>
        <p:txBody>
          <a:bodyPr/>
          <a:lstStyle/>
          <a:p>
            <a:pPr eaLnBrk="1" hangingPunct="1">
              <a:defRPr/>
            </a:pPr>
            <a:r>
              <a:rPr lang="en-US" altLang="en-US">
                <a:latin typeface="Impact" panose="020B0806030902050204" pitchFamily="34" charset="0"/>
              </a:rPr>
              <a:t>Five Common Components in a Story</a:t>
            </a:r>
          </a:p>
        </p:txBody>
      </p:sp>
      <p:grpSp>
        <p:nvGrpSpPr>
          <p:cNvPr id="2" name="Content Placeholder 363522">
            <a:extLst>
              <a:ext uri="{FF2B5EF4-FFF2-40B4-BE49-F238E27FC236}">
                <a16:creationId xmlns:a16="http://schemas.microsoft.com/office/drawing/2014/main" id="{F1840437-9294-9F29-F63D-F6A4DCD61593}"/>
              </a:ext>
            </a:extLst>
          </p:cNvPr>
          <p:cNvGrpSpPr>
            <a:grpSpLocks noChangeAspect="1"/>
          </p:cNvGrpSpPr>
          <p:nvPr/>
        </p:nvGrpSpPr>
        <p:grpSpPr bwMode="auto">
          <a:xfrm>
            <a:off x="1066800" y="1220788"/>
            <a:ext cx="9906000" cy="5122862"/>
            <a:chOff x="409" y="941"/>
            <a:chExt cx="4942" cy="2556"/>
          </a:xfrm>
        </p:grpSpPr>
        <p:sp>
          <p:nvSpPr>
            <p:cNvPr id="3" name="_s1028">
              <a:extLst>
                <a:ext uri="{FF2B5EF4-FFF2-40B4-BE49-F238E27FC236}">
                  <a16:creationId xmlns:a16="http://schemas.microsoft.com/office/drawing/2014/main" id="{98FE84A0-66C4-78BE-167A-01AC1028D7E7}"/>
                </a:ext>
              </a:extLst>
            </p:cNvPr>
            <p:cNvSpPr>
              <a:spLocks noChangeArrowheads="1" noTextEdit="1"/>
            </p:cNvSpPr>
            <p:nvPr/>
          </p:nvSpPr>
          <p:spPr bwMode="auto">
            <a:xfrm>
              <a:off x="2176" y="1046"/>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4" name="_s1029">
              <a:extLst>
                <a:ext uri="{FF2B5EF4-FFF2-40B4-BE49-F238E27FC236}">
                  <a16:creationId xmlns:a16="http://schemas.microsoft.com/office/drawing/2014/main" id="{5D21BBD2-ADD5-251A-B986-7D2E0469993C}"/>
                </a:ext>
              </a:extLst>
            </p:cNvPr>
            <p:cNvSpPr>
              <a:spLocks noChangeArrowheads="1" noTextEdit="1"/>
            </p:cNvSpPr>
            <p:nvPr/>
          </p:nvSpPr>
          <p:spPr bwMode="auto">
            <a:xfrm rot="4320000">
              <a:off x="2622" y="1370"/>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6" name="_s1030">
              <a:extLst>
                <a:ext uri="{FF2B5EF4-FFF2-40B4-BE49-F238E27FC236}">
                  <a16:creationId xmlns:a16="http://schemas.microsoft.com/office/drawing/2014/main" id="{3590859F-48E8-5554-2AF4-8FC61FE562F2}"/>
                </a:ext>
              </a:extLst>
            </p:cNvPr>
            <p:cNvSpPr>
              <a:spLocks noChangeArrowheads="1" noTextEdit="1"/>
            </p:cNvSpPr>
            <p:nvPr/>
          </p:nvSpPr>
          <p:spPr bwMode="auto">
            <a:xfrm rot="8640000">
              <a:off x="2451" y="1895"/>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7" name="_s1031">
              <a:extLst>
                <a:ext uri="{FF2B5EF4-FFF2-40B4-BE49-F238E27FC236}">
                  <a16:creationId xmlns:a16="http://schemas.microsoft.com/office/drawing/2014/main" id="{D6F790FB-DF84-BD3A-DA7B-32C8C84F7D2B}"/>
                </a:ext>
              </a:extLst>
            </p:cNvPr>
            <p:cNvSpPr>
              <a:spLocks noChangeArrowheads="1" noTextEdit="1"/>
            </p:cNvSpPr>
            <p:nvPr/>
          </p:nvSpPr>
          <p:spPr bwMode="auto">
            <a:xfrm rot="12960000">
              <a:off x="1900" y="1894"/>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8" name="_s1032">
              <a:extLst>
                <a:ext uri="{FF2B5EF4-FFF2-40B4-BE49-F238E27FC236}">
                  <a16:creationId xmlns:a16="http://schemas.microsoft.com/office/drawing/2014/main" id="{61C30F76-3127-461F-2F18-EAECAF819DEF}"/>
                </a:ext>
              </a:extLst>
            </p:cNvPr>
            <p:cNvSpPr>
              <a:spLocks noChangeArrowheads="1" noTextEdit="1"/>
            </p:cNvSpPr>
            <p:nvPr/>
          </p:nvSpPr>
          <p:spPr bwMode="auto">
            <a:xfrm rot="17280000">
              <a:off x="1730" y="1369"/>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endParaRPr lang="en-US"/>
            </a:p>
          </p:txBody>
        </p:sp>
        <p:sp>
          <p:nvSpPr>
            <p:cNvPr id="9" name="_s1033">
              <a:extLst>
                <a:ext uri="{FF2B5EF4-FFF2-40B4-BE49-F238E27FC236}">
                  <a16:creationId xmlns:a16="http://schemas.microsoft.com/office/drawing/2014/main" id="{230B6484-C10F-FBB8-1175-6EC2EB46E869}"/>
                </a:ext>
              </a:extLst>
            </p:cNvPr>
            <p:cNvSpPr>
              <a:spLocks noChangeArrowheads="1"/>
            </p:cNvSpPr>
            <p:nvPr/>
          </p:nvSpPr>
          <p:spPr bwMode="auto">
            <a:xfrm>
              <a:off x="3241" y="110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Comic Sans MS" panose="030F0702030302020204" pitchFamily="66" charset="0"/>
                  <a:cs typeface="Arial" panose="020B0604020202020204" pitchFamily="34" charset="0"/>
                </a:rPr>
                <a:t>Plot</a:t>
              </a:r>
            </a:p>
          </p:txBody>
        </p:sp>
        <p:sp>
          <p:nvSpPr>
            <p:cNvPr id="10" name="_s1034">
              <a:extLst>
                <a:ext uri="{FF2B5EF4-FFF2-40B4-BE49-F238E27FC236}">
                  <a16:creationId xmlns:a16="http://schemas.microsoft.com/office/drawing/2014/main" id="{321239DE-8FB7-2C9F-7F88-83FDA80AA1F3}"/>
                </a:ext>
              </a:extLst>
            </p:cNvPr>
            <p:cNvSpPr>
              <a:spLocks noChangeArrowheads="1"/>
            </p:cNvSpPr>
            <p:nvPr/>
          </p:nvSpPr>
          <p:spPr bwMode="auto">
            <a:xfrm>
              <a:off x="1617" y="2286"/>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Comic Sans MS" panose="030F0702030302020204" pitchFamily="66" charset="0"/>
                  <a:cs typeface="Arial" panose="020B0604020202020204" pitchFamily="34" charset="0"/>
                </a:rPr>
                <a:t>Dialogue</a:t>
              </a:r>
            </a:p>
          </p:txBody>
        </p:sp>
        <p:sp>
          <p:nvSpPr>
            <p:cNvPr id="11" name="_s1035">
              <a:extLst>
                <a:ext uri="{FF2B5EF4-FFF2-40B4-BE49-F238E27FC236}">
                  <a16:creationId xmlns:a16="http://schemas.microsoft.com/office/drawing/2014/main" id="{2DF49340-816C-933A-6C5F-6840AFAF3C4D}"/>
                </a:ext>
              </a:extLst>
            </p:cNvPr>
            <p:cNvSpPr>
              <a:spLocks noChangeArrowheads="1"/>
            </p:cNvSpPr>
            <p:nvPr/>
          </p:nvSpPr>
          <p:spPr bwMode="auto">
            <a:xfrm>
              <a:off x="2000" y="110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Comic Sans MS" panose="030F0702030302020204" pitchFamily="66" charset="0"/>
                  <a:cs typeface="Arial" panose="020B0604020202020204" pitchFamily="34" charset="0"/>
                </a:rPr>
                <a:t>Narrator</a:t>
              </a:r>
            </a:p>
          </p:txBody>
        </p:sp>
        <p:sp>
          <p:nvSpPr>
            <p:cNvPr id="12" name="_s1036">
              <a:extLst>
                <a:ext uri="{FF2B5EF4-FFF2-40B4-BE49-F238E27FC236}">
                  <a16:creationId xmlns:a16="http://schemas.microsoft.com/office/drawing/2014/main" id="{6B17D371-F51F-8367-9811-E0EE7379A043}"/>
                </a:ext>
              </a:extLst>
            </p:cNvPr>
            <p:cNvSpPr>
              <a:spLocks noChangeArrowheads="1"/>
            </p:cNvSpPr>
            <p:nvPr/>
          </p:nvSpPr>
          <p:spPr bwMode="auto">
            <a:xfrm>
              <a:off x="3625" y="228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Comic Sans MS" panose="030F0702030302020204" pitchFamily="66" charset="0"/>
                  <a:cs typeface="Arial" panose="020B0604020202020204" pitchFamily="34" charset="0"/>
                </a:rPr>
                <a:t>Characters</a:t>
              </a:r>
            </a:p>
          </p:txBody>
        </p:sp>
        <p:sp>
          <p:nvSpPr>
            <p:cNvPr id="13" name="_s1037">
              <a:extLst>
                <a:ext uri="{FF2B5EF4-FFF2-40B4-BE49-F238E27FC236}">
                  <a16:creationId xmlns:a16="http://schemas.microsoft.com/office/drawing/2014/main" id="{2A374621-8124-310B-62BB-7185C38B0567}"/>
                </a:ext>
              </a:extLst>
            </p:cNvPr>
            <p:cNvSpPr>
              <a:spLocks noChangeArrowheads="1"/>
            </p:cNvSpPr>
            <p:nvPr/>
          </p:nvSpPr>
          <p:spPr bwMode="auto">
            <a:xfrm>
              <a:off x="2622" y="301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Comic Sans MS" panose="030F0702030302020204" pitchFamily="66" charset="0"/>
                  <a:cs typeface="Arial" panose="020B0604020202020204" pitchFamily="34" charset="0"/>
                </a:rPr>
                <a:t>Scene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3AB5852-1A22-4D65-B677-6F16B751B28A}"/>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5390AFBF-7DFC-4070-8FA0-4F7B78CD20DB}" type="slidenum">
              <a:rPr lang="en-US" altLang="en-US">
                <a:solidFill>
                  <a:srgbClr val="FFFFFF"/>
                </a:solidFill>
                <a:latin typeface="Verdana" panose="020B0604030504040204" pitchFamily="34" charset="0"/>
              </a:rPr>
              <a:pPr defTabSz="914400" fontAlgn="base">
                <a:spcBef>
                  <a:spcPct val="0"/>
                </a:spcBef>
                <a:spcAft>
                  <a:spcPct val="0"/>
                </a:spcAft>
              </a:pPr>
              <a:t>29</a:t>
            </a:fld>
            <a:endParaRPr lang="en-US" altLang="en-US">
              <a:solidFill>
                <a:srgbClr val="FFFFFF"/>
              </a:solidFill>
              <a:latin typeface="Verdana" panose="020B0604030504040204" pitchFamily="34" charset="0"/>
            </a:endParaRPr>
          </a:p>
        </p:txBody>
      </p:sp>
      <p:sp>
        <p:nvSpPr>
          <p:cNvPr id="364546" name="Rectangle 2">
            <a:extLst>
              <a:ext uri="{FF2B5EF4-FFF2-40B4-BE49-F238E27FC236}">
                <a16:creationId xmlns:a16="http://schemas.microsoft.com/office/drawing/2014/main" id="{222BD370-FEFD-40A5-91C8-BD1DBC76B72D}"/>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Narrator</a:t>
            </a:r>
          </a:p>
        </p:txBody>
      </p:sp>
      <p:sp>
        <p:nvSpPr>
          <p:cNvPr id="364547" name="Rectangle 3">
            <a:extLst>
              <a:ext uri="{FF2B5EF4-FFF2-40B4-BE49-F238E27FC236}">
                <a16:creationId xmlns:a16="http://schemas.microsoft.com/office/drawing/2014/main" id="{359D9BDA-D265-4756-A213-0B959A64883B}"/>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narrator usually is not personally mentioned, but he does offer a point of view.</a:t>
            </a:r>
          </a:p>
          <a:p>
            <a:pPr eaLnBrk="1" hangingPunct="1">
              <a:defRPr/>
            </a:pPr>
            <a:r>
              <a:rPr lang="en-US" altLang="en-US" sz="2800" i="1" dirty="0"/>
              <a:t>His choice of materials shape the overall character and purpose in the story.</a:t>
            </a:r>
          </a:p>
          <a:p>
            <a:pPr eaLnBrk="1" hangingPunct="1">
              <a:defRPr/>
            </a:pPr>
            <a:r>
              <a:rPr lang="en-US" altLang="en-US" sz="2800" i="1" dirty="0"/>
              <a:t>The way the narrator tells the story illustrates his theological concerns.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 calcmode="lin" valueType="num">
                                      <p:cBhvr>
                                        <p:cTn id="7" dur="500" fill="hold"/>
                                        <p:tgtEl>
                                          <p:spTgt spid="364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4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4547">
                                            <p:txEl>
                                              <p:pRg st="1" end="1"/>
                                            </p:txEl>
                                          </p:spTgt>
                                        </p:tgtEl>
                                        <p:attrNameLst>
                                          <p:attrName>style.visibility</p:attrName>
                                        </p:attrNameLst>
                                      </p:cBhvr>
                                      <p:to>
                                        <p:strVal val="visible"/>
                                      </p:to>
                                    </p:set>
                                    <p:anim calcmode="lin" valueType="num">
                                      <p:cBhvr>
                                        <p:cTn id="13" dur="500" fill="hold"/>
                                        <p:tgtEl>
                                          <p:spTgt spid="36454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454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454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4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4547">
                                            <p:txEl>
                                              <p:pRg st="2" end="2"/>
                                            </p:txEl>
                                          </p:spTgt>
                                        </p:tgtEl>
                                        <p:attrNameLst>
                                          <p:attrName>style.visibility</p:attrName>
                                        </p:attrNameLst>
                                      </p:cBhvr>
                                      <p:to>
                                        <p:strVal val="visible"/>
                                      </p:to>
                                    </p:set>
                                    <p:anim calcmode="lin" valueType="num">
                                      <p:cBhvr>
                                        <p:cTn id="21" dur="500" fill="hold"/>
                                        <p:tgtEl>
                                          <p:spTgt spid="36454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454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454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45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3B2F2C"/>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7A47706C-80EE-2B8E-4F6B-AB6AE319A8C1}"/>
              </a:ext>
            </a:extLst>
          </p:cNvPr>
          <p:cNvSpPr>
            <a:spLocks noGrp="1" noChangeArrowheads="1"/>
          </p:cNvSpPr>
          <p:nvPr>
            <p:ph type="title"/>
          </p:nvPr>
        </p:nvSpPr>
        <p:spPr/>
        <p:txBody>
          <a:bodyPr/>
          <a:lstStyle/>
          <a:p>
            <a:pPr eaLnBrk="1" hangingPunct="1">
              <a:defRPr/>
            </a:pPr>
            <a:r>
              <a:rPr lang="en-US" altLang="en-US" sz="4000">
                <a:solidFill>
                  <a:srgbClr val="FFFF99"/>
                </a:solidFill>
                <a:latin typeface="Impact" panose="020B0806030902050204" pitchFamily="34" charset="0"/>
              </a:rPr>
              <a:t>THE HEBREW BIBLE </a:t>
            </a:r>
            <a:r>
              <a:rPr lang="en-US" altLang="en-US" sz="4000">
                <a:solidFill>
                  <a:srgbClr val="FFFF99"/>
                </a:solidFill>
                <a:latin typeface="Arial Narrow" panose="020B0606020202030204" pitchFamily="34" charset="0"/>
              </a:rPr>
              <a:t>(Old Testament)</a:t>
            </a:r>
            <a:br>
              <a:rPr lang="en-US" altLang="en-US" sz="4000">
                <a:solidFill>
                  <a:srgbClr val="FFFF99"/>
                </a:solidFill>
                <a:latin typeface="Impact" panose="020B0806030902050204" pitchFamily="34" charset="0"/>
              </a:rPr>
            </a:br>
            <a:r>
              <a:rPr lang="en-US" altLang="en-US" sz="2400">
                <a:solidFill>
                  <a:srgbClr val="FFFF99"/>
                </a:solidFill>
              </a:rPr>
              <a:t>Three Collections</a:t>
            </a:r>
            <a:endParaRPr lang="en-US" altLang="en-US" sz="4000">
              <a:solidFill>
                <a:srgbClr val="FFFF99"/>
              </a:solidFill>
            </a:endParaRPr>
          </a:p>
        </p:txBody>
      </p:sp>
      <p:sp>
        <p:nvSpPr>
          <p:cNvPr id="81923" name="Rectangle 3">
            <a:extLst>
              <a:ext uri="{FF2B5EF4-FFF2-40B4-BE49-F238E27FC236}">
                <a16:creationId xmlns:a16="http://schemas.microsoft.com/office/drawing/2014/main" id="{3896B131-9D86-1176-CA6B-8412678AA7C4}"/>
              </a:ext>
            </a:extLst>
          </p:cNvPr>
          <p:cNvSpPr>
            <a:spLocks noGrp="1" noChangeArrowheads="1"/>
          </p:cNvSpPr>
          <p:nvPr>
            <p:ph type="body" idx="1"/>
          </p:nvPr>
        </p:nvSpPr>
        <p:spPr>
          <a:xfrm>
            <a:off x="2209800" y="1828800"/>
            <a:ext cx="8077200" cy="4267200"/>
          </a:xfrm>
        </p:spPr>
        <p:txBody>
          <a:bodyPr/>
          <a:lstStyle/>
          <a:p>
            <a:pPr eaLnBrk="1" hangingPunct="1">
              <a:lnSpc>
                <a:spcPct val="80000"/>
              </a:lnSpc>
              <a:buFont typeface="Wingdings" panose="05000000000000000000" pitchFamily="2" charset="2"/>
              <a:buNone/>
              <a:defRPr/>
            </a:pP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hrvt</a:t>
            </a: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Myxybn</a:t>
            </a: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Mybvtk</a:t>
            </a:r>
            <a:endParaRPr lang="en-US" altLang="en-US" sz="3400" dirty="0">
              <a:solidFill>
                <a:schemeClr val="hlink"/>
              </a:solidFill>
              <a:latin typeface="HebrewTh" pitchFamily="2" charset="0"/>
            </a:endParaRPr>
          </a:p>
          <a:p>
            <a:pPr eaLnBrk="1" hangingPunct="1">
              <a:lnSpc>
                <a:spcPct val="80000"/>
              </a:lnSpc>
              <a:buFont typeface="Wingdings" panose="05000000000000000000" pitchFamily="2" charset="2"/>
              <a:buNone/>
              <a:defRPr/>
            </a:pPr>
            <a:r>
              <a:rPr lang="en-US" altLang="en-US" sz="1600" dirty="0">
                <a:solidFill>
                  <a:schemeClr val="hlink"/>
                </a:solidFill>
              </a:rPr>
              <a:t>    </a:t>
            </a:r>
            <a:r>
              <a:rPr lang="en-US" altLang="en-US" sz="2700" dirty="0">
                <a:solidFill>
                  <a:schemeClr val="hlink"/>
                </a:solidFill>
              </a:rPr>
              <a:t>(Torah)		(</a:t>
            </a:r>
            <a:r>
              <a:rPr lang="en-US" altLang="en-US" sz="2700" dirty="0" err="1">
                <a:solidFill>
                  <a:schemeClr val="hlink"/>
                </a:solidFill>
              </a:rPr>
              <a:t>Nebiim</a:t>
            </a:r>
            <a:r>
              <a:rPr lang="en-US" altLang="en-US" sz="2700" dirty="0">
                <a:solidFill>
                  <a:schemeClr val="hlink"/>
                </a:solidFill>
              </a:rPr>
              <a:t>)		(</a:t>
            </a:r>
            <a:r>
              <a:rPr lang="en-US" altLang="en-US" sz="2700" dirty="0" err="1">
                <a:solidFill>
                  <a:schemeClr val="hlink"/>
                </a:solidFill>
              </a:rPr>
              <a:t>Kethubim</a:t>
            </a:r>
            <a:r>
              <a:rPr lang="en-US" altLang="en-US" sz="2700" dirty="0">
                <a:solidFill>
                  <a:schemeClr val="hlink"/>
                </a:solidFill>
              </a:rPr>
              <a:t>)</a:t>
            </a:r>
          </a:p>
          <a:p>
            <a:pPr eaLnBrk="1" hangingPunct="1">
              <a:lnSpc>
                <a:spcPct val="80000"/>
              </a:lnSpc>
              <a:buFont typeface="Wingdings" panose="05000000000000000000" pitchFamily="2" charset="2"/>
              <a:buNone/>
              <a:defRPr/>
            </a:pPr>
            <a:r>
              <a:rPr lang="en-US" altLang="en-US" sz="1800" b="1" i="1" dirty="0">
                <a:solidFill>
                  <a:srgbClr val="FFFF99"/>
                </a:solidFill>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 Genesis</a:t>
            </a:r>
            <a:r>
              <a:rPr lang="en-US" altLang="en-US" sz="1800" b="1" i="1" dirty="0">
                <a:latin typeface="Times New Roman" panose="02020603050405020304" pitchFamily="18" charset="0"/>
              </a:rPr>
              <a:t>			</a:t>
            </a:r>
            <a:r>
              <a:rPr lang="en-US" altLang="en-US" sz="1800" b="1" i="1" dirty="0">
                <a:solidFill>
                  <a:srgbClr val="FFCC66"/>
                </a:solidFill>
                <a:latin typeface="Times New Roman" panose="02020603050405020304" pitchFamily="18" charset="0"/>
              </a:rPr>
              <a:t>Former Prophets</a:t>
            </a: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Psalms</a:t>
            </a:r>
          </a:p>
          <a:p>
            <a:pPr eaLnBrk="1" hangingPunct="1">
              <a:lnSpc>
                <a:spcPct val="80000"/>
              </a:lnSpc>
              <a:buFont typeface="Wingdings" panose="05000000000000000000" pitchFamily="2" charset="2"/>
              <a:buNone/>
              <a:defRPr/>
            </a:pPr>
            <a:r>
              <a:rPr lang="en-US" altLang="en-US" sz="1800" b="1" i="1" dirty="0">
                <a:solidFill>
                  <a:srgbClr val="FFFF99"/>
                </a:solidFill>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Exodus	</a:t>
            </a: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   Joshua</a:t>
            </a:r>
            <a:r>
              <a:rPr lang="en-US" altLang="en-US" sz="1800" b="1" i="1" dirty="0">
                <a:latin typeface="Times New Roman" panose="02020603050405020304" pitchFamily="18" charset="0"/>
              </a:rPr>
              <a:t>			Proverbs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Leviticus</a:t>
            </a: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Judges	</a:t>
            </a:r>
            <a:r>
              <a:rPr lang="en-US" altLang="en-US" sz="1800" b="1" i="1" dirty="0">
                <a:latin typeface="Times New Roman" panose="02020603050405020304" pitchFamily="18" charset="0"/>
              </a:rPr>
              <a:t>		</a:t>
            </a:r>
            <a:r>
              <a:rPr lang="en-US" altLang="en-US" sz="1800" b="1" i="1" dirty="0">
                <a:solidFill>
                  <a:srgbClr val="FFCC66"/>
                </a:solidFill>
                <a:latin typeface="Times New Roman" panose="02020603050405020304" pitchFamily="18" charset="0"/>
              </a:rPr>
              <a:t>Job</a:t>
            </a:r>
          </a:p>
          <a:p>
            <a:pPr eaLnBrk="1" hangingPunct="1">
              <a:lnSpc>
                <a:spcPct val="80000"/>
              </a:lnSpc>
              <a:buFont typeface="Wingdings" panose="05000000000000000000" pitchFamily="2" charset="2"/>
              <a:buNone/>
              <a:defRPr/>
            </a:pPr>
            <a:r>
              <a:rPr lang="en-US" altLang="en-US" sz="1800" b="1" i="1" dirty="0">
                <a:solidFill>
                  <a:schemeClr val="accent2">
                    <a:lumMod val="60000"/>
                    <a:lumOff val="40000"/>
                  </a:schemeClr>
                </a:solidFill>
                <a:latin typeface="Times New Roman" panose="02020603050405020304" pitchFamily="18" charset="0"/>
              </a:rPr>
              <a:t>   Numbers</a:t>
            </a:r>
            <a:r>
              <a:rPr lang="en-US" altLang="en-US" sz="1800" b="1" i="1" dirty="0">
                <a:latin typeface="Times New Roman" panose="02020603050405020304" pitchFamily="18" charset="0"/>
              </a:rPr>
              <a:t>		</a:t>
            </a:r>
            <a:r>
              <a:rPr lang="en-US" altLang="en-US" sz="1800" b="1" i="1" dirty="0">
                <a:solidFill>
                  <a:srgbClr val="FFFF99"/>
                </a:solidFill>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 Samuel</a:t>
            </a:r>
            <a:r>
              <a:rPr lang="en-US" altLang="en-US" sz="1800" b="1" i="1" dirty="0">
                <a:latin typeface="Times New Roman" panose="02020603050405020304" pitchFamily="18" charset="0"/>
              </a:rPr>
              <a:t>		</a:t>
            </a:r>
            <a:r>
              <a:rPr lang="en-US" altLang="en-US" sz="1800" b="1" i="1" dirty="0" err="1">
                <a:latin typeface="Times New Roman" panose="02020603050405020304" pitchFamily="18" charset="0"/>
              </a:rPr>
              <a:t>Megilloth</a:t>
            </a:r>
            <a:r>
              <a:rPr lang="en-US" altLang="en-US" sz="1800" b="1" i="1" dirty="0">
                <a:latin typeface="Times New Roman" panose="02020603050405020304" pitchFamily="18" charset="0"/>
              </a:rPr>
              <a:t> (five rolls)</a:t>
            </a:r>
          </a:p>
          <a:p>
            <a:pPr eaLnBrk="1" hangingPunct="1">
              <a:lnSpc>
                <a:spcPct val="80000"/>
              </a:lnSpc>
              <a:buFont typeface="Wingdings" panose="05000000000000000000" pitchFamily="2" charset="2"/>
              <a:buNone/>
              <a:defRPr/>
            </a:pPr>
            <a:r>
              <a:rPr lang="en-US" altLang="en-US" sz="1800" b="1" i="1" dirty="0">
                <a:solidFill>
                  <a:srgbClr val="FFFF99"/>
                </a:solidFill>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Deuteronomy</a:t>
            </a:r>
            <a:r>
              <a:rPr lang="en-US" altLang="en-US" sz="1800" b="1" i="1" dirty="0">
                <a:latin typeface="Times New Roman" panose="02020603050405020304" pitchFamily="18" charset="0"/>
              </a:rPr>
              <a:t>	    	    Kings			    Song of Songs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Latter Prophets	    	</a:t>
            </a:r>
            <a:r>
              <a:rPr lang="en-US" altLang="en-US" sz="1800" b="1" i="1" dirty="0">
                <a:solidFill>
                  <a:schemeClr val="accent2">
                    <a:lumMod val="60000"/>
                    <a:lumOff val="40000"/>
                  </a:schemeClr>
                </a:solidFill>
                <a:latin typeface="Times New Roman" panose="02020603050405020304" pitchFamily="18" charset="0"/>
              </a:rPr>
              <a:t>    Ruth</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Isaiah		    	    Lamentations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Jeremiah		    Esther</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Ezekiel		    Ecclesiastes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The Twelve		Daniel</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Ezra-Nehemiah</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Chronicles</a:t>
            </a:r>
            <a:endParaRPr lang="en-US" altLang="en-US" sz="1800" dirty="0">
              <a:solidFill>
                <a:schemeClr val="accent2">
                  <a:lumMod val="60000"/>
                  <a:lumOff val="40000"/>
                </a:schemeClr>
              </a:solidFill>
              <a:latin typeface="Times New Roman" panose="02020603050405020304" pitchFamily="18" charset="0"/>
            </a:endParaRPr>
          </a:p>
        </p:txBody>
      </p:sp>
      <p:sp>
        <p:nvSpPr>
          <p:cNvPr id="81924" name="Text Box 4">
            <a:extLst>
              <a:ext uri="{FF2B5EF4-FFF2-40B4-BE49-F238E27FC236}">
                <a16:creationId xmlns:a16="http://schemas.microsoft.com/office/drawing/2014/main" id="{ABB1A564-D214-7347-478D-4728AAB20C10}"/>
              </a:ext>
            </a:extLst>
          </p:cNvPr>
          <p:cNvSpPr txBox="1">
            <a:spLocks noChangeArrowheads="1"/>
          </p:cNvSpPr>
          <p:nvPr/>
        </p:nvSpPr>
        <p:spPr bwMode="auto">
          <a:xfrm>
            <a:off x="1981200" y="4848226"/>
            <a:ext cx="2286000" cy="1628775"/>
          </a:xfrm>
          <a:prstGeom prst="rect">
            <a:avLst/>
          </a:prstGeom>
          <a:solidFill>
            <a:schemeClr val="accent6">
              <a:lumMod val="50000"/>
            </a:schemeClr>
          </a:solidFill>
          <a:ln w="12700">
            <a:solidFill>
              <a:schemeClr val="tx1"/>
            </a:solidFill>
            <a:miter lim="800000"/>
            <a:headEnd/>
            <a:tailEnd/>
          </a:ln>
          <a:effec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defRPr/>
            </a:pPr>
            <a:r>
              <a:rPr lang="en-US" altLang="en-US" sz="2000" b="1" dirty="0">
                <a:solidFill>
                  <a:srgbClr val="FFC000"/>
                </a:solidFill>
                <a:effectLst>
                  <a:outerShdw blurRad="38100" dist="38100" dir="2700000" algn="tl">
                    <a:srgbClr val="000000">
                      <a:alpha val="43137"/>
                    </a:srgbClr>
                  </a:outerShdw>
                </a:effectLst>
              </a:rPr>
              <a:t>These 24 books are the same as the 39 in the English Old Testament.</a:t>
            </a:r>
          </a:p>
        </p:txBody>
      </p:sp>
      <p:sp>
        <p:nvSpPr>
          <p:cNvPr id="2" name="TextBox 1">
            <a:extLst>
              <a:ext uri="{FF2B5EF4-FFF2-40B4-BE49-F238E27FC236}">
                <a16:creationId xmlns:a16="http://schemas.microsoft.com/office/drawing/2014/main" id="{25BF0509-8EAB-3EFC-35B9-C0E4397458DC}"/>
              </a:ext>
            </a:extLst>
          </p:cNvPr>
          <p:cNvSpPr txBox="1"/>
          <p:nvPr/>
        </p:nvSpPr>
        <p:spPr>
          <a:xfrm rot="16200000">
            <a:off x="-1620497" y="2630473"/>
            <a:ext cx="5323367" cy="646331"/>
          </a:xfrm>
          <a:prstGeom prst="rect">
            <a:avLst/>
          </a:prstGeom>
          <a:noFill/>
        </p:spPr>
        <p:txBody>
          <a:bodyPr wrap="square" rtlCol="0">
            <a:spAutoFit/>
          </a:bodyPr>
          <a:lstStyle/>
          <a:p>
            <a:r>
              <a:rPr lang="en-US" sz="3600" dirty="0">
                <a:solidFill>
                  <a:srgbClr val="FFCC66"/>
                </a:solidFill>
                <a:latin typeface="Arial Black" panose="020B0A04020102020204" pitchFamily="34" charset="0"/>
                <a:cs typeface="Aharoni" panose="02010803020104030203" pitchFamily="2" charset="-79"/>
              </a:rPr>
              <a:t>ADAM TO DAVID</a:t>
            </a:r>
          </a:p>
        </p:txBody>
      </p:sp>
      <p:sp>
        <p:nvSpPr>
          <p:cNvPr id="3" name="Slide Number Placeholder 2">
            <a:extLst>
              <a:ext uri="{FF2B5EF4-FFF2-40B4-BE49-F238E27FC236}">
                <a16:creationId xmlns:a16="http://schemas.microsoft.com/office/drawing/2014/main" id="{12849360-6B75-B5F9-3A00-9F09A00F8B3A}"/>
              </a:ext>
            </a:extLst>
          </p:cNvPr>
          <p:cNvSpPr>
            <a:spLocks noGrp="1"/>
          </p:cNvSpPr>
          <p:nvPr>
            <p:ph type="sldNum" sz="quarter" idx="12"/>
          </p:nvPr>
        </p:nvSpPr>
        <p:spPr/>
        <p:txBody>
          <a:bodyPr/>
          <a:lstStyle/>
          <a:p>
            <a:fld id="{0CB6521E-382E-4268-A786-0FF2323A3D50}" type="slidenum">
              <a:rPr lang="en-US" altLang="en-US" smtClean="0"/>
              <a:pPr/>
              <a:t>3</a:t>
            </a:fld>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ppt_x</p:attrName>
                                        </p:attrNameLst>
                                      </p:cBhvr>
                                      <p:tavLst>
                                        <p:tav tm="0">
                                          <p:val>
                                            <p:strVal val="#ppt_x-.2"/>
                                          </p:val>
                                        </p:tav>
                                        <p:tav tm="100000">
                                          <p:val>
                                            <p:strVal val="#ppt_x"/>
                                          </p:val>
                                        </p:tav>
                                      </p:tavLst>
                                    </p:anim>
                                    <p:anim calcmode="lin" valueType="num">
                                      <p:cBhvr>
                                        <p:cTn id="8" dur="1000" fill="hold"/>
                                        <p:tgtEl>
                                          <p:spTgt spid="819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22"/>
                                        </p:tgtEl>
                                      </p:cBhvr>
                                    </p:animEffect>
                                  </p:childTnLst>
                                </p:cTn>
                              </p:par>
                              <p:par>
                                <p:cTn id="10" presetID="44" presetClass="entr" presetSubtype="0" fill="hold" grpId="0" nodeType="withEffect">
                                  <p:stCondLst>
                                    <p:cond delay="0"/>
                                  </p:stCondLst>
                                  <p:childTnLst>
                                    <p:set>
                                      <p:cBhvr>
                                        <p:cTn id="11" dur="1" fill="hold">
                                          <p:stCondLst>
                                            <p:cond delay="0"/>
                                          </p:stCondLst>
                                        </p:cTn>
                                        <p:tgtEl>
                                          <p:spTgt spid="81923">
                                            <p:txEl>
                                              <p:pRg st="0" end="0"/>
                                            </p:txEl>
                                          </p:spTgt>
                                        </p:tgtEl>
                                        <p:attrNameLst>
                                          <p:attrName>style.visibility</p:attrName>
                                        </p:attrNameLst>
                                      </p:cBhvr>
                                      <p:to>
                                        <p:strVal val="visible"/>
                                      </p:to>
                                    </p:set>
                                    <p:animEffect transition="in" filter="fade">
                                      <p:cBhvr>
                                        <p:cTn id="12" dur="500"/>
                                        <p:tgtEl>
                                          <p:spTgt spid="81923">
                                            <p:txEl>
                                              <p:pRg st="0" end="0"/>
                                            </p:txEl>
                                          </p:spTgt>
                                        </p:tgtEl>
                                      </p:cBhvr>
                                    </p:animEffect>
                                    <p:anim calcmode="lin" valueType="num">
                                      <p:cBhvr>
                                        <p:cTn id="13"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1923">
                                            <p:txEl>
                                              <p:pRg st="0" end="0"/>
                                            </p:txEl>
                                          </p:spTgt>
                                        </p:tgtEl>
                                        <p:attrNameLst>
                                          <p:attrName>ppt_y</p:attrName>
                                        </p:attrNameLst>
                                      </p:cBhvr>
                                      <p:tavLst>
                                        <p:tav tm="0">
                                          <p:val>
                                            <p:strVal val="#ppt_y+.05"/>
                                          </p:val>
                                        </p:tav>
                                        <p:tav tm="100000">
                                          <p:val>
                                            <p:strVal val="#ppt_y"/>
                                          </p:val>
                                        </p:tav>
                                      </p:tavLst>
                                    </p:anim>
                                  </p:childTnLst>
                                </p:cTn>
                              </p:par>
                              <p:par>
                                <p:cTn id="15" presetID="44" presetClass="entr" presetSubtype="0" fill="hold" grpId="0" nodeType="withEffect">
                                  <p:stCondLst>
                                    <p:cond delay="0"/>
                                  </p:stCondLst>
                                  <p:childTnLst>
                                    <p:set>
                                      <p:cBhvr>
                                        <p:cTn id="16" dur="1" fill="hold">
                                          <p:stCondLst>
                                            <p:cond delay="0"/>
                                          </p:stCondLst>
                                        </p:cTn>
                                        <p:tgtEl>
                                          <p:spTgt spid="81923">
                                            <p:txEl>
                                              <p:pRg st="1" end="1"/>
                                            </p:txEl>
                                          </p:spTgt>
                                        </p:tgtEl>
                                        <p:attrNameLst>
                                          <p:attrName>style.visibility</p:attrName>
                                        </p:attrNameLst>
                                      </p:cBhvr>
                                      <p:to>
                                        <p:strVal val="visible"/>
                                      </p:to>
                                    </p:set>
                                    <p:animEffect transition="in" filter="fade">
                                      <p:cBhvr>
                                        <p:cTn id="17" dur="500"/>
                                        <p:tgtEl>
                                          <p:spTgt spid="81923">
                                            <p:txEl>
                                              <p:pRg st="1" end="1"/>
                                            </p:txEl>
                                          </p:spTgt>
                                        </p:tgtEl>
                                      </p:cBhvr>
                                    </p:animEffect>
                                    <p:anim calcmode="lin" valueType="num">
                                      <p:cBhvr>
                                        <p:cTn id="18" dur="5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81923">
                                            <p:txEl>
                                              <p:pRg st="1" end="1"/>
                                            </p:txEl>
                                          </p:spTgt>
                                        </p:tgtEl>
                                        <p:attrNameLst>
                                          <p:attrName>ppt_y</p:attrName>
                                        </p:attrNameLst>
                                      </p:cBhvr>
                                      <p:tavLst>
                                        <p:tav tm="0">
                                          <p:val>
                                            <p:strVal val="#ppt_y+.05"/>
                                          </p:val>
                                        </p:tav>
                                        <p:tav tm="100000">
                                          <p:val>
                                            <p:strVal val="#ppt_y"/>
                                          </p:val>
                                        </p:tav>
                                      </p:tavLst>
                                    </p:anim>
                                  </p:childTnLst>
                                </p:cTn>
                              </p:par>
                            </p:childTnLst>
                          </p:cTn>
                        </p:par>
                        <p:par>
                          <p:cTn id="20" fill="hold" nodeType="afterGroup">
                            <p:stCondLst>
                              <p:cond delay="1000"/>
                            </p:stCondLst>
                            <p:childTnLst>
                              <p:par>
                                <p:cTn id="21" presetID="44" presetClass="entr" presetSubtype="0" fill="hold" grpId="0" nodeType="afterEffect">
                                  <p:stCondLst>
                                    <p:cond delay="0"/>
                                  </p:stCondLst>
                                  <p:childTnLst>
                                    <p:set>
                                      <p:cBhvr>
                                        <p:cTn id="22" dur="1" fill="hold">
                                          <p:stCondLst>
                                            <p:cond delay="0"/>
                                          </p:stCondLst>
                                        </p:cTn>
                                        <p:tgtEl>
                                          <p:spTgt spid="81923">
                                            <p:txEl>
                                              <p:pRg st="2" end="2"/>
                                            </p:txEl>
                                          </p:spTgt>
                                        </p:tgtEl>
                                        <p:attrNameLst>
                                          <p:attrName>style.visibility</p:attrName>
                                        </p:attrNameLst>
                                      </p:cBhvr>
                                      <p:to>
                                        <p:strVal val="visible"/>
                                      </p:to>
                                    </p:set>
                                    <p:animEffect transition="in" filter="fade">
                                      <p:cBhvr>
                                        <p:cTn id="23" dur="500"/>
                                        <p:tgtEl>
                                          <p:spTgt spid="81923">
                                            <p:txEl>
                                              <p:pRg st="2" end="2"/>
                                            </p:txEl>
                                          </p:spTgt>
                                        </p:tgtEl>
                                      </p:cBhvr>
                                    </p:animEffect>
                                    <p:anim calcmode="lin" valueType="num">
                                      <p:cBhvr>
                                        <p:cTn id="24" dur="5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81923">
                                            <p:txEl>
                                              <p:pRg st="2" end="2"/>
                                            </p:txEl>
                                          </p:spTgt>
                                        </p:tgtEl>
                                        <p:attrNameLst>
                                          <p:attrName>ppt_y</p:attrName>
                                        </p:attrNameLst>
                                      </p:cBhvr>
                                      <p:tavLst>
                                        <p:tav tm="0">
                                          <p:val>
                                            <p:strVal val="#ppt_y+.05"/>
                                          </p:val>
                                        </p:tav>
                                        <p:tav tm="100000">
                                          <p:val>
                                            <p:strVal val="#ppt_y"/>
                                          </p:val>
                                        </p:tav>
                                      </p:tavLst>
                                    </p:anim>
                                  </p:childTnLst>
                                </p:cTn>
                              </p:par>
                            </p:childTnLst>
                          </p:cTn>
                        </p:par>
                        <p:par>
                          <p:cTn id="26" fill="hold" nodeType="afterGroup">
                            <p:stCondLst>
                              <p:cond delay="1500"/>
                            </p:stCondLst>
                            <p:childTnLst>
                              <p:par>
                                <p:cTn id="27" presetID="44" presetClass="entr" presetSubtype="0" fill="hold" grpId="0" nodeType="afterEffect">
                                  <p:stCondLst>
                                    <p:cond delay="0"/>
                                  </p:stCondLst>
                                  <p:childTnLst>
                                    <p:set>
                                      <p:cBhvr>
                                        <p:cTn id="28" dur="1" fill="hold">
                                          <p:stCondLst>
                                            <p:cond delay="0"/>
                                          </p:stCondLst>
                                        </p:cTn>
                                        <p:tgtEl>
                                          <p:spTgt spid="81923">
                                            <p:txEl>
                                              <p:pRg st="3" end="3"/>
                                            </p:txEl>
                                          </p:spTgt>
                                        </p:tgtEl>
                                        <p:attrNameLst>
                                          <p:attrName>style.visibility</p:attrName>
                                        </p:attrNameLst>
                                      </p:cBhvr>
                                      <p:to>
                                        <p:strVal val="visible"/>
                                      </p:to>
                                    </p:set>
                                    <p:animEffect transition="in" filter="fade">
                                      <p:cBhvr>
                                        <p:cTn id="29" dur="500"/>
                                        <p:tgtEl>
                                          <p:spTgt spid="81923">
                                            <p:txEl>
                                              <p:pRg st="3" end="3"/>
                                            </p:txEl>
                                          </p:spTgt>
                                        </p:tgtEl>
                                      </p:cBhvr>
                                    </p:animEffect>
                                    <p:anim calcmode="lin" valueType="num">
                                      <p:cBhvr>
                                        <p:cTn id="30" dur="5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81923">
                                            <p:txEl>
                                              <p:pRg st="3" end="3"/>
                                            </p:txEl>
                                          </p:spTgt>
                                        </p:tgtEl>
                                        <p:attrNameLst>
                                          <p:attrName>ppt_y</p:attrName>
                                        </p:attrNameLst>
                                      </p:cBhvr>
                                      <p:tavLst>
                                        <p:tav tm="0">
                                          <p:val>
                                            <p:strVal val="#ppt_y+.05"/>
                                          </p:val>
                                        </p:tav>
                                        <p:tav tm="100000">
                                          <p:val>
                                            <p:strVal val="#ppt_y"/>
                                          </p:val>
                                        </p:tav>
                                      </p:tavLst>
                                    </p:anim>
                                  </p:childTnLst>
                                </p:cTn>
                              </p:par>
                            </p:childTnLst>
                          </p:cTn>
                        </p:par>
                        <p:par>
                          <p:cTn id="32" fill="hold" nodeType="afterGroup">
                            <p:stCondLst>
                              <p:cond delay="2000"/>
                            </p:stCondLst>
                            <p:childTnLst>
                              <p:par>
                                <p:cTn id="33" presetID="44" presetClass="entr" presetSubtype="0" fill="hold" grpId="0" nodeType="afterEffect">
                                  <p:stCondLst>
                                    <p:cond delay="0"/>
                                  </p:stCondLst>
                                  <p:childTnLst>
                                    <p:set>
                                      <p:cBhvr>
                                        <p:cTn id="34" dur="1" fill="hold">
                                          <p:stCondLst>
                                            <p:cond delay="0"/>
                                          </p:stCondLst>
                                        </p:cTn>
                                        <p:tgtEl>
                                          <p:spTgt spid="81923">
                                            <p:txEl>
                                              <p:pRg st="4" end="4"/>
                                            </p:txEl>
                                          </p:spTgt>
                                        </p:tgtEl>
                                        <p:attrNameLst>
                                          <p:attrName>style.visibility</p:attrName>
                                        </p:attrNameLst>
                                      </p:cBhvr>
                                      <p:to>
                                        <p:strVal val="visible"/>
                                      </p:to>
                                    </p:set>
                                    <p:animEffect transition="in" filter="fade">
                                      <p:cBhvr>
                                        <p:cTn id="35" dur="500"/>
                                        <p:tgtEl>
                                          <p:spTgt spid="81923">
                                            <p:txEl>
                                              <p:pRg st="4" end="4"/>
                                            </p:txEl>
                                          </p:spTgt>
                                        </p:tgtEl>
                                      </p:cBhvr>
                                    </p:animEffect>
                                    <p:anim calcmode="lin" valueType="num">
                                      <p:cBhvr>
                                        <p:cTn id="36" dur="500" fill="hold"/>
                                        <p:tgtEl>
                                          <p:spTgt spid="8192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81923">
                                            <p:txEl>
                                              <p:pRg st="4" end="4"/>
                                            </p:txEl>
                                          </p:spTgt>
                                        </p:tgtEl>
                                        <p:attrNameLst>
                                          <p:attrName>ppt_y</p:attrName>
                                        </p:attrNameLst>
                                      </p:cBhvr>
                                      <p:tavLst>
                                        <p:tav tm="0">
                                          <p:val>
                                            <p:strVal val="#ppt_y+.05"/>
                                          </p:val>
                                        </p:tav>
                                        <p:tav tm="100000">
                                          <p:val>
                                            <p:strVal val="#ppt_y"/>
                                          </p:val>
                                        </p:tav>
                                      </p:tavLst>
                                    </p:anim>
                                  </p:childTnLst>
                                </p:cTn>
                              </p:par>
                            </p:childTnLst>
                          </p:cTn>
                        </p:par>
                        <p:par>
                          <p:cTn id="38" fill="hold" nodeType="afterGroup">
                            <p:stCondLst>
                              <p:cond delay="2500"/>
                            </p:stCondLst>
                            <p:childTnLst>
                              <p:par>
                                <p:cTn id="39" presetID="44" presetClass="entr" presetSubtype="0" fill="hold" grpId="0" nodeType="afterEffect">
                                  <p:stCondLst>
                                    <p:cond delay="0"/>
                                  </p:stCondLst>
                                  <p:childTnLst>
                                    <p:set>
                                      <p:cBhvr>
                                        <p:cTn id="40" dur="1" fill="hold">
                                          <p:stCondLst>
                                            <p:cond delay="0"/>
                                          </p:stCondLst>
                                        </p:cTn>
                                        <p:tgtEl>
                                          <p:spTgt spid="81923">
                                            <p:txEl>
                                              <p:pRg st="5" end="5"/>
                                            </p:txEl>
                                          </p:spTgt>
                                        </p:tgtEl>
                                        <p:attrNameLst>
                                          <p:attrName>style.visibility</p:attrName>
                                        </p:attrNameLst>
                                      </p:cBhvr>
                                      <p:to>
                                        <p:strVal val="visible"/>
                                      </p:to>
                                    </p:set>
                                    <p:animEffect transition="in" filter="fade">
                                      <p:cBhvr>
                                        <p:cTn id="41" dur="500"/>
                                        <p:tgtEl>
                                          <p:spTgt spid="81923">
                                            <p:txEl>
                                              <p:pRg st="5" end="5"/>
                                            </p:txEl>
                                          </p:spTgt>
                                        </p:tgtEl>
                                      </p:cBhvr>
                                    </p:animEffect>
                                    <p:anim calcmode="lin" valueType="num">
                                      <p:cBhvr>
                                        <p:cTn id="42" dur="500" fill="hold"/>
                                        <p:tgtEl>
                                          <p:spTgt spid="81923">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81923">
                                            <p:txEl>
                                              <p:pRg st="5" end="5"/>
                                            </p:txEl>
                                          </p:spTgt>
                                        </p:tgtEl>
                                        <p:attrNameLst>
                                          <p:attrName>ppt_y</p:attrName>
                                        </p:attrNameLst>
                                      </p:cBhvr>
                                      <p:tavLst>
                                        <p:tav tm="0">
                                          <p:val>
                                            <p:strVal val="#ppt_y+.05"/>
                                          </p:val>
                                        </p:tav>
                                        <p:tav tm="100000">
                                          <p:val>
                                            <p:strVal val="#ppt_y"/>
                                          </p:val>
                                        </p:tav>
                                      </p:tavLst>
                                    </p:anim>
                                  </p:childTnLst>
                                </p:cTn>
                              </p:par>
                            </p:childTnLst>
                          </p:cTn>
                        </p:par>
                        <p:par>
                          <p:cTn id="44" fill="hold" nodeType="afterGroup">
                            <p:stCondLst>
                              <p:cond delay="3000"/>
                            </p:stCondLst>
                            <p:childTnLst>
                              <p:par>
                                <p:cTn id="45" presetID="44" presetClass="entr" presetSubtype="0" fill="hold" grpId="0" nodeType="afterEffect">
                                  <p:stCondLst>
                                    <p:cond delay="0"/>
                                  </p:stCondLst>
                                  <p:childTnLst>
                                    <p:set>
                                      <p:cBhvr>
                                        <p:cTn id="46" dur="1" fill="hold">
                                          <p:stCondLst>
                                            <p:cond delay="0"/>
                                          </p:stCondLst>
                                        </p:cTn>
                                        <p:tgtEl>
                                          <p:spTgt spid="81923">
                                            <p:txEl>
                                              <p:pRg st="6" end="6"/>
                                            </p:txEl>
                                          </p:spTgt>
                                        </p:tgtEl>
                                        <p:attrNameLst>
                                          <p:attrName>style.visibility</p:attrName>
                                        </p:attrNameLst>
                                      </p:cBhvr>
                                      <p:to>
                                        <p:strVal val="visible"/>
                                      </p:to>
                                    </p:set>
                                    <p:animEffect transition="in" filter="fade">
                                      <p:cBhvr>
                                        <p:cTn id="47" dur="500"/>
                                        <p:tgtEl>
                                          <p:spTgt spid="81923">
                                            <p:txEl>
                                              <p:pRg st="6" end="6"/>
                                            </p:txEl>
                                          </p:spTgt>
                                        </p:tgtEl>
                                      </p:cBhvr>
                                    </p:animEffect>
                                    <p:anim calcmode="lin" valueType="num">
                                      <p:cBhvr>
                                        <p:cTn id="48" dur="500" fill="hold"/>
                                        <p:tgtEl>
                                          <p:spTgt spid="81923">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81923">
                                            <p:txEl>
                                              <p:pRg st="6" end="6"/>
                                            </p:txEl>
                                          </p:spTgt>
                                        </p:tgtEl>
                                        <p:attrNameLst>
                                          <p:attrName>ppt_y</p:attrName>
                                        </p:attrNameLst>
                                      </p:cBhvr>
                                      <p:tavLst>
                                        <p:tav tm="0">
                                          <p:val>
                                            <p:strVal val="#ppt_y+.05"/>
                                          </p:val>
                                        </p:tav>
                                        <p:tav tm="100000">
                                          <p:val>
                                            <p:strVal val="#ppt_y"/>
                                          </p:val>
                                        </p:tav>
                                      </p:tavLst>
                                    </p:anim>
                                  </p:childTnLst>
                                </p:cTn>
                              </p:par>
                            </p:childTnLst>
                          </p:cTn>
                        </p:par>
                        <p:par>
                          <p:cTn id="50" fill="hold" nodeType="afterGroup">
                            <p:stCondLst>
                              <p:cond delay="3500"/>
                            </p:stCondLst>
                            <p:childTnLst>
                              <p:par>
                                <p:cTn id="51" presetID="44" presetClass="entr" presetSubtype="0" fill="hold" grpId="0" nodeType="afterEffect">
                                  <p:stCondLst>
                                    <p:cond delay="0"/>
                                  </p:stCondLst>
                                  <p:childTnLst>
                                    <p:set>
                                      <p:cBhvr>
                                        <p:cTn id="52" dur="1" fill="hold">
                                          <p:stCondLst>
                                            <p:cond delay="0"/>
                                          </p:stCondLst>
                                        </p:cTn>
                                        <p:tgtEl>
                                          <p:spTgt spid="81923">
                                            <p:txEl>
                                              <p:pRg st="7" end="7"/>
                                            </p:txEl>
                                          </p:spTgt>
                                        </p:tgtEl>
                                        <p:attrNameLst>
                                          <p:attrName>style.visibility</p:attrName>
                                        </p:attrNameLst>
                                      </p:cBhvr>
                                      <p:to>
                                        <p:strVal val="visible"/>
                                      </p:to>
                                    </p:set>
                                    <p:animEffect transition="in" filter="fade">
                                      <p:cBhvr>
                                        <p:cTn id="53" dur="500"/>
                                        <p:tgtEl>
                                          <p:spTgt spid="81923">
                                            <p:txEl>
                                              <p:pRg st="7" end="7"/>
                                            </p:txEl>
                                          </p:spTgt>
                                        </p:tgtEl>
                                      </p:cBhvr>
                                    </p:animEffect>
                                    <p:anim calcmode="lin" valueType="num">
                                      <p:cBhvr>
                                        <p:cTn id="54" dur="500" fill="hold"/>
                                        <p:tgtEl>
                                          <p:spTgt spid="81923">
                                            <p:txEl>
                                              <p:pRg st="7" end="7"/>
                                            </p:txEl>
                                          </p:spTgt>
                                        </p:tgtEl>
                                        <p:attrNameLst>
                                          <p:attrName>ppt_x</p:attrName>
                                        </p:attrNameLst>
                                      </p:cBhvr>
                                      <p:tavLst>
                                        <p:tav tm="0">
                                          <p:val>
                                            <p:strVal val="#ppt_x"/>
                                          </p:val>
                                        </p:tav>
                                        <p:tav tm="100000">
                                          <p:val>
                                            <p:strVal val="#ppt_x"/>
                                          </p:val>
                                        </p:tav>
                                      </p:tavLst>
                                    </p:anim>
                                    <p:anim calcmode="lin" valueType="num">
                                      <p:cBhvr>
                                        <p:cTn id="55" dur="500" fill="hold"/>
                                        <p:tgtEl>
                                          <p:spTgt spid="81923">
                                            <p:txEl>
                                              <p:pRg st="7" end="7"/>
                                            </p:txEl>
                                          </p:spTgt>
                                        </p:tgtEl>
                                        <p:attrNameLst>
                                          <p:attrName>ppt_y</p:attrName>
                                        </p:attrNameLst>
                                      </p:cBhvr>
                                      <p:tavLst>
                                        <p:tav tm="0">
                                          <p:val>
                                            <p:strVal val="#ppt_y+.05"/>
                                          </p:val>
                                        </p:tav>
                                        <p:tav tm="100000">
                                          <p:val>
                                            <p:strVal val="#ppt_y"/>
                                          </p:val>
                                        </p:tav>
                                      </p:tavLst>
                                    </p:anim>
                                  </p:childTnLst>
                                </p:cTn>
                              </p:par>
                            </p:childTnLst>
                          </p:cTn>
                        </p:par>
                        <p:par>
                          <p:cTn id="56" fill="hold" nodeType="afterGroup">
                            <p:stCondLst>
                              <p:cond delay="4000"/>
                            </p:stCondLst>
                            <p:childTnLst>
                              <p:par>
                                <p:cTn id="57" presetID="44" presetClass="entr" presetSubtype="0" fill="hold" grpId="0" nodeType="afterEffect">
                                  <p:stCondLst>
                                    <p:cond delay="0"/>
                                  </p:stCondLst>
                                  <p:childTnLst>
                                    <p:set>
                                      <p:cBhvr>
                                        <p:cTn id="58" dur="1" fill="hold">
                                          <p:stCondLst>
                                            <p:cond delay="0"/>
                                          </p:stCondLst>
                                        </p:cTn>
                                        <p:tgtEl>
                                          <p:spTgt spid="81923">
                                            <p:txEl>
                                              <p:pRg st="8" end="8"/>
                                            </p:txEl>
                                          </p:spTgt>
                                        </p:tgtEl>
                                        <p:attrNameLst>
                                          <p:attrName>style.visibility</p:attrName>
                                        </p:attrNameLst>
                                      </p:cBhvr>
                                      <p:to>
                                        <p:strVal val="visible"/>
                                      </p:to>
                                    </p:set>
                                    <p:animEffect transition="in" filter="fade">
                                      <p:cBhvr>
                                        <p:cTn id="59" dur="500"/>
                                        <p:tgtEl>
                                          <p:spTgt spid="81923">
                                            <p:txEl>
                                              <p:pRg st="8" end="8"/>
                                            </p:txEl>
                                          </p:spTgt>
                                        </p:tgtEl>
                                      </p:cBhvr>
                                    </p:animEffect>
                                    <p:anim calcmode="lin" valueType="num">
                                      <p:cBhvr>
                                        <p:cTn id="60" dur="500" fill="hold"/>
                                        <p:tgtEl>
                                          <p:spTgt spid="81923">
                                            <p:txEl>
                                              <p:pRg st="8" end="8"/>
                                            </p:txEl>
                                          </p:spTgt>
                                        </p:tgtEl>
                                        <p:attrNameLst>
                                          <p:attrName>ppt_x</p:attrName>
                                        </p:attrNameLst>
                                      </p:cBhvr>
                                      <p:tavLst>
                                        <p:tav tm="0">
                                          <p:val>
                                            <p:strVal val="#ppt_x"/>
                                          </p:val>
                                        </p:tav>
                                        <p:tav tm="100000">
                                          <p:val>
                                            <p:strVal val="#ppt_x"/>
                                          </p:val>
                                        </p:tav>
                                      </p:tavLst>
                                    </p:anim>
                                    <p:anim calcmode="lin" valueType="num">
                                      <p:cBhvr>
                                        <p:cTn id="61" dur="500" fill="hold"/>
                                        <p:tgtEl>
                                          <p:spTgt spid="81923">
                                            <p:txEl>
                                              <p:pRg st="8" end="8"/>
                                            </p:txEl>
                                          </p:spTgt>
                                        </p:tgtEl>
                                        <p:attrNameLst>
                                          <p:attrName>ppt_y</p:attrName>
                                        </p:attrNameLst>
                                      </p:cBhvr>
                                      <p:tavLst>
                                        <p:tav tm="0">
                                          <p:val>
                                            <p:strVal val="#ppt_y+.05"/>
                                          </p:val>
                                        </p:tav>
                                        <p:tav tm="100000">
                                          <p:val>
                                            <p:strVal val="#ppt_y"/>
                                          </p:val>
                                        </p:tav>
                                      </p:tavLst>
                                    </p:anim>
                                  </p:childTnLst>
                                </p:cTn>
                              </p:par>
                            </p:childTnLst>
                          </p:cTn>
                        </p:par>
                        <p:par>
                          <p:cTn id="62" fill="hold" nodeType="afterGroup">
                            <p:stCondLst>
                              <p:cond delay="4500"/>
                            </p:stCondLst>
                            <p:childTnLst>
                              <p:par>
                                <p:cTn id="63" presetID="44" presetClass="entr" presetSubtype="0" fill="hold" grpId="0" nodeType="afterEffect">
                                  <p:stCondLst>
                                    <p:cond delay="0"/>
                                  </p:stCondLst>
                                  <p:childTnLst>
                                    <p:set>
                                      <p:cBhvr>
                                        <p:cTn id="64" dur="1" fill="hold">
                                          <p:stCondLst>
                                            <p:cond delay="0"/>
                                          </p:stCondLst>
                                        </p:cTn>
                                        <p:tgtEl>
                                          <p:spTgt spid="81923">
                                            <p:txEl>
                                              <p:pRg st="9" end="9"/>
                                            </p:txEl>
                                          </p:spTgt>
                                        </p:tgtEl>
                                        <p:attrNameLst>
                                          <p:attrName>style.visibility</p:attrName>
                                        </p:attrNameLst>
                                      </p:cBhvr>
                                      <p:to>
                                        <p:strVal val="visible"/>
                                      </p:to>
                                    </p:set>
                                    <p:animEffect transition="in" filter="fade">
                                      <p:cBhvr>
                                        <p:cTn id="65" dur="500"/>
                                        <p:tgtEl>
                                          <p:spTgt spid="81923">
                                            <p:txEl>
                                              <p:pRg st="9" end="9"/>
                                            </p:txEl>
                                          </p:spTgt>
                                        </p:tgtEl>
                                      </p:cBhvr>
                                    </p:animEffect>
                                    <p:anim calcmode="lin" valueType="num">
                                      <p:cBhvr>
                                        <p:cTn id="66" dur="500" fill="hold"/>
                                        <p:tgtEl>
                                          <p:spTgt spid="81923">
                                            <p:txEl>
                                              <p:pRg st="9" end="9"/>
                                            </p:txEl>
                                          </p:spTgt>
                                        </p:tgtEl>
                                        <p:attrNameLst>
                                          <p:attrName>ppt_x</p:attrName>
                                        </p:attrNameLst>
                                      </p:cBhvr>
                                      <p:tavLst>
                                        <p:tav tm="0">
                                          <p:val>
                                            <p:strVal val="#ppt_x"/>
                                          </p:val>
                                        </p:tav>
                                        <p:tav tm="100000">
                                          <p:val>
                                            <p:strVal val="#ppt_x"/>
                                          </p:val>
                                        </p:tav>
                                      </p:tavLst>
                                    </p:anim>
                                    <p:anim calcmode="lin" valueType="num">
                                      <p:cBhvr>
                                        <p:cTn id="67" dur="500" fill="hold"/>
                                        <p:tgtEl>
                                          <p:spTgt spid="81923">
                                            <p:txEl>
                                              <p:pRg st="9" end="9"/>
                                            </p:txEl>
                                          </p:spTgt>
                                        </p:tgtEl>
                                        <p:attrNameLst>
                                          <p:attrName>ppt_y</p:attrName>
                                        </p:attrNameLst>
                                      </p:cBhvr>
                                      <p:tavLst>
                                        <p:tav tm="0">
                                          <p:val>
                                            <p:strVal val="#ppt_y+.05"/>
                                          </p:val>
                                        </p:tav>
                                        <p:tav tm="100000">
                                          <p:val>
                                            <p:strVal val="#ppt_y"/>
                                          </p:val>
                                        </p:tav>
                                      </p:tavLst>
                                    </p:anim>
                                  </p:childTnLst>
                                </p:cTn>
                              </p:par>
                            </p:childTnLst>
                          </p:cTn>
                        </p:par>
                        <p:par>
                          <p:cTn id="68" fill="hold" nodeType="afterGroup">
                            <p:stCondLst>
                              <p:cond delay="5000"/>
                            </p:stCondLst>
                            <p:childTnLst>
                              <p:par>
                                <p:cTn id="69" presetID="44" presetClass="entr" presetSubtype="0" fill="hold" grpId="0" nodeType="afterEffect">
                                  <p:stCondLst>
                                    <p:cond delay="0"/>
                                  </p:stCondLst>
                                  <p:childTnLst>
                                    <p:set>
                                      <p:cBhvr>
                                        <p:cTn id="70" dur="1" fill="hold">
                                          <p:stCondLst>
                                            <p:cond delay="0"/>
                                          </p:stCondLst>
                                        </p:cTn>
                                        <p:tgtEl>
                                          <p:spTgt spid="81923">
                                            <p:txEl>
                                              <p:pRg st="10" end="10"/>
                                            </p:txEl>
                                          </p:spTgt>
                                        </p:tgtEl>
                                        <p:attrNameLst>
                                          <p:attrName>style.visibility</p:attrName>
                                        </p:attrNameLst>
                                      </p:cBhvr>
                                      <p:to>
                                        <p:strVal val="visible"/>
                                      </p:to>
                                    </p:set>
                                    <p:animEffect transition="in" filter="fade">
                                      <p:cBhvr>
                                        <p:cTn id="71" dur="500"/>
                                        <p:tgtEl>
                                          <p:spTgt spid="81923">
                                            <p:txEl>
                                              <p:pRg st="10" end="10"/>
                                            </p:txEl>
                                          </p:spTgt>
                                        </p:tgtEl>
                                      </p:cBhvr>
                                    </p:animEffect>
                                    <p:anim calcmode="lin" valueType="num">
                                      <p:cBhvr>
                                        <p:cTn id="72" dur="500" fill="hold"/>
                                        <p:tgtEl>
                                          <p:spTgt spid="81923">
                                            <p:txEl>
                                              <p:pRg st="10" end="10"/>
                                            </p:txEl>
                                          </p:spTgt>
                                        </p:tgtEl>
                                        <p:attrNameLst>
                                          <p:attrName>ppt_x</p:attrName>
                                        </p:attrNameLst>
                                      </p:cBhvr>
                                      <p:tavLst>
                                        <p:tav tm="0">
                                          <p:val>
                                            <p:strVal val="#ppt_x"/>
                                          </p:val>
                                        </p:tav>
                                        <p:tav tm="100000">
                                          <p:val>
                                            <p:strVal val="#ppt_x"/>
                                          </p:val>
                                        </p:tav>
                                      </p:tavLst>
                                    </p:anim>
                                    <p:anim calcmode="lin" valueType="num">
                                      <p:cBhvr>
                                        <p:cTn id="73" dur="500" fill="hold"/>
                                        <p:tgtEl>
                                          <p:spTgt spid="81923">
                                            <p:txEl>
                                              <p:pRg st="10" end="10"/>
                                            </p:txEl>
                                          </p:spTgt>
                                        </p:tgtEl>
                                        <p:attrNameLst>
                                          <p:attrName>ppt_y</p:attrName>
                                        </p:attrNameLst>
                                      </p:cBhvr>
                                      <p:tavLst>
                                        <p:tav tm="0">
                                          <p:val>
                                            <p:strVal val="#ppt_y+.05"/>
                                          </p:val>
                                        </p:tav>
                                        <p:tav tm="100000">
                                          <p:val>
                                            <p:strVal val="#ppt_y"/>
                                          </p:val>
                                        </p:tav>
                                      </p:tavLst>
                                    </p:anim>
                                  </p:childTnLst>
                                </p:cTn>
                              </p:par>
                            </p:childTnLst>
                          </p:cTn>
                        </p:par>
                        <p:par>
                          <p:cTn id="74" fill="hold" nodeType="afterGroup">
                            <p:stCondLst>
                              <p:cond delay="5500"/>
                            </p:stCondLst>
                            <p:childTnLst>
                              <p:par>
                                <p:cTn id="75" presetID="44" presetClass="entr" presetSubtype="0" fill="hold" grpId="0" nodeType="afterEffect">
                                  <p:stCondLst>
                                    <p:cond delay="0"/>
                                  </p:stCondLst>
                                  <p:childTnLst>
                                    <p:set>
                                      <p:cBhvr>
                                        <p:cTn id="76" dur="1" fill="hold">
                                          <p:stCondLst>
                                            <p:cond delay="0"/>
                                          </p:stCondLst>
                                        </p:cTn>
                                        <p:tgtEl>
                                          <p:spTgt spid="81923">
                                            <p:txEl>
                                              <p:pRg st="11" end="11"/>
                                            </p:txEl>
                                          </p:spTgt>
                                        </p:tgtEl>
                                        <p:attrNameLst>
                                          <p:attrName>style.visibility</p:attrName>
                                        </p:attrNameLst>
                                      </p:cBhvr>
                                      <p:to>
                                        <p:strVal val="visible"/>
                                      </p:to>
                                    </p:set>
                                    <p:animEffect transition="in" filter="fade">
                                      <p:cBhvr>
                                        <p:cTn id="77" dur="500"/>
                                        <p:tgtEl>
                                          <p:spTgt spid="81923">
                                            <p:txEl>
                                              <p:pRg st="11" end="11"/>
                                            </p:txEl>
                                          </p:spTgt>
                                        </p:tgtEl>
                                      </p:cBhvr>
                                    </p:animEffect>
                                    <p:anim calcmode="lin" valueType="num">
                                      <p:cBhvr>
                                        <p:cTn id="78" dur="500" fill="hold"/>
                                        <p:tgtEl>
                                          <p:spTgt spid="81923">
                                            <p:txEl>
                                              <p:pRg st="11" end="11"/>
                                            </p:txEl>
                                          </p:spTgt>
                                        </p:tgtEl>
                                        <p:attrNameLst>
                                          <p:attrName>ppt_x</p:attrName>
                                        </p:attrNameLst>
                                      </p:cBhvr>
                                      <p:tavLst>
                                        <p:tav tm="0">
                                          <p:val>
                                            <p:strVal val="#ppt_x"/>
                                          </p:val>
                                        </p:tav>
                                        <p:tav tm="100000">
                                          <p:val>
                                            <p:strVal val="#ppt_x"/>
                                          </p:val>
                                        </p:tav>
                                      </p:tavLst>
                                    </p:anim>
                                    <p:anim calcmode="lin" valueType="num">
                                      <p:cBhvr>
                                        <p:cTn id="79" dur="500" fill="hold"/>
                                        <p:tgtEl>
                                          <p:spTgt spid="81923">
                                            <p:txEl>
                                              <p:pRg st="11" end="11"/>
                                            </p:txEl>
                                          </p:spTgt>
                                        </p:tgtEl>
                                        <p:attrNameLst>
                                          <p:attrName>ppt_y</p:attrName>
                                        </p:attrNameLst>
                                      </p:cBhvr>
                                      <p:tavLst>
                                        <p:tav tm="0">
                                          <p:val>
                                            <p:strVal val="#ppt_y+.05"/>
                                          </p:val>
                                        </p:tav>
                                        <p:tav tm="100000">
                                          <p:val>
                                            <p:strVal val="#ppt_y"/>
                                          </p:val>
                                        </p:tav>
                                      </p:tavLst>
                                    </p:anim>
                                  </p:childTnLst>
                                </p:cTn>
                              </p:par>
                            </p:childTnLst>
                          </p:cTn>
                        </p:par>
                        <p:par>
                          <p:cTn id="80" fill="hold" nodeType="afterGroup">
                            <p:stCondLst>
                              <p:cond delay="6000"/>
                            </p:stCondLst>
                            <p:childTnLst>
                              <p:par>
                                <p:cTn id="81" presetID="44" presetClass="entr" presetSubtype="0" fill="hold" grpId="0" nodeType="afterEffect">
                                  <p:stCondLst>
                                    <p:cond delay="0"/>
                                  </p:stCondLst>
                                  <p:childTnLst>
                                    <p:set>
                                      <p:cBhvr>
                                        <p:cTn id="82" dur="1" fill="hold">
                                          <p:stCondLst>
                                            <p:cond delay="0"/>
                                          </p:stCondLst>
                                        </p:cTn>
                                        <p:tgtEl>
                                          <p:spTgt spid="81923">
                                            <p:txEl>
                                              <p:pRg st="12" end="12"/>
                                            </p:txEl>
                                          </p:spTgt>
                                        </p:tgtEl>
                                        <p:attrNameLst>
                                          <p:attrName>style.visibility</p:attrName>
                                        </p:attrNameLst>
                                      </p:cBhvr>
                                      <p:to>
                                        <p:strVal val="visible"/>
                                      </p:to>
                                    </p:set>
                                    <p:animEffect transition="in" filter="fade">
                                      <p:cBhvr>
                                        <p:cTn id="83" dur="500"/>
                                        <p:tgtEl>
                                          <p:spTgt spid="81923">
                                            <p:txEl>
                                              <p:pRg st="12" end="12"/>
                                            </p:txEl>
                                          </p:spTgt>
                                        </p:tgtEl>
                                      </p:cBhvr>
                                    </p:animEffect>
                                    <p:anim calcmode="lin" valueType="num">
                                      <p:cBhvr>
                                        <p:cTn id="84" dur="500" fill="hold"/>
                                        <p:tgtEl>
                                          <p:spTgt spid="81923">
                                            <p:txEl>
                                              <p:pRg st="12" end="12"/>
                                            </p:txEl>
                                          </p:spTgt>
                                        </p:tgtEl>
                                        <p:attrNameLst>
                                          <p:attrName>ppt_x</p:attrName>
                                        </p:attrNameLst>
                                      </p:cBhvr>
                                      <p:tavLst>
                                        <p:tav tm="0">
                                          <p:val>
                                            <p:strVal val="#ppt_x"/>
                                          </p:val>
                                        </p:tav>
                                        <p:tav tm="100000">
                                          <p:val>
                                            <p:strVal val="#ppt_x"/>
                                          </p:val>
                                        </p:tav>
                                      </p:tavLst>
                                    </p:anim>
                                    <p:anim calcmode="lin" valueType="num">
                                      <p:cBhvr>
                                        <p:cTn id="85" dur="500" fill="hold"/>
                                        <p:tgtEl>
                                          <p:spTgt spid="81923">
                                            <p:txEl>
                                              <p:pRg st="12" end="12"/>
                                            </p:txEl>
                                          </p:spTgt>
                                        </p:tgtEl>
                                        <p:attrNameLst>
                                          <p:attrName>ppt_y</p:attrName>
                                        </p:attrNameLst>
                                      </p:cBhvr>
                                      <p:tavLst>
                                        <p:tav tm="0">
                                          <p:val>
                                            <p:strVal val="#ppt_y+.05"/>
                                          </p:val>
                                        </p:tav>
                                        <p:tav tm="100000">
                                          <p:val>
                                            <p:strVal val="#ppt_y"/>
                                          </p:val>
                                        </p:tav>
                                      </p:tavLst>
                                    </p:anim>
                                  </p:childTnLst>
                                </p:cTn>
                              </p:par>
                            </p:childTnLst>
                          </p:cTn>
                        </p:par>
                        <p:par>
                          <p:cTn id="86" fill="hold" nodeType="afterGroup">
                            <p:stCondLst>
                              <p:cond delay="6500"/>
                            </p:stCondLst>
                            <p:childTnLst>
                              <p:par>
                                <p:cTn id="87" presetID="44" presetClass="entr" presetSubtype="0" fill="hold" grpId="0" nodeType="afterEffect">
                                  <p:stCondLst>
                                    <p:cond delay="0"/>
                                  </p:stCondLst>
                                  <p:childTnLst>
                                    <p:set>
                                      <p:cBhvr>
                                        <p:cTn id="88" dur="1" fill="hold">
                                          <p:stCondLst>
                                            <p:cond delay="0"/>
                                          </p:stCondLst>
                                        </p:cTn>
                                        <p:tgtEl>
                                          <p:spTgt spid="81923">
                                            <p:txEl>
                                              <p:pRg st="13" end="13"/>
                                            </p:txEl>
                                          </p:spTgt>
                                        </p:tgtEl>
                                        <p:attrNameLst>
                                          <p:attrName>style.visibility</p:attrName>
                                        </p:attrNameLst>
                                      </p:cBhvr>
                                      <p:to>
                                        <p:strVal val="visible"/>
                                      </p:to>
                                    </p:set>
                                    <p:animEffect transition="in" filter="fade">
                                      <p:cBhvr>
                                        <p:cTn id="89" dur="500"/>
                                        <p:tgtEl>
                                          <p:spTgt spid="81923">
                                            <p:txEl>
                                              <p:pRg st="13" end="13"/>
                                            </p:txEl>
                                          </p:spTgt>
                                        </p:tgtEl>
                                      </p:cBhvr>
                                    </p:animEffect>
                                    <p:anim calcmode="lin" valueType="num">
                                      <p:cBhvr>
                                        <p:cTn id="90" dur="500" fill="hold"/>
                                        <p:tgtEl>
                                          <p:spTgt spid="81923">
                                            <p:txEl>
                                              <p:pRg st="13" end="13"/>
                                            </p:txEl>
                                          </p:spTgt>
                                        </p:tgtEl>
                                        <p:attrNameLst>
                                          <p:attrName>ppt_x</p:attrName>
                                        </p:attrNameLst>
                                      </p:cBhvr>
                                      <p:tavLst>
                                        <p:tav tm="0">
                                          <p:val>
                                            <p:strVal val="#ppt_x"/>
                                          </p:val>
                                        </p:tav>
                                        <p:tav tm="100000">
                                          <p:val>
                                            <p:strVal val="#ppt_x"/>
                                          </p:val>
                                        </p:tav>
                                      </p:tavLst>
                                    </p:anim>
                                    <p:anim calcmode="lin" valueType="num">
                                      <p:cBhvr>
                                        <p:cTn id="91" dur="500" fill="hold"/>
                                        <p:tgtEl>
                                          <p:spTgt spid="81923">
                                            <p:txEl>
                                              <p:pRg st="13" end="13"/>
                                            </p:txEl>
                                          </p:spTgt>
                                        </p:tgtEl>
                                        <p:attrNameLst>
                                          <p:attrName>ppt_y</p:attrName>
                                        </p:attrNameLst>
                                      </p:cBhvr>
                                      <p:tavLst>
                                        <p:tav tm="0">
                                          <p:val>
                                            <p:strVal val="#ppt_y+.05"/>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16" fill="hold" grpId="0" nodeType="clickEffect">
                                  <p:stCondLst>
                                    <p:cond delay="0"/>
                                  </p:stCondLst>
                                  <p:childTnLst>
                                    <p:set>
                                      <p:cBhvr>
                                        <p:cTn id="95" dur="1" fill="hold">
                                          <p:stCondLst>
                                            <p:cond delay="0"/>
                                          </p:stCondLst>
                                        </p:cTn>
                                        <p:tgtEl>
                                          <p:spTgt spid="81924"/>
                                        </p:tgtEl>
                                        <p:attrNameLst>
                                          <p:attrName>style.visibility</p:attrName>
                                        </p:attrNameLst>
                                      </p:cBhvr>
                                      <p:to>
                                        <p:strVal val="visible"/>
                                      </p:to>
                                    </p:set>
                                    <p:anim calcmode="lin" valueType="num">
                                      <p:cBhvr>
                                        <p:cTn id="96" dur="500" fill="hold"/>
                                        <p:tgtEl>
                                          <p:spTgt spid="81924"/>
                                        </p:tgtEl>
                                        <p:attrNameLst>
                                          <p:attrName>ppt_w</p:attrName>
                                        </p:attrNameLst>
                                      </p:cBhvr>
                                      <p:tavLst>
                                        <p:tav tm="0">
                                          <p:val>
                                            <p:fltVal val="0"/>
                                          </p:val>
                                        </p:tav>
                                        <p:tav tm="100000">
                                          <p:val>
                                            <p:strVal val="#ppt_w"/>
                                          </p:val>
                                        </p:tav>
                                      </p:tavLst>
                                    </p:anim>
                                    <p:anim calcmode="lin" valueType="num">
                                      <p:cBhvr>
                                        <p:cTn id="97" dur="500" fill="hold"/>
                                        <p:tgtEl>
                                          <p:spTgt spid="819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P spid="8192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D76C770-9B92-4F83-BE50-79466BFCAE74}"/>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607DA564-593B-40E4-94AA-D45C9074EB22}" type="slidenum">
              <a:rPr lang="en-US" altLang="en-US">
                <a:solidFill>
                  <a:srgbClr val="FFFFFF"/>
                </a:solidFill>
                <a:latin typeface="Verdana" panose="020B0604030504040204" pitchFamily="34" charset="0"/>
              </a:rPr>
              <a:pPr defTabSz="914400" fontAlgn="base">
                <a:spcBef>
                  <a:spcPct val="0"/>
                </a:spcBef>
                <a:spcAft>
                  <a:spcPct val="0"/>
                </a:spcAft>
              </a:pPr>
              <a:t>30</a:t>
            </a:fld>
            <a:endParaRPr lang="en-US" altLang="en-US">
              <a:solidFill>
                <a:srgbClr val="FFFFFF"/>
              </a:solidFill>
              <a:latin typeface="Verdana" panose="020B0604030504040204" pitchFamily="34" charset="0"/>
            </a:endParaRPr>
          </a:p>
        </p:txBody>
      </p:sp>
      <p:sp>
        <p:nvSpPr>
          <p:cNvPr id="365570" name="Rectangle 2">
            <a:extLst>
              <a:ext uri="{FF2B5EF4-FFF2-40B4-BE49-F238E27FC236}">
                <a16:creationId xmlns:a16="http://schemas.microsoft.com/office/drawing/2014/main" id="{176B7274-E8DD-48B7-980B-A300E9834B17}"/>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Plot</a:t>
            </a:r>
          </a:p>
        </p:txBody>
      </p:sp>
      <p:sp>
        <p:nvSpPr>
          <p:cNvPr id="365571" name="Rectangle 3">
            <a:extLst>
              <a:ext uri="{FF2B5EF4-FFF2-40B4-BE49-F238E27FC236}">
                <a16:creationId xmlns:a16="http://schemas.microsoft.com/office/drawing/2014/main" id="{7F838EF5-4C8D-447B-AC7B-E94C1EAB87FF}"/>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plot is the skeleton upon which the muscles of the story are stretched.</a:t>
            </a:r>
          </a:p>
          <a:p>
            <a:pPr eaLnBrk="1" hangingPunct="1">
              <a:defRPr/>
            </a:pPr>
            <a:r>
              <a:rPr lang="en-US" altLang="en-US" sz="2800" i="1" dirty="0"/>
              <a:t>The plot often shows the rise and fall of dramatic tension by setting up conflict and resolving it.</a:t>
            </a:r>
          </a:p>
          <a:p>
            <a:pPr eaLnBrk="1" hangingPunct="1">
              <a:defRPr/>
            </a:pPr>
            <a:r>
              <a:rPr lang="en-US" altLang="en-US" sz="2800" i="1" dirty="0"/>
              <a:t>Sometimes there are subplots within stories that complicate the larger plot.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 calcmode="lin" valueType="num">
                                      <p:cBhvr>
                                        <p:cTn id="7" dur="500" fill="hold"/>
                                        <p:tgtEl>
                                          <p:spTgt spid="3655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55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5571">
                                            <p:txEl>
                                              <p:pRg st="1" end="1"/>
                                            </p:txEl>
                                          </p:spTgt>
                                        </p:tgtEl>
                                        <p:attrNameLst>
                                          <p:attrName>style.visibility</p:attrName>
                                        </p:attrNameLst>
                                      </p:cBhvr>
                                      <p:to>
                                        <p:strVal val="visible"/>
                                      </p:to>
                                    </p:set>
                                    <p:anim calcmode="lin" valueType="num">
                                      <p:cBhvr>
                                        <p:cTn id="13" dur="500" fill="hold"/>
                                        <p:tgtEl>
                                          <p:spTgt spid="3655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55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55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5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5571">
                                            <p:txEl>
                                              <p:pRg st="2" end="2"/>
                                            </p:txEl>
                                          </p:spTgt>
                                        </p:tgtEl>
                                        <p:attrNameLst>
                                          <p:attrName>style.visibility</p:attrName>
                                        </p:attrNameLst>
                                      </p:cBhvr>
                                      <p:to>
                                        <p:strVal val="visible"/>
                                      </p:to>
                                    </p:set>
                                    <p:anim calcmode="lin" valueType="num">
                                      <p:cBhvr>
                                        <p:cTn id="21" dur="500" fill="hold"/>
                                        <p:tgtEl>
                                          <p:spTgt spid="3655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55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55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55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73B9DF7-4D90-459C-837D-B76C56420E4C}"/>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59392521-B98F-4495-B84F-294B48A14574}" type="slidenum">
              <a:rPr lang="en-US" altLang="en-US">
                <a:solidFill>
                  <a:srgbClr val="FFFFFF"/>
                </a:solidFill>
                <a:latin typeface="Verdana" panose="020B0604030504040204" pitchFamily="34" charset="0"/>
              </a:rPr>
              <a:pPr defTabSz="914400" fontAlgn="base">
                <a:spcBef>
                  <a:spcPct val="0"/>
                </a:spcBef>
                <a:spcAft>
                  <a:spcPct val="0"/>
                </a:spcAft>
              </a:pPr>
              <a:t>31</a:t>
            </a:fld>
            <a:endParaRPr lang="en-US" altLang="en-US">
              <a:solidFill>
                <a:srgbClr val="FFFFFF"/>
              </a:solidFill>
              <a:latin typeface="Verdana" panose="020B0604030504040204" pitchFamily="34" charset="0"/>
            </a:endParaRPr>
          </a:p>
        </p:txBody>
      </p:sp>
      <p:sp>
        <p:nvSpPr>
          <p:cNvPr id="366594" name="Rectangle 2">
            <a:extLst>
              <a:ext uri="{FF2B5EF4-FFF2-40B4-BE49-F238E27FC236}">
                <a16:creationId xmlns:a16="http://schemas.microsoft.com/office/drawing/2014/main" id="{1803B873-ECC6-4914-A778-595EF3EF2F2E}"/>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Characters</a:t>
            </a:r>
          </a:p>
        </p:txBody>
      </p:sp>
      <p:sp>
        <p:nvSpPr>
          <p:cNvPr id="366595" name="Rectangle 3">
            <a:extLst>
              <a:ext uri="{FF2B5EF4-FFF2-40B4-BE49-F238E27FC236}">
                <a16:creationId xmlns:a16="http://schemas.microsoft.com/office/drawing/2014/main" id="{6566A0F5-3793-4795-A862-9E91E6E30210}"/>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Most stories have main characters as well as secondary characters.</a:t>
            </a:r>
          </a:p>
          <a:p>
            <a:pPr eaLnBrk="1" hangingPunct="1">
              <a:defRPr/>
            </a:pPr>
            <a:r>
              <a:rPr lang="en-US" altLang="en-US" sz="2800" i="1" dirty="0"/>
              <a:t>In biblical stories, the main interest is NOT in the physical appearance of the people involved but their inward quality of character—what drives them—what makes them do what they do!</a:t>
            </a:r>
          </a:p>
          <a:p>
            <a:pPr eaLnBrk="1" hangingPunct="1">
              <a:defRPr/>
            </a:pPr>
            <a:r>
              <a:rPr lang="en-US" altLang="en-US" sz="2800" i="1" dirty="0"/>
              <a:t>Sometimes those inward qualities are positive, and sometimes they are negative. Sometimes characters develop.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 calcmode="lin" valueType="num">
                                      <p:cBhvr>
                                        <p:cTn id="7" dur="500" fill="hold"/>
                                        <p:tgtEl>
                                          <p:spTgt spid="366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6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6595">
                                            <p:txEl>
                                              <p:pRg st="1" end="1"/>
                                            </p:txEl>
                                          </p:spTgt>
                                        </p:tgtEl>
                                        <p:attrNameLst>
                                          <p:attrName>style.visibility</p:attrName>
                                        </p:attrNameLst>
                                      </p:cBhvr>
                                      <p:to>
                                        <p:strVal val="visible"/>
                                      </p:to>
                                    </p:set>
                                    <p:anim calcmode="lin" valueType="num">
                                      <p:cBhvr>
                                        <p:cTn id="13" dur="500" fill="hold"/>
                                        <p:tgtEl>
                                          <p:spTgt spid="36659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659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659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65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6595">
                                            <p:txEl>
                                              <p:pRg st="2" end="2"/>
                                            </p:txEl>
                                          </p:spTgt>
                                        </p:tgtEl>
                                        <p:attrNameLst>
                                          <p:attrName>style.visibility</p:attrName>
                                        </p:attrNameLst>
                                      </p:cBhvr>
                                      <p:to>
                                        <p:strVal val="visible"/>
                                      </p:to>
                                    </p:set>
                                    <p:anim calcmode="lin" valueType="num">
                                      <p:cBhvr>
                                        <p:cTn id="21" dur="500" fill="hold"/>
                                        <p:tgtEl>
                                          <p:spTgt spid="3665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65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65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65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62A704C-B05D-468D-8BD8-5F48C56D4100}"/>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E263F36E-5FD3-4483-8E8F-211EDFEEB191}" type="slidenum">
              <a:rPr lang="en-US" altLang="en-US">
                <a:solidFill>
                  <a:srgbClr val="FFFFFF"/>
                </a:solidFill>
                <a:latin typeface="Verdana" panose="020B0604030504040204" pitchFamily="34" charset="0"/>
              </a:rPr>
              <a:pPr defTabSz="914400" fontAlgn="base">
                <a:spcBef>
                  <a:spcPct val="0"/>
                </a:spcBef>
                <a:spcAft>
                  <a:spcPct val="0"/>
                </a:spcAft>
              </a:pPr>
              <a:t>32</a:t>
            </a:fld>
            <a:endParaRPr lang="en-US" altLang="en-US">
              <a:solidFill>
                <a:srgbClr val="FFFFFF"/>
              </a:solidFill>
              <a:latin typeface="Verdana" panose="020B0604030504040204" pitchFamily="34" charset="0"/>
            </a:endParaRPr>
          </a:p>
        </p:txBody>
      </p:sp>
      <p:sp>
        <p:nvSpPr>
          <p:cNvPr id="367618" name="Rectangle 2">
            <a:extLst>
              <a:ext uri="{FF2B5EF4-FFF2-40B4-BE49-F238E27FC236}">
                <a16:creationId xmlns:a16="http://schemas.microsoft.com/office/drawing/2014/main" id="{C289DC7C-B019-4716-8C3C-9A52B6DB51C9}"/>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Scene</a:t>
            </a:r>
          </a:p>
        </p:txBody>
      </p:sp>
      <p:sp>
        <p:nvSpPr>
          <p:cNvPr id="367619" name="Rectangle 3">
            <a:extLst>
              <a:ext uri="{FF2B5EF4-FFF2-40B4-BE49-F238E27FC236}">
                <a16:creationId xmlns:a16="http://schemas.microsoft.com/office/drawing/2014/main" id="{1856DD5B-D766-4B5D-9901-2AF1450B6CEB}"/>
              </a:ext>
            </a:extLst>
          </p:cNvPr>
          <p:cNvSpPr>
            <a:spLocks noGrp="1" noChangeArrowheads="1"/>
          </p:cNvSpPr>
          <p:nvPr>
            <p:ph type="body" idx="1"/>
          </p:nvPr>
        </p:nvSpPr>
        <p:spPr>
          <a:xfrm>
            <a:off x="609600" y="1600201"/>
            <a:ext cx="11163300" cy="4530725"/>
          </a:xfrm>
        </p:spPr>
        <p:txBody>
          <a:bodyPr/>
          <a:lstStyle/>
          <a:p>
            <a:pPr eaLnBrk="1" hangingPunct="1">
              <a:buFont typeface="Wingdings" panose="05000000000000000000" pitchFamily="2" charset="2"/>
              <a:buNone/>
              <a:defRPr/>
            </a:pPr>
            <a:r>
              <a:rPr lang="en-US" altLang="en-US" b="1" dirty="0">
                <a:solidFill>
                  <a:srgbClr val="FFFF00"/>
                </a:solidFill>
              </a:rPr>
              <a:t>Stories often are like stage plays with different acts or “scenes.”</a:t>
            </a:r>
          </a:p>
          <a:p>
            <a:pPr eaLnBrk="1" hangingPunct="1">
              <a:defRPr/>
            </a:pPr>
            <a:r>
              <a:rPr lang="en-US" altLang="en-US" sz="2800" i="1" dirty="0"/>
              <a:t>These scenes usually are familiar to the listeners, and they draw the listeners into the story.</a:t>
            </a:r>
          </a:p>
          <a:p>
            <a:pPr eaLnBrk="1" hangingPunct="1">
              <a:defRPr/>
            </a:pPr>
            <a:r>
              <a:rPr lang="en-US" altLang="en-US" sz="2800" i="1" dirty="0"/>
              <a:t>Sometimes the scenes change throughout the story, helping the listener to follow the sequence of the narrative.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 calcmode="lin" valueType="num">
                                      <p:cBhvr>
                                        <p:cTn id="7" dur="500" fill="hold"/>
                                        <p:tgtEl>
                                          <p:spTgt spid="367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7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7619">
                                            <p:txEl>
                                              <p:pRg st="1" end="1"/>
                                            </p:txEl>
                                          </p:spTgt>
                                        </p:tgtEl>
                                        <p:attrNameLst>
                                          <p:attrName>style.visibility</p:attrName>
                                        </p:attrNameLst>
                                      </p:cBhvr>
                                      <p:to>
                                        <p:strVal val="visible"/>
                                      </p:to>
                                    </p:set>
                                    <p:anim calcmode="lin" valueType="num">
                                      <p:cBhvr>
                                        <p:cTn id="13" dur="500" fill="hold"/>
                                        <p:tgtEl>
                                          <p:spTgt spid="3676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76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76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76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7619">
                                            <p:txEl>
                                              <p:pRg st="2" end="2"/>
                                            </p:txEl>
                                          </p:spTgt>
                                        </p:tgtEl>
                                        <p:attrNameLst>
                                          <p:attrName>style.visibility</p:attrName>
                                        </p:attrNameLst>
                                      </p:cBhvr>
                                      <p:to>
                                        <p:strVal val="visible"/>
                                      </p:to>
                                    </p:set>
                                    <p:anim calcmode="lin" valueType="num">
                                      <p:cBhvr>
                                        <p:cTn id="21" dur="500" fill="hold"/>
                                        <p:tgtEl>
                                          <p:spTgt spid="3676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76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76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76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9BD42FD-48A5-410B-81E4-2D726CDD4228}"/>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defTabSz="914400" fontAlgn="base">
              <a:spcBef>
                <a:spcPct val="0"/>
              </a:spcBef>
              <a:spcAft>
                <a:spcPct val="0"/>
              </a:spcAft>
            </a:pPr>
            <a:fld id="{47558FC8-0E3E-47B9-8FBB-8CF0A83C984C}" type="slidenum">
              <a:rPr lang="en-US" altLang="en-US">
                <a:solidFill>
                  <a:srgbClr val="FFFFFF"/>
                </a:solidFill>
                <a:latin typeface="Verdana" panose="020B0604030504040204" pitchFamily="34" charset="0"/>
              </a:rPr>
              <a:pPr defTabSz="914400" fontAlgn="base">
                <a:spcBef>
                  <a:spcPct val="0"/>
                </a:spcBef>
                <a:spcAft>
                  <a:spcPct val="0"/>
                </a:spcAft>
              </a:pPr>
              <a:t>33</a:t>
            </a:fld>
            <a:endParaRPr lang="en-US" altLang="en-US">
              <a:solidFill>
                <a:srgbClr val="FFFFFF"/>
              </a:solidFill>
              <a:latin typeface="Verdana" panose="020B0604030504040204" pitchFamily="34" charset="0"/>
            </a:endParaRPr>
          </a:p>
        </p:txBody>
      </p:sp>
      <p:sp>
        <p:nvSpPr>
          <p:cNvPr id="368642" name="Rectangle 2">
            <a:extLst>
              <a:ext uri="{FF2B5EF4-FFF2-40B4-BE49-F238E27FC236}">
                <a16:creationId xmlns:a16="http://schemas.microsoft.com/office/drawing/2014/main" id="{5D51F692-4E8F-4ADE-AA7D-D2CEED3F3BA9}"/>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Dialogue</a:t>
            </a:r>
          </a:p>
        </p:txBody>
      </p:sp>
      <p:sp>
        <p:nvSpPr>
          <p:cNvPr id="368643" name="Rectangle 3">
            <a:extLst>
              <a:ext uri="{FF2B5EF4-FFF2-40B4-BE49-F238E27FC236}">
                <a16:creationId xmlns:a16="http://schemas.microsoft.com/office/drawing/2014/main" id="{1392555F-4313-43E6-AA46-89803657B0E4}"/>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Dialogue or speeches help the listener understand the main characters and the plot of the story.</a:t>
            </a:r>
          </a:p>
          <a:p>
            <a:pPr eaLnBrk="1" hangingPunct="1">
              <a:defRPr/>
            </a:pPr>
            <a:r>
              <a:rPr lang="en-US" altLang="en-US" sz="2800" i="1" dirty="0"/>
              <a:t>Conversations give clues about the internal values of the main characters.</a:t>
            </a:r>
          </a:p>
          <a:p>
            <a:pPr eaLnBrk="1" hangingPunct="1">
              <a:defRPr/>
            </a:pPr>
            <a:r>
              <a:rPr lang="en-US" altLang="en-US" sz="2800" i="1" dirty="0"/>
              <a:t>Sometimes the conversations consist of direct statements, and sometimes they raise important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8643">
                                            <p:txEl>
                                              <p:pRg st="0" end="0"/>
                                            </p:txEl>
                                          </p:spTgt>
                                        </p:tgtEl>
                                        <p:attrNameLst>
                                          <p:attrName>style.visibility</p:attrName>
                                        </p:attrNameLst>
                                      </p:cBhvr>
                                      <p:to>
                                        <p:strVal val="visible"/>
                                      </p:to>
                                    </p:set>
                                    <p:anim calcmode="lin" valueType="num">
                                      <p:cBhvr>
                                        <p:cTn id="7" dur="500" fill="hold"/>
                                        <p:tgtEl>
                                          <p:spTgt spid="368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86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8643">
                                            <p:txEl>
                                              <p:pRg st="1" end="1"/>
                                            </p:txEl>
                                          </p:spTgt>
                                        </p:tgtEl>
                                        <p:attrNameLst>
                                          <p:attrName>style.visibility</p:attrName>
                                        </p:attrNameLst>
                                      </p:cBhvr>
                                      <p:to>
                                        <p:strVal val="visible"/>
                                      </p:to>
                                    </p:set>
                                    <p:anim calcmode="lin" valueType="num">
                                      <p:cBhvr>
                                        <p:cTn id="13" dur="500" fill="hold"/>
                                        <p:tgtEl>
                                          <p:spTgt spid="3686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86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86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8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8643">
                                            <p:txEl>
                                              <p:pRg st="2" end="2"/>
                                            </p:txEl>
                                          </p:spTgt>
                                        </p:tgtEl>
                                        <p:attrNameLst>
                                          <p:attrName>style.visibility</p:attrName>
                                        </p:attrNameLst>
                                      </p:cBhvr>
                                      <p:to>
                                        <p:strVal val="visible"/>
                                      </p:to>
                                    </p:set>
                                    <p:anim calcmode="lin" valueType="num">
                                      <p:cBhvr>
                                        <p:cTn id="21" dur="500" fill="hold"/>
                                        <p:tgtEl>
                                          <p:spTgt spid="3686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86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86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86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3">
            <a:extLst>
              <a:ext uri="{FF2B5EF4-FFF2-40B4-BE49-F238E27FC236}">
                <a16:creationId xmlns:a16="http://schemas.microsoft.com/office/drawing/2014/main" id="{0262ECD3-C916-402E-92FD-F66AC769891B}"/>
              </a:ext>
            </a:extLst>
          </p:cNvPr>
          <p:cNvSpPr>
            <a:spLocks noGrp="1" noChangeArrowheads="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A2D911-5847-4122-B036-F39ACD644586}"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54306" name="Rectangle 2">
            <a:extLst>
              <a:ext uri="{FF2B5EF4-FFF2-40B4-BE49-F238E27FC236}">
                <a16:creationId xmlns:a16="http://schemas.microsoft.com/office/drawing/2014/main" id="{3FED1892-D78A-445B-B390-FB2F0D9E843A}"/>
              </a:ext>
            </a:extLst>
          </p:cNvPr>
          <p:cNvSpPr>
            <a:spLocks noGrp="1" noChangeArrowheads="1"/>
          </p:cNvSpPr>
          <p:nvPr>
            <p:ph type="ctrTitle"/>
          </p:nvPr>
        </p:nvSpPr>
        <p:spPr>
          <a:xfrm>
            <a:off x="6574790" y="3756661"/>
            <a:ext cx="4325620" cy="1812925"/>
          </a:xfrm>
        </p:spPr>
        <p:txBody>
          <a:bodyPr/>
          <a:lstStyle/>
          <a:p>
            <a:pPr algn="r" eaLnBrk="1" hangingPunct="1">
              <a:defRPr/>
            </a:pPr>
            <a:r>
              <a:rPr lang="en-US" altLang="en-US" sz="9600" dirty="0">
                <a:latin typeface="Mistral" panose="03090702030407020403" pitchFamily="66" charset="0"/>
              </a:rPr>
              <a:t>Law</a:t>
            </a:r>
          </a:p>
        </p:txBody>
      </p:sp>
    </p:spTree>
    <p:extLst>
      <p:ext uri="{BB962C8B-B14F-4D97-AF65-F5344CB8AC3E}">
        <p14:creationId xmlns:p14="http://schemas.microsoft.com/office/powerpoint/2010/main" val="393640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7D46D918-2A7C-4149-924F-691F2B4DEC7F}"/>
              </a:ext>
            </a:extLst>
          </p:cNvPr>
          <p:cNvSpPr>
            <a:spLocks noGrp="1" noChangeArrowheads="1"/>
          </p:cNvSpPr>
          <p:nvPr>
            <p:ph type="title"/>
          </p:nvPr>
        </p:nvSpPr>
        <p:spPr>
          <a:xfrm>
            <a:off x="4411980" y="86194"/>
            <a:ext cx="5801139" cy="644892"/>
          </a:xfrm>
        </p:spPr>
        <p:txBody>
          <a:bodyPr/>
          <a:lstStyle/>
          <a:p>
            <a:pPr eaLnBrk="1" hangingPunct="1">
              <a:defRPr/>
            </a:pPr>
            <a:r>
              <a:rPr lang="en-US" altLang="en-US" dirty="0">
                <a:solidFill>
                  <a:srgbClr val="C00000"/>
                </a:solidFill>
                <a:effectLst>
                  <a:outerShdw blurRad="38100" dist="38100" dir="2700000" algn="tl">
                    <a:srgbClr val="000000">
                      <a:alpha val="43137"/>
                    </a:srgbClr>
                  </a:outerShdw>
                </a:effectLst>
              </a:rPr>
              <a:t>Law in the Ancient Near East</a:t>
            </a:r>
          </a:p>
        </p:txBody>
      </p:sp>
      <p:sp>
        <p:nvSpPr>
          <p:cNvPr id="5" name="Slide Number Placeholder 5">
            <a:extLst>
              <a:ext uri="{FF2B5EF4-FFF2-40B4-BE49-F238E27FC236}">
                <a16:creationId xmlns:a16="http://schemas.microsoft.com/office/drawing/2014/main" id="{29EA4F6D-203D-4E42-926F-6A3988B2E89E}"/>
              </a:ext>
            </a:extLst>
          </p:cNvPr>
          <p:cNvSpPr>
            <a:spLocks noGrp="1"/>
          </p:cNvSpPr>
          <p:nvPr>
            <p:ph type="sldNum" sz="quarter" idx="14"/>
          </p:nvPr>
        </p:nvSpPr>
        <p:spPr>
          <a:xfrm>
            <a:off x="11144739" y="6433252"/>
            <a:ext cx="724141" cy="2882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CE832-A1B3-4E65-91E6-9B51F9F301DC}"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8035" name="Rectangle 3">
            <a:extLst>
              <a:ext uri="{FF2B5EF4-FFF2-40B4-BE49-F238E27FC236}">
                <a16:creationId xmlns:a16="http://schemas.microsoft.com/office/drawing/2014/main" id="{F02F7921-B39D-48AB-AFD0-728BE0BA3D61}"/>
              </a:ext>
            </a:extLst>
          </p:cNvPr>
          <p:cNvSpPr>
            <a:spLocks noGrp="1" noChangeArrowheads="1"/>
          </p:cNvSpPr>
          <p:nvPr>
            <p:ph sz="half" idx="1"/>
          </p:nvPr>
        </p:nvSpPr>
        <p:spPr>
          <a:xfrm>
            <a:off x="4411980" y="731086"/>
            <a:ext cx="7456900" cy="5569351"/>
          </a:xfrm>
        </p:spPr>
        <p:txBody>
          <a:bodyPr>
            <a:normAutofit fontScale="92500" lnSpcReduction="20000"/>
          </a:bodyPr>
          <a:lstStyle/>
          <a:p>
            <a:pPr eaLnBrk="1" hangingPunct="1">
              <a:buFont typeface="Wingdings" panose="05000000000000000000" pitchFamily="2" charset="2"/>
              <a:buNone/>
              <a:defRPr/>
            </a:pPr>
            <a:r>
              <a:rPr lang="en-US" altLang="en-US" sz="3000" b="1" dirty="0">
                <a:solidFill>
                  <a:srgbClr val="FF0000"/>
                </a:solidFill>
                <a:effectLst>
                  <a:outerShdw blurRad="38100" dist="38100" dir="2700000" algn="tl">
                    <a:srgbClr val="000000">
                      <a:alpha val="43137"/>
                    </a:srgbClr>
                  </a:outerShdw>
                </a:effectLst>
              </a:rPr>
              <a:t>A number of law codes have been discovered from the ancient Near East (Ur-</a:t>
            </a:r>
            <a:r>
              <a:rPr lang="en-US" altLang="en-US" sz="3000" b="1" dirty="0" err="1">
                <a:solidFill>
                  <a:srgbClr val="FF0000"/>
                </a:solidFill>
                <a:effectLst>
                  <a:outerShdw blurRad="38100" dist="38100" dir="2700000" algn="tl">
                    <a:srgbClr val="000000">
                      <a:alpha val="43137"/>
                    </a:srgbClr>
                  </a:outerShdw>
                </a:effectLst>
              </a:rPr>
              <a:t>Nammu</a:t>
            </a:r>
            <a:r>
              <a:rPr lang="en-US" altLang="en-US" sz="3000" b="1" dirty="0">
                <a:solidFill>
                  <a:srgbClr val="FF0000"/>
                </a:solidFill>
                <a:effectLst>
                  <a:outerShdw blurRad="38100" dist="38100" dir="2700000" algn="tl">
                    <a:srgbClr val="000000">
                      <a:alpha val="43137"/>
                    </a:srgbClr>
                  </a:outerShdw>
                </a:effectLst>
              </a:rPr>
              <a:t>, Hammurabi, </a:t>
            </a:r>
            <a:r>
              <a:rPr lang="en-US" altLang="en-US" sz="3000" b="1" dirty="0" err="1">
                <a:solidFill>
                  <a:srgbClr val="FF0000"/>
                </a:solidFill>
                <a:effectLst>
                  <a:outerShdw blurRad="38100" dist="38100" dir="2700000" algn="tl">
                    <a:srgbClr val="000000">
                      <a:alpha val="43137"/>
                    </a:srgbClr>
                  </a:outerShdw>
                </a:effectLst>
              </a:rPr>
              <a:t>Eshnunna</a:t>
            </a:r>
            <a:r>
              <a:rPr lang="en-US" altLang="en-US" sz="3000" b="1" dirty="0">
                <a:solidFill>
                  <a:srgbClr val="FF0000"/>
                </a:solidFill>
                <a:effectLst>
                  <a:outerShdw blurRad="38100" dist="38100" dir="2700000" algn="tl">
                    <a:srgbClr val="000000">
                      <a:alpha val="43137"/>
                    </a:srgbClr>
                  </a:outerShdw>
                </a:effectLst>
              </a:rPr>
              <a:t>, </a:t>
            </a:r>
            <a:r>
              <a:rPr lang="en-US" altLang="en-US" sz="3000" b="1" dirty="0" err="1">
                <a:solidFill>
                  <a:srgbClr val="FF0000"/>
                </a:solidFill>
                <a:effectLst>
                  <a:outerShdw blurRad="38100" dist="38100" dir="2700000" algn="tl">
                    <a:srgbClr val="000000">
                      <a:alpha val="43137"/>
                    </a:srgbClr>
                  </a:outerShdw>
                </a:effectLst>
              </a:rPr>
              <a:t>Lipit-Ishar</a:t>
            </a:r>
            <a:r>
              <a:rPr lang="en-US" altLang="en-US" sz="3000" b="1" dirty="0">
                <a:solidFill>
                  <a:srgbClr val="FF0000"/>
                </a:solidFill>
                <a:effectLst>
                  <a:outerShdw blurRad="38100" dist="38100" dir="2700000" algn="tl">
                    <a:srgbClr val="000000">
                      <a:alpha val="43137"/>
                    </a:srgbClr>
                  </a:outerShdw>
                </a:effectLst>
              </a:rPr>
              <a:t>, etc.).</a:t>
            </a:r>
          </a:p>
          <a:p>
            <a:pPr eaLnBrk="1" hangingPunct="1">
              <a:defRPr/>
            </a:pPr>
            <a:r>
              <a:rPr lang="en-US" altLang="en-US" sz="2600" i="1" dirty="0"/>
              <a:t>Most such law codes contain case laws, that is, if “such and such” is the case, then “such and such” is the penalty.</a:t>
            </a:r>
          </a:p>
          <a:p>
            <a:pPr eaLnBrk="1" hangingPunct="1">
              <a:defRPr/>
            </a:pPr>
            <a:r>
              <a:rPr lang="en-US" altLang="en-US" sz="2600" i="1" dirty="0"/>
              <a:t>The laws of Moses also contain many such </a:t>
            </a:r>
            <a:r>
              <a:rPr lang="en-US" altLang="en-US" sz="2600" i="1" u="sng" dirty="0"/>
              <a:t>case laws</a:t>
            </a:r>
            <a:r>
              <a:rPr lang="en-US" altLang="en-US" sz="2600" i="1" dirty="0"/>
              <a:t> (e.g., Ex. 21).</a:t>
            </a:r>
          </a:p>
          <a:p>
            <a:pPr eaLnBrk="1" hangingPunct="1">
              <a:defRPr/>
            </a:pPr>
            <a:r>
              <a:rPr lang="en-US" altLang="en-US" sz="2600" i="1" dirty="0"/>
              <a:t>However, the law of Moses also contains </a:t>
            </a:r>
            <a:r>
              <a:rPr lang="en-US" altLang="en-US" sz="2600" i="1" u="sng" dirty="0"/>
              <a:t>apodictic laws</a:t>
            </a:r>
            <a:r>
              <a:rPr lang="en-US" altLang="en-US" sz="2600" i="1" dirty="0"/>
              <a:t>, that is, absolute laws (“you shall” and “you shall not”). Such laws are unique in the ancient world, and in Moses’ law they are the more important of the two kinds.</a:t>
            </a:r>
          </a:p>
          <a:p>
            <a:pPr eaLnBrk="1" hangingPunct="1">
              <a:defRPr/>
            </a:pPr>
            <a:r>
              <a:rPr lang="en-US" altLang="en-US" sz="2600" i="1" dirty="0"/>
              <a:t>The heart of these apodictic laws are the 10 Commandments.</a:t>
            </a:r>
          </a:p>
        </p:txBody>
      </p:sp>
      <p:pic>
        <p:nvPicPr>
          <p:cNvPr id="19" name="Content Placeholder 18">
            <a:extLst>
              <a:ext uri="{FF2B5EF4-FFF2-40B4-BE49-F238E27FC236}">
                <a16:creationId xmlns:a16="http://schemas.microsoft.com/office/drawing/2014/main" id="{0F7E8C85-CBA0-4FD8-A372-57D0E80B8F0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23120" y="0"/>
            <a:ext cx="3688080" cy="6849292"/>
          </a:xfrm>
        </p:spPr>
      </p:pic>
      <p:sp>
        <p:nvSpPr>
          <p:cNvPr id="20" name="TextBox 19">
            <a:extLst>
              <a:ext uri="{FF2B5EF4-FFF2-40B4-BE49-F238E27FC236}">
                <a16:creationId xmlns:a16="http://schemas.microsoft.com/office/drawing/2014/main" id="{4C56AECB-E926-42A8-BF07-002E5DBAB673}"/>
              </a:ext>
            </a:extLst>
          </p:cNvPr>
          <p:cNvSpPr txBox="1"/>
          <p:nvPr/>
        </p:nvSpPr>
        <p:spPr>
          <a:xfrm>
            <a:off x="4137660" y="6433252"/>
            <a:ext cx="31775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Code of Hammurabi, Louvre, Paris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 calcmode="lin" valueType="num">
                                      <p:cBhvr>
                                        <p:cTn id="7" dur="500" fill="hold"/>
                                        <p:tgtEl>
                                          <p:spTgt spid="428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8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8035">
                                            <p:txEl>
                                              <p:pRg st="1" end="1"/>
                                            </p:txEl>
                                          </p:spTgt>
                                        </p:tgtEl>
                                        <p:attrNameLst>
                                          <p:attrName>style.visibility</p:attrName>
                                        </p:attrNameLst>
                                      </p:cBhvr>
                                      <p:to>
                                        <p:strVal val="visible"/>
                                      </p:to>
                                    </p:set>
                                    <p:anim calcmode="lin" valueType="num">
                                      <p:cBhvr additive="base">
                                        <p:cTn id="13" dur="500" fill="hold"/>
                                        <p:tgtEl>
                                          <p:spTgt spid="428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8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8035">
                                            <p:txEl>
                                              <p:pRg st="2" end="2"/>
                                            </p:txEl>
                                          </p:spTgt>
                                        </p:tgtEl>
                                        <p:attrNameLst>
                                          <p:attrName>style.visibility</p:attrName>
                                        </p:attrNameLst>
                                      </p:cBhvr>
                                      <p:to>
                                        <p:strVal val="visible"/>
                                      </p:to>
                                    </p:set>
                                    <p:anim calcmode="lin" valueType="num">
                                      <p:cBhvr additive="base">
                                        <p:cTn id="19" dur="500" fill="hold"/>
                                        <p:tgtEl>
                                          <p:spTgt spid="428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8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28035">
                                            <p:txEl>
                                              <p:pRg st="3" end="3"/>
                                            </p:txEl>
                                          </p:spTgt>
                                        </p:tgtEl>
                                        <p:attrNameLst>
                                          <p:attrName>style.visibility</p:attrName>
                                        </p:attrNameLst>
                                      </p:cBhvr>
                                      <p:to>
                                        <p:strVal val="visible"/>
                                      </p:to>
                                    </p:set>
                                    <p:anim calcmode="lin" valueType="num">
                                      <p:cBhvr additive="base">
                                        <p:cTn id="25" dur="500" fill="hold"/>
                                        <p:tgtEl>
                                          <p:spTgt spid="428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8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28035">
                                            <p:txEl>
                                              <p:pRg st="4" end="4"/>
                                            </p:txEl>
                                          </p:spTgt>
                                        </p:tgtEl>
                                        <p:attrNameLst>
                                          <p:attrName>style.visibility</p:attrName>
                                        </p:attrNameLst>
                                      </p:cBhvr>
                                      <p:to>
                                        <p:strVal val="visible"/>
                                      </p:to>
                                    </p:set>
                                    <p:anim calcmode="lin" valueType="num">
                                      <p:cBhvr additive="base">
                                        <p:cTn id="31" dur="500" fill="hold"/>
                                        <p:tgtEl>
                                          <p:spTgt spid="428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80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1822-3CF3-439B-8185-CCE12DA24201}"/>
              </a:ext>
            </a:extLst>
          </p:cNvPr>
          <p:cNvSpPr>
            <a:spLocks noGrp="1"/>
          </p:cNvSpPr>
          <p:nvPr>
            <p:ph type="title"/>
          </p:nvPr>
        </p:nvSpPr>
        <p:spPr>
          <a:xfrm>
            <a:off x="513006" y="67308"/>
            <a:ext cx="11165987" cy="637198"/>
          </a:xfrm>
        </p:spPr>
        <p:txBody>
          <a:bodyPr>
            <a:normAutofit fontScale="90000"/>
          </a:bodyPr>
          <a:lstStyle/>
          <a:p>
            <a:pPr algn="ctr"/>
            <a:r>
              <a:rPr lang="en-US" dirty="0">
                <a:solidFill>
                  <a:srgbClr val="C00000"/>
                </a:solidFill>
                <a:effectLst>
                  <a:outerShdw blurRad="38100" dist="38100" dir="2700000" algn="tl">
                    <a:srgbClr val="000000">
                      <a:alpha val="43137"/>
                    </a:srgbClr>
                  </a:outerShdw>
                </a:effectLst>
              </a:rPr>
              <a:t>Some Case Law Comparisons between Moses’ Law and Hammurabi’s Code</a:t>
            </a:r>
          </a:p>
        </p:txBody>
      </p:sp>
      <p:sp>
        <p:nvSpPr>
          <p:cNvPr id="4" name="Content Placeholder 3">
            <a:extLst>
              <a:ext uri="{FF2B5EF4-FFF2-40B4-BE49-F238E27FC236}">
                <a16:creationId xmlns:a16="http://schemas.microsoft.com/office/drawing/2014/main" id="{9F096E57-2304-4521-88A6-8C8BDA072A9C}"/>
              </a:ext>
            </a:extLst>
          </p:cNvPr>
          <p:cNvSpPr>
            <a:spLocks noGrp="1"/>
          </p:cNvSpPr>
          <p:nvPr>
            <p:ph sz="half" idx="1"/>
          </p:nvPr>
        </p:nvSpPr>
        <p:spPr>
          <a:xfrm>
            <a:off x="187813" y="937260"/>
            <a:ext cx="6281567" cy="5784216"/>
          </a:xfrm>
          <a:solidFill>
            <a:srgbClr val="FFFF66"/>
          </a:solidFill>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HAMMURABI</a:t>
            </a:r>
          </a:p>
          <a:p>
            <a:pPr marL="0" indent="0">
              <a:buNone/>
            </a:pPr>
            <a:r>
              <a:rPr lang="en-US" sz="2000" i="1" dirty="0">
                <a:latin typeface="Arial Narrow" panose="020B0606020202030204" pitchFamily="34" charset="0"/>
              </a:rPr>
              <a:t>If a man is in debt and sells his wife, son, or daughter, or binds them over to service, for three years they shall work in the house of their purchaser or master; in the fourth year they shall be given their freedom. (#117).</a:t>
            </a:r>
          </a:p>
          <a:p>
            <a:pPr marL="0" indent="0">
              <a:buNone/>
            </a:pPr>
            <a:r>
              <a:rPr lang="en-US" sz="2000" i="1" dirty="0">
                <a:latin typeface="Arial Narrow" panose="020B0606020202030204" pitchFamily="34" charset="0"/>
              </a:rPr>
              <a:t>If a man destroys the eye of another man, they shall destroy his eye. If he breaks another man's bone, they shall break his bone. If a man knocks out a tooth of a man of his own rank, they shall knock out his tooth (#196-197, 200).</a:t>
            </a:r>
          </a:p>
          <a:p>
            <a:pPr marL="0" indent="0">
              <a:buNone/>
            </a:pPr>
            <a:r>
              <a:rPr lang="en-US" sz="2000" i="1" dirty="0">
                <a:latin typeface="Arial Narrow" panose="020B0606020202030204" pitchFamily="34" charset="0"/>
              </a:rPr>
              <a:t>If a man has struck a free woman with child, and has caused her to miscarry, he shall pay ten shekels for her miscarriage (#209).</a:t>
            </a:r>
          </a:p>
          <a:p>
            <a:pPr marL="0" indent="0">
              <a:buNone/>
            </a:pPr>
            <a:r>
              <a:rPr lang="en-US" sz="2000" i="1" dirty="0">
                <a:latin typeface="Arial Narrow" panose="020B0606020202030204" pitchFamily="34" charset="0"/>
              </a:rPr>
              <a:t>If a man's ox be a </a:t>
            </a:r>
            <a:r>
              <a:rPr lang="en-US" sz="2000" i="1" dirty="0" err="1">
                <a:latin typeface="Arial Narrow" panose="020B0606020202030204" pitchFamily="34" charset="0"/>
              </a:rPr>
              <a:t>gorer</a:t>
            </a:r>
            <a:r>
              <a:rPr lang="en-US" sz="2000" i="1" dirty="0">
                <a:latin typeface="Arial Narrow" panose="020B0606020202030204" pitchFamily="34" charset="0"/>
              </a:rPr>
              <a:t>, and has revealed its evil propensity as a </a:t>
            </a:r>
            <a:r>
              <a:rPr lang="en-US" sz="2000" i="1" dirty="0" err="1">
                <a:latin typeface="Arial Narrow" panose="020B0606020202030204" pitchFamily="34" charset="0"/>
              </a:rPr>
              <a:t>gorer</a:t>
            </a:r>
            <a:r>
              <a:rPr lang="en-US" sz="2000" i="1" dirty="0">
                <a:latin typeface="Arial Narrow" panose="020B0606020202030204" pitchFamily="34" charset="0"/>
              </a:rPr>
              <a:t>, and he has not blunted its horn, or shut up the ox, and then that ox has gored a free man, and caused his death, the owner shall pay half a mina of silver (#251).</a:t>
            </a:r>
          </a:p>
          <a:p>
            <a:pPr marL="0" indent="0">
              <a:buNone/>
            </a:pPr>
            <a:endParaRPr lang="en-US" sz="2000" dirty="0">
              <a:latin typeface="Arial Narrow" panose="020B0606020202030204" pitchFamily="34" charset="0"/>
            </a:endParaRPr>
          </a:p>
        </p:txBody>
      </p:sp>
      <p:sp>
        <p:nvSpPr>
          <p:cNvPr id="5" name="Content Placeholder 4">
            <a:extLst>
              <a:ext uri="{FF2B5EF4-FFF2-40B4-BE49-F238E27FC236}">
                <a16:creationId xmlns:a16="http://schemas.microsoft.com/office/drawing/2014/main" id="{735AC124-D2B6-4CC7-B33E-90A797546A5E}"/>
              </a:ext>
            </a:extLst>
          </p:cNvPr>
          <p:cNvSpPr>
            <a:spLocks noGrp="1"/>
          </p:cNvSpPr>
          <p:nvPr>
            <p:ph sz="half" idx="2"/>
          </p:nvPr>
        </p:nvSpPr>
        <p:spPr>
          <a:xfrm>
            <a:off x="6675120" y="937260"/>
            <a:ext cx="5329067" cy="5784216"/>
          </a:xfrm>
          <a:solidFill>
            <a:srgbClr val="FFFF99"/>
          </a:solidFill>
        </p:spPr>
        <p:txBody>
          <a:bodyPr>
            <a:normAutofit/>
          </a:bodyPr>
          <a:lstStyle/>
          <a:p>
            <a:pPr marL="0" indent="0">
              <a:lnSpc>
                <a:spcPct val="100000"/>
              </a:lnSpc>
              <a:buNone/>
            </a:pPr>
            <a:r>
              <a:rPr lang="en-US" sz="2800" b="1" dirty="0">
                <a:solidFill>
                  <a:srgbClr val="FF0000"/>
                </a:solidFill>
                <a:effectLst>
                  <a:outerShdw blurRad="38100" dist="38100" dir="2700000" algn="tl">
                    <a:srgbClr val="000000">
                      <a:alpha val="43137"/>
                    </a:srgbClr>
                  </a:outerShdw>
                </a:effectLst>
              </a:rPr>
              <a:t>MOSES</a:t>
            </a:r>
          </a:p>
          <a:p>
            <a:pPr marL="0" indent="0">
              <a:buNone/>
            </a:pPr>
            <a:r>
              <a:rPr lang="en-US" sz="2000" i="1" dirty="0">
                <a:latin typeface="Arial Narrow" panose="020B0606020202030204" pitchFamily="34" charset="0"/>
              </a:rPr>
              <a:t>When you buy a Hebrew slave, he shall serve six years, and in the seventh he shall go free, for nothing (21:2).</a:t>
            </a:r>
          </a:p>
          <a:p>
            <a:pPr marL="0" indent="0">
              <a:buNone/>
            </a:pPr>
            <a:r>
              <a:rPr lang="en-US" sz="2000" i="1" dirty="0">
                <a:latin typeface="Arial Narrow" panose="020B0606020202030204" pitchFamily="34" charset="0"/>
              </a:rPr>
              <a:t>But if there is harm, you shall pay life for life, eye for eye, tooth for tooth, hand for hand, foot for foot, burn for burn, wound for wound, stripe for stripe (21:23-25).</a:t>
            </a:r>
          </a:p>
          <a:p>
            <a:pPr marL="0" indent="0">
              <a:buNone/>
            </a:pPr>
            <a:r>
              <a:rPr lang="en-US" sz="2000" i="1" dirty="0">
                <a:latin typeface="Arial Narrow" panose="020B0606020202030204" pitchFamily="34" charset="0"/>
              </a:rPr>
              <a:t>When men strive together and hit a pregnant woman, so that her children come out, but there is no harm, the one who hit her shall surely be fined (21:22).</a:t>
            </a:r>
          </a:p>
          <a:p>
            <a:pPr marL="0" indent="0">
              <a:buNone/>
            </a:pPr>
            <a:r>
              <a:rPr lang="en-US" sz="2000" i="1" dirty="0">
                <a:latin typeface="Arial Narrow" panose="020B0606020202030204" pitchFamily="34" charset="0"/>
              </a:rPr>
              <a:t>But if the ox has been accustomed to gore in the past, and its owner has been warned but has not kept it in, and it kills a man or woman, the ox shall be stoned, and its owner also shall be put to death (21:29).</a:t>
            </a:r>
          </a:p>
          <a:p>
            <a:pPr marL="0" indent="0">
              <a:buNone/>
            </a:pPr>
            <a:endParaRPr lang="en-US" sz="2000" i="1" dirty="0">
              <a:latin typeface="Arial Narrow" panose="020B0606020202030204" pitchFamily="34" charset="0"/>
            </a:endParaRPr>
          </a:p>
        </p:txBody>
      </p:sp>
      <p:sp>
        <p:nvSpPr>
          <p:cNvPr id="3" name="Slide Number Placeholder 2">
            <a:extLst>
              <a:ext uri="{FF2B5EF4-FFF2-40B4-BE49-F238E27FC236}">
                <a16:creationId xmlns:a16="http://schemas.microsoft.com/office/drawing/2014/main" id="{C91B367B-C53F-ABEB-F8F5-DEB229992101}"/>
              </a:ext>
            </a:extLst>
          </p:cNvPr>
          <p:cNvSpPr>
            <a:spLocks noGrp="1"/>
          </p:cNvSpPr>
          <p:nvPr>
            <p:ph type="sldNum" sz="quarter" idx="14"/>
          </p:nvPr>
        </p:nvSpPr>
        <p:spPr/>
        <p:txBody>
          <a:bodyPr/>
          <a:lstStyle/>
          <a:p>
            <a:fld id="{45C00377-489B-40EC-B059-26BDDD2E89B9}" type="slidenum">
              <a:rPr lang="en-US" smtClean="0"/>
              <a:pPr/>
              <a:t>36</a:t>
            </a:fld>
            <a:endParaRPr lang="en-US" dirty="0"/>
          </a:p>
        </p:txBody>
      </p:sp>
    </p:spTree>
    <p:extLst>
      <p:ext uri="{BB962C8B-B14F-4D97-AF65-F5344CB8AC3E}">
        <p14:creationId xmlns:p14="http://schemas.microsoft.com/office/powerpoint/2010/main" val="10067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randombar(horizontal)">
                                      <p:cBhvr>
                                        <p:cTn id="13" dur="500"/>
                                        <p:tgtEl>
                                          <p:spTgt spid="5">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 calcmode="lin" valueType="num">
                                      <p:cBhvr additive="base">
                                        <p:cTn id="4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 calcmode="lin" valueType="num">
                                      <p:cBhvr additive="base">
                                        <p:cTn id="5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additive="base">
                                        <p:cTn id="5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86F686C8-08BE-46D2-B063-E41537E0E70F}"/>
              </a:ext>
            </a:extLst>
          </p:cNvPr>
          <p:cNvSpPr>
            <a:spLocks noGrp="1" noChangeArrowheads="1"/>
          </p:cNvSpPr>
          <p:nvPr>
            <p:ph type="title"/>
          </p:nvPr>
        </p:nvSpPr>
        <p:spPr>
          <a:xfrm>
            <a:off x="1901192" y="113665"/>
            <a:ext cx="8877300" cy="1371600"/>
          </a:xfrm>
        </p:spPr>
        <p:txBody>
          <a:bodyPr/>
          <a:lstStyle/>
          <a:p>
            <a:pPr eaLnBrk="1" hangingPunct="1">
              <a:defRPr/>
            </a:pPr>
            <a:r>
              <a:rPr lang="en-US" altLang="en-US" dirty="0">
                <a:latin typeface="Copperplate Gothic Bold" pitchFamily="34" charset="0"/>
              </a:rPr>
              <a:t>Examples of Apodictic Law: Commandments 7 &amp; 8</a:t>
            </a:r>
          </a:p>
        </p:txBody>
      </p:sp>
      <p:sp>
        <p:nvSpPr>
          <p:cNvPr id="160771" name="Rectangle 3">
            <a:extLst>
              <a:ext uri="{FF2B5EF4-FFF2-40B4-BE49-F238E27FC236}">
                <a16:creationId xmlns:a16="http://schemas.microsoft.com/office/drawing/2014/main" id="{88CD3927-37AE-47E9-B7AC-6D1508A13603}"/>
              </a:ext>
            </a:extLst>
          </p:cNvPr>
          <p:cNvSpPr>
            <a:spLocks noGrp="1" noChangeArrowheads="1"/>
          </p:cNvSpPr>
          <p:nvPr>
            <p:ph type="body" sz="half" idx="1"/>
          </p:nvPr>
        </p:nvSpPr>
        <p:spPr>
          <a:xfrm>
            <a:off x="297180" y="1964690"/>
            <a:ext cx="5554980" cy="4564380"/>
          </a:xfrm>
          <a:solidFill>
            <a:srgbClr val="CCCCFF"/>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“You shall not commit adultery.”</a:t>
            </a:r>
          </a:p>
          <a:p>
            <a:pPr eaLnBrk="1" hangingPunct="1">
              <a:defRPr/>
            </a:pPr>
            <a:r>
              <a:rPr lang="en-US" altLang="en-US" sz="2400" i="1" dirty="0">
                <a:effectLst/>
              </a:rPr>
              <a:t>Like murder, adultery was a capital offense.</a:t>
            </a:r>
          </a:p>
          <a:p>
            <a:pPr eaLnBrk="1" hangingPunct="1">
              <a:defRPr/>
            </a:pPr>
            <a:r>
              <a:rPr lang="en-US" altLang="en-US" sz="2400" i="1" dirty="0">
                <a:effectLst/>
              </a:rPr>
              <a:t>It represented defiance against God who unites a man and woman in marriage.</a:t>
            </a:r>
          </a:p>
          <a:p>
            <a:pPr eaLnBrk="1" hangingPunct="1">
              <a:defRPr/>
            </a:pPr>
            <a:r>
              <a:rPr lang="en-US" altLang="en-US" sz="2400" i="1" dirty="0">
                <a:effectLst/>
              </a:rPr>
              <a:t>As a fundamental act of unfaithfulness, it underlies various other sexual offenses taken up later.</a:t>
            </a:r>
          </a:p>
        </p:txBody>
      </p:sp>
      <p:sp>
        <p:nvSpPr>
          <p:cNvPr id="160772" name="Rectangle 4">
            <a:extLst>
              <a:ext uri="{FF2B5EF4-FFF2-40B4-BE49-F238E27FC236}">
                <a16:creationId xmlns:a16="http://schemas.microsoft.com/office/drawing/2014/main" id="{FA30237C-7468-4D50-83FD-F6867035A53F}"/>
              </a:ext>
            </a:extLst>
          </p:cNvPr>
          <p:cNvSpPr>
            <a:spLocks noGrp="1" noChangeArrowheads="1"/>
          </p:cNvSpPr>
          <p:nvPr>
            <p:ph type="body" sz="half" idx="2"/>
          </p:nvPr>
        </p:nvSpPr>
        <p:spPr>
          <a:xfrm>
            <a:off x="6339842" y="1964690"/>
            <a:ext cx="5410200" cy="456438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“You shall not steal.”</a:t>
            </a:r>
          </a:p>
          <a:p>
            <a:pPr eaLnBrk="1" hangingPunct="1">
              <a:defRPr/>
            </a:pPr>
            <a:r>
              <a:rPr lang="en-US" altLang="en-US" sz="2400" i="1" dirty="0">
                <a:effectLst/>
              </a:rPr>
              <a:t>Popularly, this law concerns robbery and petty theft, but it also probably includes kidnapping (the Hebrew verb can also have persons as its object, cf. 21:16).</a:t>
            </a:r>
          </a:p>
          <a:p>
            <a:pPr eaLnBrk="1" hangingPunct="1">
              <a:defRPr/>
            </a:pPr>
            <a:r>
              <a:rPr lang="en-US" altLang="en-US" sz="2400" i="1" dirty="0">
                <a:effectLst/>
              </a:rPr>
              <a:t>Acts of theft are violations of the person him/herself.</a:t>
            </a:r>
          </a:p>
        </p:txBody>
      </p:sp>
      <p:sp>
        <p:nvSpPr>
          <p:cNvPr id="2" name="Slide Number Placeholder 1">
            <a:extLst>
              <a:ext uri="{FF2B5EF4-FFF2-40B4-BE49-F238E27FC236}">
                <a16:creationId xmlns:a16="http://schemas.microsoft.com/office/drawing/2014/main" id="{2B46A002-996A-B249-6932-2DC91CC17CD4}"/>
              </a:ext>
            </a:extLst>
          </p:cNvPr>
          <p:cNvSpPr>
            <a:spLocks noGrp="1"/>
          </p:cNvSpPr>
          <p:nvPr>
            <p:ph type="sldNum" sz="quarter" idx="12"/>
          </p:nvPr>
        </p:nvSpPr>
        <p:spPr/>
        <p:txBody>
          <a:bodyPr/>
          <a:lstStyle/>
          <a:p>
            <a:pPr>
              <a:defRPr/>
            </a:pPr>
            <a:fld id="{6978B9DD-7823-42FA-A304-9FAD90ECA612}" type="slidenum">
              <a:rPr lang="en-US" altLang="en-US" smtClean="0"/>
              <a:pPr>
                <a:defRPr/>
              </a:pPr>
              <a:t>37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0771">
                                            <p:bg/>
                                          </p:spTgt>
                                        </p:tgtEl>
                                        <p:attrNameLst>
                                          <p:attrName>style.visibility</p:attrName>
                                        </p:attrNameLst>
                                      </p:cBhvr>
                                      <p:to>
                                        <p:strVal val="visible"/>
                                      </p:to>
                                    </p:set>
                                    <p:animEffect transition="in" filter="dissolve">
                                      <p:cBhvr>
                                        <p:cTn id="7" dur="500"/>
                                        <p:tgtEl>
                                          <p:spTgt spid="16077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0771">
                                            <p:txEl>
                                              <p:pRg st="0" end="0"/>
                                            </p:txEl>
                                          </p:spTgt>
                                        </p:tgtEl>
                                        <p:attrNameLst>
                                          <p:attrName>style.visibility</p:attrName>
                                        </p:attrNameLst>
                                      </p:cBhvr>
                                      <p:to>
                                        <p:strVal val="visible"/>
                                      </p:to>
                                    </p:set>
                                    <p:animEffect transition="in" filter="dissolve">
                                      <p:cBhvr>
                                        <p:cTn id="10" dur="500"/>
                                        <p:tgtEl>
                                          <p:spTgt spid="16077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0771">
                                            <p:txEl>
                                              <p:pRg st="1" end="1"/>
                                            </p:txEl>
                                          </p:spTgt>
                                        </p:tgtEl>
                                        <p:attrNameLst>
                                          <p:attrName>style.visibility</p:attrName>
                                        </p:attrNameLst>
                                      </p:cBhvr>
                                      <p:to>
                                        <p:strVal val="visible"/>
                                      </p:to>
                                    </p:set>
                                    <p:anim calcmode="lin" valueType="num">
                                      <p:cBhvr additive="base">
                                        <p:cTn id="15"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0771">
                                            <p:txEl>
                                              <p:pRg st="2" end="2"/>
                                            </p:txEl>
                                          </p:spTgt>
                                        </p:tgtEl>
                                        <p:attrNameLst>
                                          <p:attrName>style.visibility</p:attrName>
                                        </p:attrNameLst>
                                      </p:cBhvr>
                                      <p:to>
                                        <p:strVal val="visible"/>
                                      </p:to>
                                    </p:set>
                                    <p:anim calcmode="lin" valueType="num">
                                      <p:cBhvr additive="base">
                                        <p:cTn id="21"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0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60771">
                                            <p:txEl>
                                              <p:pRg st="3" end="3"/>
                                            </p:txEl>
                                          </p:spTgt>
                                        </p:tgtEl>
                                        <p:attrNameLst>
                                          <p:attrName>style.visibility</p:attrName>
                                        </p:attrNameLst>
                                      </p:cBhvr>
                                      <p:to>
                                        <p:strVal val="visible"/>
                                      </p:to>
                                    </p:set>
                                    <p:anim calcmode="lin" valueType="num">
                                      <p:cBhvr additive="base">
                                        <p:cTn id="27"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0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60772">
                                            <p:bg/>
                                          </p:spTgt>
                                        </p:tgtEl>
                                        <p:attrNameLst>
                                          <p:attrName>style.visibility</p:attrName>
                                        </p:attrNameLst>
                                      </p:cBhvr>
                                      <p:to>
                                        <p:strVal val="visible"/>
                                      </p:to>
                                    </p:set>
                                    <p:animEffect transition="in" filter="dissolve">
                                      <p:cBhvr>
                                        <p:cTn id="33" dur="500"/>
                                        <p:tgtEl>
                                          <p:spTgt spid="160772">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60772">
                                            <p:txEl>
                                              <p:pRg st="0" end="0"/>
                                            </p:txEl>
                                          </p:spTgt>
                                        </p:tgtEl>
                                        <p:attrNameLst>
                                          <p:attrName>style.visibility</p:attrName>
                                        </p:attrNameLst>
                                      </p:cBhvr>
                                      <p:to>
                                        <p:strVal val="visible"/>
                                      </p:to>
                                    </p:set>
                                    <p:animEffect transition="in" filter="dissolve">
                                      <p:cBhvr>
                                        <p:cTn id="36" dur="500"/>
                                        <p:tgtEl>
                                          <p:spTgt spid="160772">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0772">
                                            <p:txEl>
                                              <p:pRg st="1" end="1"/>
                                            </p:txEl>
                                          </p:spTgt>
                                        </p:tgtEl>
                                        <p:attrNameLst>
                                          <p:attrName>style.visibility</p:attrName>
                                        </p:attrNameLst>
                                      </p:cBhvr>
                                      <p:to>
                                        <p:strVal val="visible"/>
                                      </p:to>
                                    </p:set>
                                    <p:anim calcmode="lin" valueType="num">
                                      <p:cBhvr additive="base">
                                        <p:cTn id="41" dur="500" fill="hold"/>
                                        <p:tgtEl>
                                          <p:spTgt spid="16077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07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0772">
                                            <p:txEl>
                                              <p:pRg st="2" end="2"/>
                                            </p:txEl>
                                          </p:spTgt>
                                        </p:tgtEl>
                                        <p:attrNameLst>
                                          <p:attrName>style.visibility</p:attrName>
                                        </p:attrNameLst>
                                      </p:cBhvr>
                                      <p:to>
                                        <p:strVal val="visible"/>
                                      </p:to>
                                    </p:set>
                                    <p:anim calcmode="lin" valueType="num">
                                      <p:cBhvr additive="base">
                                        <p:cTn id="47" dur="500" fill="hold"/>
                                        <p:tgtEl>
                                          <p:spTgt spid="160772">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077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animBg="1"/>
      <p:bldP spid="160772"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3">
            <a:extLst>
              <a:ext uri="{FF2B5EF4-FFF2-40B4-BE49-F238E27FC236}">
                <a16:creationId xmlns:a16="http://schemas.microsoft.com/office/drawing/2014/main" id="{0262ECD3-C916-402E-92FD-F66AC769891B}"/>
              </a:ext>
            </a:extLst>
          </p:cNvPr>
          <p:cNvSpPr>
            <a:spLocks noGrp="1" noChangeArrowheads="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A2D911-5847-4122-B036-F39ACD644586}"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54306" name="Rectangle 2">
            <a:extLst>
              <a:ext uri="{FF2B5EF4-FFF2-40B4-BE49-F238E27FC236}">
                <a16:creationId xmlns:a16="http://schemas.microsoft.com/office/drawing/2014/main" id="{3FED1892-D78A-445B-B390-FB2F0D9E843A}"/>
              </a:ext>
            </a:extLst>
          </p:cNvPr>
          <p:cNvSpPr>
            <a:spLocks noGrp="1" noChangeArrowheads="1"/>
          </p:cNvSpPr>
          <p:nvPr>
            <p:ph type="ctrTitle"/>
          </p:nvPr>
        </p:nvSpPr>
        <p:spPr>
          <a:xfrm>
            <a:off x="6574790" y="3756661"/>
            <a:ext cx="4325620" cy="1812925"/>
          </a:xfrm>
        </p:spPr>
        <p:txBody>
          <a:bodyPr/>
          <a:lstStyle/>
          <a:p>
            <a:pPr algn="r" eaLnBrk="1" hangingPunct="1">
              <a:defRPr/>
            </a:pPr>
            <a:r>
              <a:rPr lang="en-US" altLang="en-US" sz="9600" dirty="0">
                <a:latin typeface="Mistral" panose="03090702030407020403" pitchFamily="66" charset="0"/>
              </a:rPr>
              <a:t>Poetry</a:t>
            </a:r>
          </a:p>
        </p:txBody>
      </p:sp>
    </p:spTree>
    <p:extLst>
      <p:ext uri="{BB962C8B-B14F-4D97-AF65-F5344CB8AC3E}">
        <p14:creationId xmlns:p14="http://schemas.microsoft.com/office/powerpoint/2010/main" val="1901393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4ECD36-C834-8792-EC08-C626368AD93B}"/>
              </a:ext>
            </a:extLst>
          </p:cNvPr>
          <p:cNvSpPr>
            <a:spLocks noGrp="1"/>
          </p:cNvSpPr>
          <p:nvPr>
            <p:ph type="sldNum" sz="quarter" idx="12"/>
          </p:nvPr>
        </p:nvSpPr>
        <p:spPr/>
        <p:txBody>
          <a:bodyPr/>
          <a:lstStyle/>
          <a:p>
            <a:pPr defTabSz="914400" fontAlgn="base">
              <a:spcBef>
                <a:spcPct val="0"/>
              </a:spcBef>
              <a:spcAft>
                <a:spcPct val="0"/>
              </a:spcAft>
            </a:pPr>
            <a:fld id="{BB3836F7-DD4B-4313-A6D4-EA14C90303FC}" type="slidenum">
              <a:rPr lang="en-US" altLang="en-US">
                <a:solidFill>
                  <a:srgbClr val="FFFFFF"/>
                </a:solidFill>
                <a:latin typeface="Tahoma" panose="020B0604030504040204" pitchFamily="34" charset="0"/>
                <a:cs typeface="Arial" panose="020B0604020202020204" pitchFamily="34" charset="0"/>
              </a:rPr>
              <a:pPr defTabSz="914400" fontAlgn="base">
                <a:spcBef>
                  <a:spcPct val="0"/>
                </a:spcBef>
                <a:spcAft>
                  <a:spcPct val="0"/>
                </a:spcAft>
              </a:pPr>
              <a:t>39</a:t>
            </a:fld>
            <a:endParaRPr lang="en-US" altLang="en-US">
              <a:solidFill>
                <a:srgbClr val="FFFFFF"/>
              </a:solidFill>
              <a:latin typeface="Tahoma" panose="020B0604030504040204" pitchFamily="34" charset="0"/>
              <a:cs typeface="Arial" panose="020B0604020202020204" pitchFamily="34" charset="0"/>
            </a:endParaRPr>
          </a:p>
        </p:txBody>
      </p:sp>
      <p:sp>
        <p:nvSpPr>
          <p:cNvPr id="64514" name="Rectangle 2">
            <a:extLst>
              <a:ext uri="{FF2B5EF4-FFF2-40B4-BE49-F238E27FC236}">
                <a16:creationId xmlns:a16="http://schemas.microsoft.com/office/drawing/2014/main" id="{13FC56B0-C3C4-67C5-49EF-92733174E2E2}"/>
              </a:ext>
            </a:extLst>
          </p:cNvPr>
          <p:cNvSpPr>
            <a:spLocks noGrp="1" noChangeArrowheads="1"/>
          </p:cNvSpPr>
          <p:nvPr>
            <p:ph type="title"/>
          </p:nvPr>
        </p:nvSpPr>
        <p:spPr>
          <a:xfrm>
            <a:off x="1295400" y="396875"/>
            <a:ext cx="7543800" cy="1431925"/>
          </a:xfrm>
        </p:spPr>
        <p:txBody>
          <a:bodyPr/>
          <a:lstStyle/>
          <a:p>
            <a:r>
              <a:rPr lang="en-US" altLang="en-US" sz="7200" b="0" dirty="0">
                <a:solidFill>
                  <a:srgbClr val="FFFF00"/>
                </a:solidFill>
                <a:latin typeface="Matura MT Script Capitals" panose="03020802060602070202" pitchFamily="66" charset="0"/>
              </a:rPr>
              <a:t>H</a:t>
            </a:r>
            <a:r>
              <a:rPr lang="en-US" altLang="en-US" sz="6600" b="0" dirty="0">
                <a:solidFill>
                  <a:srgbClr val="FFFF00"/>
                </a:solidFill>
                <a:latin typeface="Matura MT Script Capitals" panose="03020802060602070202" pitchFamily="66" charset="0"/>
              </a:rPr>
              <a:t>ebrew </a:t>
            </a:r>
            <a:r>
              <a:rPr lang="en-US" altLang="en-US" sz="7200" b="0" dirty="0">
                <a:solidFill>
                  <a:srgbClr val="FFFF00"/>
                </a:solidFill>
                <a:latin typeface="Matura MT Script Capitals" panose="03020802060602070202" pitchFamily="66" charset="0"/>
              </a:rPr>
              <a:t>P</a:t>
            </a:r>
            <a:r>
              <a:rPr lang="en-US" altLang="en-US" sz="6600" b="0" dirty="0">
                <a:solidFill>
                  <a:srgbClr val="FFFF00"/>
                </a:solidFill>
                <a:latin typeface="Matura MT Script Capitals" panose="03020802060602070202" pitchFamily="66" charset="0"/>
              </a:rPr>
              <a:t>oetry</a:t>
            </a:r>
          </a:p>
        </p:txBody>
      </p:sp>
      <p:sp>
        <p:nvSpPr>
          <p:cNvPr id="64515" name="Rectangle 3">
            <a:extLst>
              <a:ext uri="{FF2B5EF4-FFF2-40B4-BE49-F238E27FC236}">
                <a16:creationId xmlns:a16="http://schemas.microsoft.com/office/drawing/2014/main" id="{EDF563C5-279B-FC69-B731-BF9DC608A419}"/>
              </a:ext>
            </a:extLst>
          </p:cNvPr>
          <p:cNvSpPr>
            <a:spLocks noGrp="1" noChangeArrowheads="1"/>
          </p:cNvSpPr>
          <p:nvPr>
            <p:ph type="body" idx="1"/>
          </p:nvPr>
        </p:nvSpPr>
        <p:spPr/>
        <p:txBody>
          <a:bodyPr/>
          <a:lstStyle/>
          <a:p>
            <a:pPr>
              <a:buFont typeface="Wingdings" panose="05000000000000000000" pitchFamily="2" charset="2"/>
              <a:buNone/>
            </a:pPr>
            <a:r>
              <a:rPr lang="en-US" altLang="en-US" sz="2800">
                <a:solidFill>
                  <a:schemeClr val="accent1"/>
                </a:solidFill>
              </a:rPr>
              <a:t>Poetry is literature written in meter. General characteristics of Hebrew poetry include:</a:t>
            </a:r>
          </a:p>
          <a:p>
            <a:r>
              <a:rPr lang="en-US" altLang="en-US" sz="2400" i="1">
                <a:latin typeface="Arial Narrow" panose="020B0606020202030204" pitchFamily="34" charset="0"/>
              </a:rPr>
              <a:t>Rhythm (accented language)</a:t>
            </a:r>
          </a:p>
          <a:p>
            <a:r>
              <a:rPr lang="en-US" altLang="en-US" sz="2400" i="1">
                <a:latin typeface="Arial Narrow" panose="020B0606020202030204" pitchFamily="34" charset="0"/>
              </a:rPr>
              <a:t>Meter (patterns of verse)</a:t>
            </a:r>
          </a:p>
          <a:p>
            <a:r>
              <a:rPr lang="en-US" altLang="en-US" sz="2400" i="1">
                <a:latin typeface="Arial Narrow" panose="020B0606020202030204" pitchFamily="34" charset="0"/>
              </a:rPr>
              <a:t>Rhyme (repetitive elements)</a:t>
            </a:r>
          </a:p>
          <a:p>
            <a:r>
              <a:rPr lang="en-US" altLang="en-US" sz="2400" i="1">
                <a:latin typeface="Arial Narrow" panose="020B0606020202030204" pitchFamily="34" charset="0"/>
              </a:rPr>
              <a:t>Lyrical style (expression of deep personal feelings and emotion)</a:t>
            </a:r>
          </a:p>
          <a:p>
            <a:r>
              <a:rPr lang="en-US" altLang="en-US" sz="2400" i="1">
                <a:latin typeface="Arial Narrow" panose="020B0606020202030204" pitchFamily="34" charset="0"/>
              </a:rPr>
              <a:t>Metaphorical language (words become symbols of other entities)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heel(4)">
                                      <p:cBhvr>
                                        <p:cTn id="7" dur="20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 calcmode="lin" valueType="num">
                                      <p:cBhvr additive="base">
                                        <p:cTn id="12" dur="10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4515">
                                            <p:txEl>
                                              <p:pRg st="1" end="1"/>
                                            </p:txEl>
                                          </p:spTgt>
                                        </p:tgtEl>
                                        <p:attrNameLst>
                                          <p:attrName>style.visibility</p:attrName>
                                        </p:attrNameLst>
                                      </p:cBhvr>
                                      <p:to>
                                        <p:strVal val="visible"/>
                                      </p:to>
                                    </p:set>
                                    <p:animEffect transition="in" filter="wipe(left)">
                                      <p:cBhvr>
                                        <p:cTn id="18" dur="500"/>
                                        <p:tgtEl>
                                          <p:spTgt spid="645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64515">
                                            <p:txEl>
                                              <p:pRg st="2" end="2"/>
                                            </p:txEl>
                                          </p:spTgt>
                                        </p:tgtEl>
                                        <p:attrNameLst>
                                          <p:attrName>style.visibility</p:attrName>
                                        </p:attrNameLst>
                                      </p:cBhvr>
                                      <p:to>
                                        <p:strVal val="visible"/>
                                      </p:to>
                                    </p:set>
                                    <p:animEffect transition="in" filter="wipe(left)">
                                      <p:cBhvr>
                                        <p:cTn id="23" dur="500"/>
                                        <p:tgtEl>
                                          <p:spTgt spid="6451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64515">
                                            <p:txEl>
                                              <p:pRg st="3" end="3"/>
                                            </p:txEl>
                                          </p:spTgt>
                                        </p:tgtEl>
                                        <p:attrNameLst>
                                          <p:attrName>style.visibility</p:attrName>
                                        </p:attrNameLst>
                                      </p:cBhvr>
                                      <p:to>
                                        <p:strVal val="visible"/>
                                      </p:to>
                                    </p:set>
                                    <p:animEffect transition="in" filter="wipe(left)">
                                      <p:cBhvr>
                                        <p:cTn id="28" dur="500"/>
                                        <p:tgtEl>
                                          <p:spTgt spid="6451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64515">
                                            <p:txEl>
                                              <p:pRg st="4" end="4"/>
                                            </p:txEl>
                                          </p:spTgt>
                                        </p:tgtEl>
                                        <p:attrNameLst>
                                          <p:attrName>style.visibility</p:attrName>
                                        </p:attrNameLst>
                                      </p:cBhvr>
                                      <p:to>
                                        <p:strVal val="visible"/>
                                      </p:to>
                                    </p:set>
                                    <p:animEffect transition="in" filter="wipe(left)">
                                      <p:cBhvr>
                                        <p:cTn id="33" dur="500"/>
                                        <p:tgtEl>
                                          <p:spTgt spid="64515">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64515">
                                            <p:txEl>
                                              <p:pRg st="5" end="5"/>
                                            </p:txEl>
                                          </p:spTgt>
                                        </p:tgtEl>
                                        <p:attrNameLst>
                                          <p:attrName>style.visibility</p:attrName>
                                        </p:attrNameLst>
                                      </p:cBhvr>
                                      <p:to>
                                        <p:strVal val="visible"/>
                                      </p:to>
                                    </p:set>
                                    <p:animEffect transition="in" filter="wipe(left)">
                                      <p:cBhvr>
                                        <p:cTn id="38" dur="500"/>
                                        <p:tgtEl>
                                          <p:spTgt spid="645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91695-35A2-53F5-CC0F-ADD850B1B9E5}"/>
              </a:ext>
            </a:extLst>
          </p:cNvPr>
          <p:cNvSpPr>
            <a:spLocks noGrp="1"/>
          </p:cNvSpPr>
          <p:nvPr>
            <p:ph type="title"/>
          </p:nvPr>
        </p:nvSpPr>
        <p:spPr>
          <a:xfrm>
            <a:off x="450376" y="307975"/>
            <a:ext cx="9514764" cy="1139825"/>
          </a:xfrm>
        </p:spPr>
        <p:txBody>
          <a:bodyPr/>
          <a:lstStyle/>
          <a:p>
            <a:pPr>
              <a:defRPr/>
            </a:pPr>
            <a:r>
              <a:rPr lang="en-US" dirty="0">
                <a:solidFill>
                  <a:srgbClr val="FFC000"/>
                </a:solidFill>
                <a:latin typeface="Eras Bold ITC" panose="020B0604020202020204" pitchFamily="34" charset="0"/>
              </a:rPr>
              <a:t>The Text of the Hebrew Bible</a:t>
            </a:r>
          </a:p>
        </p:txBody>
      </p:sp>
      <p:sp>
        <p:nvSpPr>
          <p:cNvPr id="3" name="Content Placeholder 2">
            <a:extLst>
              <a:ext uri="{FF2B5EF4-FFF2-40B4-BE49-F238E27FC236}">
                <a16:creationId xmlns:a16="http://schemas.microsoft.com/office/drawing/2014/main" id="{2E8DC61C-B073-7D7F-C13A-D20D40F3AA86}"/>
              </a:ext>
            </a:extLst>
          </p:cNvPr>
          <p:cNvSpPr>
            <a:spLocks noGrp="1"/>
          </p:cNvSpPr>
          <p:nvPr>
            <p:ph idx="1"/>
          </p:nvPr>
        </p:nvSpPr>
        <p:spPr>
          <a:xfrm>
            <a:off x="1078173" y="1447800"/>
            <a:ext cx="10181230" cy="5257800"/>
          </a:xfrm>
        </p:spPr>
        <p:txBody>
          <a:bodyPr/>
          <a:lstStyle/>
          <a:p>
            <a:pPr marL="0" indent="0">
              <a:buNone/>
              <a:defRPr/>
            </a:pPr>
            <a:r>
              <a:rPr lang="en-US" dirty="0">
                <a:solidFill>
                  <a:srgbClr val="FFFF99"/>
                </a:solidFill>
                <a:latin typeface="Eras Demi ITC" panose="020B0604020202020204" pitchFamily="34" charset="0"/>
              </a:rPr>
              <a:t>Our primary text of the Old Testament is the Leningrad Codex.</a:t>
            </a:r>
          </a:p>
          <a:p>
            <a:pPr>
              <a:defRPr/>
            </a:pPr>
            <a:r>
              <a:rPr lang="en-US" sz="2800" i="1" dirty="0">
                <a:latin typeface="Arial Narrow" panose="020B0606020202030204" pitchFamily="34" charset="0"/>
              </a:rPr>
              <a:t>Known as the </a:t>
            </a:r>
            <a:r>
              <a:rPr lang="en-US" sz="2800" b="1" i="1" dirty="0">
                <a:solidFill>
                  <a:srgbClr val="FFFF00"/>
                </a:solidFill>
                <a:latin typeface="Arial Narrow" panose="020B0606020202030204" pitchFamily="34" charset="0"/>
              </a:rPr>
              <a:t>Masoretic Text </a:t>
            </a:r>
            <a:r>
              <a:rPr lang="en-US" sz="2800" i="1" dirty="0">
                <a:latin typeface="Arial Narrow" panose="020B0606020202030204" pitchFamily="34" charset="0"/>
              </a:rPr>
              <a:t>(after the Jewish family of scribes called the </a:t>
            </a:r>
            <a:r>
              <a:rPr lang="en-US" sz="2800" i="1" dirty="0" err="1">
                <a:latin typeface="Arial Narrow" panose="020B0606020202030204" pitchFamily="34" charset="0"/>
              </a:rPr>
              <a:t>Masoretes</a:t>
            </a:r>
            <a:r>
              <a:rPr lang="en-US" sz="2800" i="1" dirty="0">
                <a:latin typeface="Arial Narrow" panose="020B0606020202030204" pitchFamily="34" charset="0"/>
              </a:rPr>
              <a:t> in the Middle Ages), this text dates to 1008-1009 AD.</a:t>
            </a:r>
          </a:p>
          <a:p>
            <a:pPr>
              <a:defRPr/>
            </a:pPr>
            <a:r>
              <a:rPr lang="en-US" sz="2800" i="1" dirty="0">
                <a:latin typeface="Arial Narrow" panose="020B0606020202030204" pitchFamily="34" charset="0"/>
              </a:rPr>
              <a:t>Most earlier Hebrew Texts were buried reverently after they were well-worn, and subsequent copies were then made.</a:t>
            </a:r>
          </a:p>
          <a:p>
            <a:pPr>
              <a:defRPr/>
            </a:pPr>
            <a:r>
              <a:rPr lang="en-US" sz="2800" i="1" dirty="0">
                <a:latin typeface="Arial Narrow" panose="020B0606020202030204" pitchFamily="34" charset="0"/>
              </a:rPr>
              <a:t>The Dead Sea Scrolls are a millennium older, but they are fragmented. They are helpful but not complete.</a:t>
            </a:r>
          </a:p>
          <a:p>
            <a:pPr>
              <a:defRPr/>
            </a:pPr>
            <a:r>
              <a:rPr lang="en-US" sz="2800" i="1" dirty="0">
                <a:latin typeface="Arial Narrow" panose="020B0606020202030204" pitchFamily="34" charset="0"/>
              </a:rPr>
              <a:t>Hence, the Masoretic Text is the starting place for all Old Testament translation.</a:t>
            </a:r>
          </a:p>
        </p:txBody>
      </p:sp>
      <p:sp>
        <p:nvSpPr>
          <p:cNvPr id="4" name="Slide Number Placeholder 3">
            <a:extLst>
              <a:ext uri="{FF2B5EF4-FFF2-40B4-BE49-F238E27FC236}">
                <a16:creationId xmlns:a16="http://schemas.microsoft.com/office/drawing/2014/main" id="{DC91B034-563B-E596-3057-F6A29110D7C9}"/>
              </a:ext>
            </a:extLst>
          </p:cNvPr>
          <p:cNvSpPr>
            <a:spLocks noGrp="1"/>
          </p:cNvSpPr>
          <p:nvPr>
            <p:ph type="sldNum" sz="quarter" idx="12"/>
          </p:nvPr>
        </p:nvSpPr>
        <p:spPr/>
        <p:txBody>
          <a:bodyPr/>
          <a:lstStyle/>
          <a:p>
            <a:fld id="{0CB6521E-382E-4268-A786-0FF2323A3D50}" type="slidenum">
              <a:rPr lang="en-US" altLang="en-US" smtClean="0"/>
              <a:pPr/>
              <a:t>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BCA5F1-9E10-1C71-E3E8-C0EA04EBE9DB}"/>
              </a:ext>
            </a:extLst>
          </p:cNvPr>
          <p:cNvSpPr>
            <a:spLocks noGrp="1"/>
          </p:cNvSpPr>
          <p:nvPr>
            <p:ph type="sldNum" sz="quarter" idx="12"/>
          </p:nvPr>
        </p:nvSpPr>
        <p:spPr/>
        <p:txBody>
          <a:bodyPr/>
          <a:lstStyle/>
          <a:p>
            <a:pPr defTabSz="914400" fontAlgn="base">
              <a:spcBef>
                <a:spcPct val="0"/>
              </a:spcBef>
              <a:spcAft>
                <a:spcPct val="0"/>
              </a:spcAft>
            </a:pPr>
            <a:fld id="{54410035-74E2-4BBB-B027-146A0AB8B3D1}" type="slidenum">
              <a:rPr lang="en-US" altLang="en-US">
                <a:solidFill>
                  <a:srgbClr val="FFFFFF"/>
                </a:solidFill>
                <a:latin typeface="Tahoma" panose="020B0604030504040204" pitchFamily="34" charset="0"/>
                <a:cs typeface="Arial" panose="020B0604020202020204" pitchFamily="34" charset="0"/>
              </a:rPr>
              <a:pPr defTabSz="914400" fontAlgn="base">
                <a:spcBef>
                  <a:spcPct val="0"/>
                </a:spcBef>
                <a:spcAft>
                  <a:spcPct val="0"/>
                </a:spcAft>
              </a:pPr>
              <a:t>40</a:t>
            </a:fld>
            <a:endParaRPr lang="en-US" altLang="en-US">
              <a:solidFill>
                <a:srgbClr val="FFFFFF"/>
              </a:solidFill>
              <a:latin typeface="Tahoma" panose="020B0604030504040204" pitchFamily="34" charset="0"/>
              <a:cs typeface="Arial" panose="020B0604020202020204" pitchFamily="34" charset="0"/>
            </a:endParaRPr>
          </a:p>
        </p:txBody>
      </p:sp>
      <p:sp>
        <p:nvSpPr>
          <p:cNvPr id="80898" name="Rectangle 2">
            <a:extLst>
              <a:ext uri="{FF2B5EF4-FFF2-40B4-BE49-F238E27FC236}">
                <a16:creationId xmlns:a16="http://schemas.microsoft.com/office/drawing/2014/main" id="{8CF2B5BC-F9B6-13A6-A77E-22B4F6832D4A}"/>
              </a:ext>
            </a:extLst>
          </p:cNvPr>
          <p:cNvSpPr>
            <a:spLocks noGrp="1" noChangeArrowheads="1"/>
          </p:cNvSpPr>
          <p:nvPr>
            <p:ph type="title"/>
          </p:nvPr>
        </p:nvSpPr>
        <p:spPr>
          <a:xfrm>
            <a:off x="1905000" y="304800"/>
            <a:ext cx="8305800" cy="1447800"/>
          </a:xfrm>
        </p:spPr>
        <p:txBody>
          <a:bodyPr/>
          <a:lstStyle/>
          <a:p>
            <a:r>
              <a:rPr lang="en-US" altLang="en-US" sz="4000" dirty="0">
                <a:solidFill>
                  <a:srgbClr val="FF9900"/>
                </a:solidFill>
                <a:latin typeface="Agency FB" panose="020B0503020202020204" pitchFamily="34" charset="0"/>
              </a:rPr>
              <a:t>Some features of Hebrew poetry are nearly impossible to reproduce in a second language.</a:t>
            </a:r>
          </a:p>
        </p:txBody>
      </p:sp>
      <p:sp>
        <p:nvSpPr>
          <p:cNvPr id="80899" name="Rectangle 3">
            <a:extLst>
              <a:ext uri="{FF2B5EF4-FFF2-40B4-BE49-F238E27FC236}">
                <a16:creationId xmlns:a16="http://schemas.microsoft.com/office/drawing/2014/main" id="{25F7B0E3-EA48-528E-4EE7-4C09D6431A0E}"/>
              </a:ext>
            </a:extLst>
          </p:cNvPr>
          <p:cNvSpPr>
            <a:spLocks noGrp="1" noChangeArrowheads="1"/>
          </p:cNvSpPr>
          <p:nvPr>
            <p:ph type="body" idx="1"/>
          </p:nvPr>
        </p:nvSpPr>
        <p:spPr>
          <a:xfrm>
            <a:off x="1463040" y="2125980"/>
            <a:ext cx="10287000" cy="4579620"/>
          </a:xfrm>
        </p:spPr>
        <p:txBody>
          <a:bodyPr/>
          <a:lstStyle/>
          <a:p>
            <a:r>
              <a:rPr lang="en-US" altLang="en-US" sz="2400" i="1" dirty="0">
                <a:latin typeface="Arial" panose="020B0604020202020204" pitchFamily="34" charset="0"/>
              </a:rPr>
              <a:t>Insofar as poetical structures depend upon phonetic devices, such as, puns, assonance, rhyme, alliteration, onomatopoeia, and the like, a second language is incapable of reproducing such elements when they are present in the first language.</a:t>
            </a:r>
          </a:p>
          <a:p>
            <a:pPr>
              <a:buFont typeface="Wingdings" panose="05000000000000000000" pitchFamily="2" charset="2"/>
              <a:buNone/>
            </a:pPr>
            <a:endParaRPr lang="en-US" altLang="en-US" sz="800" i="1" dirty="0">
              <a:latin typeface="Arial" panose="020B0604020202020204" pitchFamily="34" charset="0"/>
            </a:endParaRPr>
          </a:p>
          <a:p>
            <a:r>
              <a:rPr lang="en-US" altLang="en-US" sz="2400" i="1" dirty="0">
                <a:latin typeface="Arial" panose="020B0604020202020204" pitchFamily="34" charset="0"/>
              </a:rPr>
              <a:t>However, because Hebrew poetry emphasizes the “rhyming” or relationship of ideas (as opposed merely to the rhyming of sounds), such elements are capable of being understood in a second language.</a:t>
            </a:r>
          </a:p>
          <a:p>
            <a:pPr>
              <a:buFont typeface="Wingdings" panose="05000000000000000000" pitchFamily="2" charset="2"/>
              <a:buNone/>
            </a:pPr>
            <a:endParaRPr lang="en-US" altLang="en-US" sz="900" i="1" dirty="0">
              <a:latin typeface="Arial" panose="020B0604020202020204" pitchFamily="34" charset="0"/>
            </a:endParaRPr>
          </a:p>
          <a:p>
            <a:r>
              <a:rPr lang="en-US" altLang="en-US" sz="2400" i="1" dirty="0">
                <a:latin typeface="Arial" panose="020B0604020202020204" pitchFamily="34" charset="0"/>
              </a:rPr>
              <a:t>This “rhyming” of ideas is called </a:t>
            </a:r>
            <a:r>
              <a:rPr lang="en-US" altLang="en-US" sz="2400" i="1" dirty="0">
                <a:solidFill>
                  <a:srgbClr val="FFCC66"/>
                </a:solidFill>
                <a:latin typeface="Arial" panose="020B0604020202020204" pitchFamily="34" charset="0"/>
              </a:rPr>
              <a:t>parallelism</a:t>
            </a:r>
            <a:r>
              <a:rPr lang="en-US" altLang="en-US" sz="2400" i="1" dirty="0">
                <a:latin typeface="Arial" panose="020B0604020202020204" pitchFamily="34" charset="0"/>
              </a:rPr>
              <a:t>, and it is the most distinctive feature of biblical Hebrew poetry. Several types are observable.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dissolve">
                                      <p:cBhvr>
                                        <p:cTn id="7" dur="500"/>
                                        <p:tgtEl>
                                          <p:spTgt spid="80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wipe(up)">
                                      <p:cBhvr>
                                        <p:cTn id="12" dur="500"/>
                                        <p:tgtEl>
                                          <p:spTgt spid="808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wipe(up)">
                                      <p:cBhvr>
                                        <p:cTn id="17" dur="500"/>
                                        <p:tgtEl>
                                          <p:spTgt spid="808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80899">
                                            <p:txEl>
                                              <p:pRg st="4" end="4"/>
                                            </p:txEl>
                                          </p:spTgt>
                                        </p:tgtEl>
                                        <p:attrNameLst>
                                          <p:attrName>style.visibility</p:attrName>
                                        </p:attrNameLst>
                                      </p:cBhvr>
                                      <p:to>
                                        <p:strVal val="visible"/>
                                      </p:to>
                                    </p:set>
                                    <p:animEffect transition="in" filter="wipe(up)">
                                      <p:cBhvr>
                                        <p:cTn id="22" dur="500"/>
                                        <p:tgtEl>
                                          <p:spTgt spid="808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BB5B39B-95AD-3890-F744-21DD30227F1E}"/>
              </a:ext>
            </a:extLst>
          </p:cNvPr>
          <p:cNvSpPr>
            <a:spLocks noGrp="1"/>
          </p:cNvSpPr>
          <p:nvPr>
            <p:ph type="sldNum" sz="quarter" idx="12"/>
          </p:nvPr>
        </p:nvSpPr>
        <p:spPr/>
        <p:txBody>
          <a:bodyPr/>
          <a:lstStyle/>
          <a:p>
            <a:pPr defTabSz="914400" fontAlgn="base">
              <a:spcBef>
                <a:spcPct val="0"/>
              </a:spcBef>
              <a:spcAft>
                <a:spcPct val="0"/>
              </a:spcAft>
            </a:pPr>
            <a:fld id="{011C0ECA-2F0E-4C3A-BAAB-F064D36415F7}" type="slidenum">
              <a:rPr lang="en-US" altLang="en-US">
                <a:solidFill>
                  <a:srgbClr val="FFFFFF"/>
                </a:solidFill>
                <a:latin typeface="Tahoma" panose="020B0604030504040204" pitchFamily="34" charset="0"/>
                <a:cs typeface="Arial" panose="020B0604020202020204" pitchFamily="34" charset="0"/>
              </a:rPr>
              <a:pPr defTabSz="914400" fontAlgn="base">
                <a:spcBef>
                  <a:spcPct val="0"/>
                </a:spcBef>
                <a:spcAft>
                  <a:spcPct val="0"/>
                </a:spcAft>
              </a:pPr>
              <a:t>41</a:t>
            </a:fld>
            <a:endParaRPr lang="en-US" altLang="en-US">
              <a:solidFill>
                <a:srgbClr val="FFFFFF"/>
              </a:solidFill>
              <a:latin typeface="Tahoma" panose="020B0604030504040204" pitchFamily="34" charset="0"/>
              <a:cs typeface="Arial" panose="020B0604020202020204" pitchFamily="34" charset="0"/>
            </a:endParaRPr>
          </a:p>
        </p:txBody>
      </p:sp>
      <p:sp>
        <p:nvSpPr>
          <p:cNvPr id="74754" name="Rectangle 2">
            <a:extLst>
              <a:ext uri="{FF2B5EF4-FFF2-40B4-BE49-F238E27FC236}">
                <a16:creationId xmlns:a16="http://schemas.microsoft.com/office/drawing/2014/main" id="{4FECA34F-C06A-9CB6-5A4C-94F8ED45EA26}"/>
              </a:ext>
            </a:extLst>
          </p:cNvPr>
          <p:cNvSpPr>
            <a:spLocks noGrp="1" noChangeArrowheads="1"/>
          </p:cNvSpPr>
          <p:nvPr>
            <p:ph type="title"/>
          </p:nvPr>
        </p:nvSpPr>
        <p:spPr>
          <a:xfrm>
            <a:off x="1706880" y="330200"/>
            <a:ext cx="8229600" cy="1143000"/>
          </a:xfrm>
        </p:spPr>
        <p:txBody>
          <a:bodyPr/>
          <a:lstStyle/>
          <a:p>
            <a:r>
              <a:rPr lang="en-US" altLang="en-US" sz="3200" dirty="0">
                <a:solidFill>
                  <a:srgbClr val="FF9900"/>
                </a:solidFill>
              </a:rPr>
              <a:t>Synonymous or Congruent Parallelism (symmetrical)</a:t>
            </a:r>
            <a:br>
              <a:rPr lang="en-US" altLang="en-US" sz="4000" dirty="0">
                <a:solidFill>
                  <a:srgbClr val="00D2CD"/>
                </a:solidFill>
              </a:rPr>
            </a:br>
            <a:r>
              <a:rPr lang="en-US" altLang="en-US" sz="2400" dirty="0">
                <a:solidFill>
                  <a:srgbClr val="FFFF99"/>
                </a:solidFill>
              </a:rPr>
              <a:t>(A</a:t>
            </a:r>
            <a:r>
              <a:rPr lang="en-US" altLang="en-US" sz="2400" baseline="-25000" dirty="0">
                <a:solidFill>
                  <a:srgbClr val="FFFF99"/>
                </a:solidFill>
              </a:rPr>
              <a:t>1</a:t>
            </a:r>
            <a:r>
              <a:rPr lang="en-US" altLang="en-US" sz="2400" dirty="0">
                <a:solidFill>
                  <a:srgbClr val="FFFF99"/>
                </a:solidFill>
              </a:rPr>
              <a:t>, A</a:t>
            </a:r>
            <a:r>
              <a:rPr lang="en-US" altLang="en-US" sz="2400" baseline="-25000" dirty="0">
                <a:solidFill>
                  <a:srgbClr val="FFFF99"/>
                </a:solidFill>
              </a:rPr>
              <a:t>2 </a:t>
            </a:r>
            <a:r>
              <a:rPr lang="en-US" altLang="en-US" sz="2400" dirty="0">
                <a:solidFill>
                  <a:srgbClr val="FFFF99"/>
                </a:solidFill>
              </a:rPr>
              <a:t>// A</a:t>
            </a:r>
            <a:r>
              <a:rPr lang="en-US" altLang="en-US" sz="2400" baseline="-25000" dirty="0">
                <a:solidFill>
                  <a:srgbClr val="FFFF99"/>
                </a:solidFill>
              </a:rPr>
              <a:t>1</a:t>
            </a:r>
            <a:r>
              <a:rPr lang="en-US" altLang="en-US" sz="2400" dirty="0">
                <a:solidFill>
                  <a:srgbClr val="FFFF99"/>
                </a:solidFill>
              </a:rPr>
              <a:t>, A</a:t>
            </a:r>
            <a:r>
              <a:rPr lang="en-US" altLang="en-US" sz="2400" baseline="-25000" dirty="0">
                <a:solidFill>
                  <a:srgbClr val="FFFF99"/>
                </a:solidFill>
              </a:rPr>
              <a:t>2</a:t>
            </a:r>
            <a:r>
              <a:rPr lang="en-US" altLang="en-US" sz="2400" dirty="0">
                <a:solidFill>
                  <a:srgbClr val="FFFF99"/>
                </a:solidFill>
              </a:rPr>
              <a:t>, etc.)</a:t>
            </a:r>
            <a:endParaRPr lang="en-US" altLang="en-US" sz="4000" dirty="0">
              <a:solidFill>
                <a:srgbClr val="FFFF99"/>
              </a:solidFill>
            </a:endParaRPr>
          </a:p>
        </p:txBody>
      </p:sp>
      <p:sp>
        <p:nvSpPr>
          <p:cNvPr id="74755" name="Rectangle 3">
            <a:extLst>
              <a:ext uri="{FF2B5EF4-FFF2-40B4-BE49-F238E27FC236}">
                <a16:creationId xmlns:a16="http://schemas.microsoft.com/office/drawing/2014/main" id="{A185AB39-BC34-DC72-AC03-2079897520B3}"/>
              </a:ext>
            </a:extLst>
          </p:cNvPr>
          <p:cNvSpPr>
            <a:spLocks noGrp="1" noChangeArrowheads="1"/>
          </p:cNvSpPr>
          <p:nvPr>
            <p:ph type="body" idx="1"/>
          </p:nvPr>
        </p:nvSpPr>
        <p:spPr>
          <a:xfrm>
            <a:off x="2660650" y="2120900"/>
            <a:ext cx="7473950" cy="3975100"/>
          </a:xfrm>
        </p:spPr>
        <p:txBody>
          <a:bodyPr/>
          <a:lstStyle/>
          <a:p>
            <a:pPr>
              <a:buFont typeface="Wingdings" panose="05000000000000000000" pitchFamily="2" charset="2"/>
              <a:buNone/>
            </a:pPr>
            <a:endParaRPr lang="en-US" altLang="en-US" dirty="0">
              <a:latin typeface="Monotype Corsiva" panose="03010101010201010101" pitchFamily="66" charset="0"/>
            </a:endParaRPr>
          </a:p>
          <a:p>
            <a:pPr>
              <a:spcBef>
                <a:spcPct val="0"/>
              </a:spcBef>
              <a:buFont typeface="Wingdings" panose="05000000000000000000" pitchFamily="2" charset="2"/>
              <a:buNone/>
            </a:pPr>
            <a:r>
              <a:rPr lang="en-US" altLang="en-US" dirty="0">
                <a:latin typeface="Monotype Corsiva" panose="03010101010201010101" pitchFamily="66" charset="0"/>
              </a:rPr>
              <a:t>Come let us sing for joy to Yahweh;</a:t>
            </a:r>
          </a:p>
          <a:p>
            <a:pPr>
              <a:spcBef>
                <a:spcPct val="0"/>
              </a:spcBef>
              <a:buFont typeface="Wingdings" panose="05000000000000000000" pitchFamily="2" charset="2"/>
              <a:buNone/>
            </a:pPr>
            <a:r>
              <a:rPr lang="en-US" altLang="en-US" dirty="0">
                <a:latin typeface="Monotype Corsiva" panose="03010101010201010101" pitchFamily="66" charset="0"/>
              </a:rPr>
              <a:t>	Let us shout aloud to the Rock of our salvation.</a:t>
            </a:r>
          </a:p>
          <a:p>
            <a:pPr algn="r">
              <a:spcBef>
                <a:spcPct val="0"/>
              </a:spcBef>
              <a:buFont typeface="Wingdings" panose="05000000000000000000" pitchFamily="2" charset="2"/>
              <a:buNone/>
            </a:pPr>
            <a:r>
              <a:rPr lang="en-US" altLang="en-US" sz="2400" dirty="0">
                <a:latin typeface="Arial" panose="020B0604020202020204" pitchFamily="34" charset="0"/>
              </a:rPr>
              <a:t>Psalm 95:1</a:t>
            </a:r>
          </a:p>
          <a:p>
            <a:pPr>
              <a:spcBef>
                <a:spcPct val="0"/>
              </a:spcBef>
              <a:buFont typeface="Wingdings" panose="05000000000000000000" pitchFamily="2" charset="2"/>
              <a:buNone/>
            </a:pPr>
            <a:endParaRPr lang="en-US" altLang="en-US" sz="2400" dirty="0">
              <a:latin typeface="Arial" panose="020B0604020202020204" pitchFamily="34" charset="0"/>
            </a:endParaRPr>
          </a:p>
          <a:p>
            <a:pPr>
              <a:spcBef>
                <a:spcPct val="0"/>
              </a:spcBef>
              <a:buFont typeface="Wingdings" panose="05000000000000000000" pitchFamily="2" charset="2"/>
              <a:buNone/>
            </a:pPr>
            <a:r>
              <a:rPr lang="en-US" altLang="en-US" dirty="0">
                <a:latin typeface="Monotype Corsiva" panose="03010101010201010101" pitchFamily="66" charset="0"/>
              </a:rPr>
              <a:t>God presides in the great assembly;</a:t>
            </a:r>
          </a:p>
          <a:p>
            <a:pPr>
              <a:spcBef>
                <a:spcPct val="0"/>
              </a:spcBef>
              <a:buFont typeface="Wingdings" panose="05000000000000000000" pitchFamily="2" charset="2"/>
              <a:buNone/>
            </a:pPr>
            <a:r>
              <a:rPr lang="en-US" altLang="en-US" dirty="0">
                <a:latin typeface="Monotype Corsiva" panose="03010101010201010101" pitchFamily="66" charset="0"/>
              </a:rPr>
              <a:t>	He gives judgment among the “gods.”</a:t>
            </a:r>
          </a:p>
          <a:p>
            <a:pPr algn="r">
              <a:spcBef>
                <a:spcPct val="0"/>
              </a:spcBef>
              <a:buFont typeface="Wingdings" panose="05000000000000000000" pitchFamily="2" charset="2"/>
              <a:buNone/>
            </a:pPr>
            <a:r>
              <a:rPr lang="en-US" altLang="en-US" sz="2400" dirty="0">
                <a:latin typeface="Arial" panose="020B0604020202020204" pitchFamily="34" charset="0"/>
              </a:rPr>
              <a:t>Psalm 82:1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box(in)">
                                      <p:cBhvr>
                                        <p:cTn id="7" dur="1000"/>
                                        <p:tgtEl>
                                          <p:spTgt spid="74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wipe(up)">
                                      <p:cBhvr>
                                        <p:cTn id="12" dur="500"/>
                                        <p:tgtEl>
                                          <p:spTgt spid="74755">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animEffect transition="in" filter="wipe(up)">
                                      <p:cBhvr>
                                        <p:cTn id="15" dur="500"/>
                                        <p:tgtEl>
                                          <p:spTgt spid="74755">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74755">
                                            <p:txEl>
                                              <p:pRg st="3" end="3"/>
                                            </p:txEl>
                                          </p:spTgt>
                                        </p:tgtEl>
                                        <p:attrNameLst>
                                          <p:attrName>style.visibility</p:attrName>
                                        </p:attrNameLst>
                                      </p:cBhvr>
                                      <p:to>
                                        <p:strVal val="visible"/>
                                      </p:to>
                                    </p:set>
                                    <p:animEffect transition="in" filter="wipe(up)">
                                      <p:cBhvr>
                                        <p:cTn id="18" dur="500"/>
                                        <p:tgtEl>
                                          <p:spTgt spid="7475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74755">
                                            <p:txEl>
                                              <p:pRg st="5" end="5"/>
                                            </p:txEl>
                                          </p:spTgt>
                                        </p:tgtEl>
                                        <p:attrNameLst>
                                          <p:attrName>style.visibility</p:attrName>
                                        </p:attrNameLst>
                                      </p:cBhvr>
                                      <p:to>
                                        <p:strVal val="visible"/>
                                      </p:to>
                                    </p:set>
                                    <p:animEffect transition="in" filter="wipe(up)">
                                      <p:cBhvr>
                                        <p:cTn id="23" dur="500"/>
                                        <p:tgtEl>
                                          <p:spTgt spid="74755">
                                            <p:txEl>
                                              <p:pRg st="5" end="5"/>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74755">
                                            <p:txEl>
                                              <p:pRg st="6" end="6"/>
                                            </p:txEl>
                                          </p:spTgt>
                                        </p:tgtEl>
                                        <p:attrNameLst>
                                          <p:attrName>style.visibility</p:attrName>
                                        </p:attrNameLst>
                                      </p:cBhvr>
                                      <p:to>
                                        <p:strVal val="visible"/>
                                      </p:to>
                                    </p:set>
                                    <p:animEffect transition="in" filter="wipe(up)">
                                      <p:cBhvr>
                                        <p:cTn id="26" dur="500"/>
                                        <p:tgtEl>
                                          <p:spTgt spid="74755">
                                            <p:txEl>
                                              <p:pRg st="6" end="6"/>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74755">
                                            <p:txEl>
                                              <p:pRg st="7" end="7"/>
                                            </p:txEl>
                                          </p:spTgt>
                                        </p:tgtEl>
                                        <p:attrNameLst>
                                          <p:attrName>style.visibility</p:attrName>
                                        </p:attrNameLst>
                                      </p:cBhvr>
                                      <p:to>
                                        <p:strVal val="visible"/>
                                      </p:to>
                                    </p:set>
                                    <p:animEffect transition="in" filter="wipe(up)">
                                      <p:cBhvr>
                                        <p:cTn id="29" dur="500"/>
                                        <p:tgtEl>
                                          <p:spTgt spid="747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E4FF4F3-B7F3-D109-5D27-F05FC9A446FA}"/>
              </a:ext>
            </a:extLst>
          </p:cNvPr>
          <p:cNvSpPr>
            <a:spLocks noGrp="1"/>
          </p:cNvSpPr>
          <p:nvPr>
            <p:ph type="sldNum" sz="quarter" idx="12"/>
          </p:nvPr>
        </p:nvSpPr>
        <p:spPr/>
        <p:txBody>
          <a:bodyPr/>
          <a:lstStyle/>
          <a:p>
            <a:pPr defTabSz="914400" fontAlgn="base">
              <a:spcBef>
                <a:spcPct val="0"/>
              </a:spcBef>
              <a:spcAft>
                <a:spcPct val="0"/>
              </a:spcAft>
            </a:pPr>
            <a:fld id="{66DC3705-C798-4729-AA69-049D3CDAB685}" type="slidenum">
              <a:rPr lang="en-US" altLang="en-US">
                <a:solidFill>
                  <a:srgbClr val="FFFFFF"/>
                </a:solidFill>
                <a:latin typeface="Tahoma" panose="020B0604030504040204" pitchFamily="34" charset="0"/>
                <a:cs typeface="Arial" panose="020B0604020202020204" pitchFamily="34" charset="0"/>
              </a:rPr>
              <a:pPr defTabSz="914400" fontAlgn="base">
                <a:spcBef>
                  <a:spcPct val="0"/>
                </a:spcBef>
                <a:spcAft>
                  <a:spcPct val="0"/>
                </a:spcAft>
              </a:pPr>
              <a:t>42</a:t>
            </a:fld>
            <a:endParaRPr lang="en-US" altLang="en-US">
              <a:solidFill>
                <a:srgbClr val="FFFFFF"/>
              </a:solidFill>
              <a:latin typeface="Tahoma" panose="020B0604030504040204" pitchFamily="34" charset="0"/>
              <a:cs typeface="Arial" panose="020B0604020202020204" pitchFamily="34" charset="0"/>
            </a:endParaRPr>
          </a:p>
        </p:txBody>
      </p:sp>
      <p:sp>
        <p:nvSpPr>
          <p:cNvPr id="75778" name="Rectangle 2">
            <a:extLst>
              <a:ext uri="{FF2B5EF4-FFF2-40B4-BE49-F238E27FC236}">
                <a16:creationId xmlns:a16="http://schemas.microsoft.com/office/drawing/2014/main" id="{20375061-5D88-889C-606C-E5FADFEE6C58}"/>
              </a:ext>
            </a:extLst>
          </p:cNvPr>
          <p:cNvSpPr>
            <a:spLocks noGrp="1" noChangeArrowheads="1"/>
          </p:cNvSpPr>
          <p:nvPr>
            <p:ph type="title"/>
          </p:nvPr>
        </p:nvSpPr>
        <p:spPr>
          <a:xfrm>
            <a:off x="1524000" y="152400"/>
            <a:ext cx="8686800" cy="1447800"/>
          </a:xfrm>
        </p:spPr>
        <p:txBody>
          <a:bodyPr/>
          <a:lstStyle/>
          <a:p>
            <a:r>
              <a:rPr lang="en-US" altLang="en-US" sz="3200" dirty="0">
                <a:solidFill>
                  <a:srgbClr val="FF9900"/>
                </a:solidFill>
              </a:rPr>
              <a:t>Antithetic Parallelism (</a:t>
            </a:r>
            <a:r>
              <a:rPr lang="en-US" altLang="en-US" sz="3200" dirty="0" err="1">
                <a:solidFill>
                  <a:srgbClr val="FF9900"/>
                </a:solidFill>
              </a:rPr>
              <a:t>Assymetrical</a:t>
            </a:r>
            <a:r>
              <a:rPr lang="en-US" altLang="en-US" sz="3200" dirty="0">
                <a:solidFill>
                  <a:srgbClr val="FF9900"/>
                </a:solidFill>
              </a:rPr>
              <a:t>)</a:t>
            </a:r>
            <a:br>
              <a:rPr lang="en-US" altLang="en-US" sz="4000" dirty="0"/>
            </a:br>
            <a:r>
              <a:rPr lang="en-US" altLang="en-US" sz="2400" dirty="0">
                <a:solidFill>
                  <a:srgbClr val="FFFF99"/>
                </a:solidFill>
              </a:rPr>
              <a:t>(A</a:t>
            </a:r>
            <a:r>
              <a:rPr lang="en-US" altLang="en-US" sz="2400" baseline="-25000" dirty="0">
                <a:solidFill>
                  <a:srgbClr val="FFFF99"/>
                </a:solidFill>
              </a:rPr>
              <a:t>1</a:t>
            </a:r>
            <a:r>
              <a:rPr lang="en-US" altLang="en-US" sz="2400" dirty="0">
                <a:solidFill>
                  <a:srgbClr val="FFFF99"/>
                </a:solidFill>
              </a:rPr>
              <a:t>, A</a:t>
            </a:r>
            <a:r>
              <a:rPr lang="en-US" altLang="en-US" sz="2400" baseline="-25000" dirty="0">
                <a:solidFill>
                  <a:srgbClr val="FFFF99"/>
                </a:solidFill>
              </a:rPr>
              <a:t>2</a:t>
            </a:r>
            <a:r>
              <a:rPr lang="en-US" altLang="en-US" sz="2400" dirty="0">
                <a:solidFill>
                  <a:srgbClr val="FFFF99"/>
                </a:solidFill>
              </a:rPr>
              <a:t>// -A</a:t>
            </a:r>
            <a:r>
              <a:rPr lang="en-US" altLang="en-US" sz="2400" baseline="-25000" dirty="0">
                <a:solidFill>
                  <a:srgbClr val="FFFF99"/>
                </a:solidFill>
              </a:rPr>
              <a:t>1</a:t>
            </a:r>
            <a:r>
              <a:rPr lang="en-US" altLang="en-US" sz="2400" dirty="0">
                <a:solidFill>
                  <a:srgbClr val="FFFF99"/>
                </a:solidFill>
              </a:rPr>
              <a:t>, -A</a:t>
            </a:r>
            <a:r>
              <a:rPr lang="en-US" altLang="en-US" sz="2400" baseline="-25000" dirty="0">
                <a:solidFill>
                  <a:srgbClr val="FFFF99"/>
                </a:solidFill>
              </a:rPr>
              <a:t>2</a:t>
            </a:r>
            <a:r>
              <a:rPr lang="en-US" altLang="en-US" sz="2400" dirty="0">
                <a:solidFill>
                  <a:srgbClr val="FFFF99"/>
                </a:solidFill>
              </a:rPr>
              <a:t>, etc.)</a:t>
            </a:r>
            <a:endParaRPr lang="en-US" altLang="en-US" sz="4000" dirty="0">
              <a:solidFill>
                <a:srgbClr val="FFFF99"/>
              </a:solidFill>
            </a:endParaRPr>
          </a:p>
        </p:txBody>
      </p:sp>
      <p:sp>
        <p:nvSpPr>
          <p:cNvPr id="75779" name="Rectangle 3">
            <a:extLst>
              <a:ext uri="{FF2B5EF4-FFF2-40B4-BE49-F238E27FC236}">
                <a16:creationId xmlns:a16="http://schemas.microsoft.com/office/drawing/2014/main" id="{1230BC6F-C054-362F-F5FC-868381E891A4}"/>
              </a:ext>
            </a:extLst>
          </p:cNvPr>
          <p:cNvSpPr>
            <a:spLocks noGrp="1" noChangeArrowheads="1"/>
          </p:cNvSpPr>
          <p:nvPr>
            <p:ph type="body" idx="1"/>
          </p:nvPr>
        </p:nvSpPr>
        <p:spPr>
          <a:xfrm>
            <a:off x="2362200" y="2133600"/>
            <a:ext cx="8001000" cy="4572000"/>
          </a:xfrm>
        </p:spPr>
        <p:txBody>
          <a:bodyPr/>
          <a:lstStyle/>
          <a:p>
            <a:pPr>
              <a:lnSpc>
                <a:spcPct val="85000"/>
              </a:lnSpc>
              <a:buFont typeface="Wingdings" panose="05000000000000000000" pitchFamily="2" charset="2"/>
              <a:buNone/>
            </a:pPr>
            <a:r>
              <a:rPr lang="en-US" altLang="en-US">
                <a:latin typeface="Monotype Corsiva" panose="03010101010201010101" pitchFamily="66" charset="0"/>
              </a:rPr>
              <a:t>For Yahweh watches over the way of the righteous,</a:t>
            </a:r>
          </a:p>
          <a:p>
            <a:pPr>
              <a:lnSpc>
                <a:spcPct val="85000"/>
              </a:lnSpc>
              <a:buFont typeface="Wingdings" panose="05000000000000000000" pitchFamily="2" charset="2"/>
              <a:buNone/>
            </a:pPr>
            <a:r>
              <a:rPr lang="en-US" altLang="en-US">
                <a:latin typeface="Monotype Corsiva" panose="03010101010201010101" pitchFamily="66" charset="0"/>
              </a:rPr>
              <a:t>	But the way of the wicked will perish.</a:t>
            </a:r>
          </a:p>
          <a:p>
            <a:pPr algn="r">
              <a:lnSpc>
                <a:spcPct val="85000"/>
              </a:lnSpc>
              <a:buFont typeface="Wingdings" panose="05000000000000000000" pitchFamily="2" charset="2"/>
              <a:buNone/>
            </a:pPr>
            <a:r>
              <a:rPr lang="en-US" altLang="en-US" sz="2400">
                <a:latin typeface="Arial" panose="020B0604020202020204" pitchFamily="34" charset="0"/>
              </a:rPr>
              <a:t>Psalm 1:6</a:t>
            </a:r>
          </a:p>
          <a:p>
            <a:pPr algn="r">
              <a:buFont typeface="Wingdings" panose="05000000000000000000" pitchFamily="2" charset="2"/>
              <a:buNone/>
            </a:pPr>
            <a:endParaRPr lang="en-US" altLang="en-US" sz="800">
              <a:latin typeface="Arial" panose="020B0604020202020204" pitchFamily="34" charset="0"/>
            </a:endParaRPr>
          </a:p>
          <a:p>
            <a:pPr>
              <a:lnSpc>
                <a:spcPct val="85000"/>
              </a:lnSpc>
              <a:buFont typeface="Wingdings" panose="05000000000000000000" pitchFamily="2" charset="2"/>
              <a:buNone/>
            </a:pPr>
            <a:r>
              <a:rPr lang="en-US" altLang="en-US">
                <a:latin typeface="Monotype Corsiva" panose="03010101010201010101" pitchFamily="66" charset="0"/>
              </a:rPr>
              <a:t>They provoked Yahweh to anger by their wicked deeds,</a:t>
            </a:r>
          </a:p>
          <a:p>
            <a:pPr>
              <a:lnSpc>
                <a:spcPct val="85000"/>
              </a:lnSpc>
              <a:buFont typeface="Wingdings" panose="05000000000000000000" pitchFamily="2" charset="2"/>
              <a:buNone/>
            </a:pPr>
            <a:r>
              <a:rPr lang="en-US" altLang="en-US">
                <a:latin typeface="Monotype Corsiva" panose="03010101010201010101" pitchFamily="66" charset="0"/>
              </a:rPr>
              <a:t>		and a plague broke out among them.</a:t>
            </a:r>
          </a:p>
          <a:p>
            <a:pPr>
              <a:lnSpc>
                <a:spcPct val="85000"/>
              </a:lnSpc>
              <a:buFont typeface="Wingdings" panose="05000000000000000000" pitchFamily="2" charset="2"/>
              <a:buNone/>
            </a:pPr>
            <a:r>
              <a:rPr lang="en-US" altLang="en-US">
                <a:latin typeface="Monotype Corsiva" panose="03010101010201010101" pitchFamily="66" charset="0"/>
              </a:rPr>
              <a:t>	But Phinehas stood up and intervened,</a:t>
            </a:r>
          </a:p>
          <a:p>
            <a:pPr>
              <a:lnSpc>
                <a:spcPct val="85000"/>
              </a:lnSpc>
              <a:buFont typeface="Wingdings" panose="05000000000000000000" pitchFamily="2" charset="2"/>
              <a:buNone/>
            </a:pPr>
            <a:r>
              <a:rPr lang="en-US" altLang="en-US">
                <a:latin typeface="Monotype Corsiva" panose="03010101010201010101" pitchFamily="66" charset="0"/>
              </a:rPr>
              <a:t>		and the plague was checked.</a:t>
            </a:r>
          </a:p>
          <a:p>
            <a:pPr algn="r">
              <a:lnSpc>
                <a:spcPct val="85000"/>
              </a:lnSpc>
              <a:buFont typeface="Wingdings" panose="05000000000000000000" pitchFamily="2" charset="2"/>
              <a:buNone/>
            </a:pPr>
            <a:r>
              <a:rPr lang="en-US" altLang="en-US" sz="2400">
                <a:latin typeface="Arial" panose="020B0604020202020204" pitchFamily="34" charset="0"/>
              </a:rPr>
              <a:t>Psalm 106:29-30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ox(in)">
                                      <p:cBhvr>
                                        <p:cTn id="7" dur="2000"/>
                                        <p:tgtEl>
                                          <p:spTgt spid="75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5779">
                                            <p:txEl>
                                              <p:pRg st="0" end="0"/>
                                            </p:txEl>
                                          </p:spTgt>
                                        </p:tgtEl>
                                        <p:attrNameLst>
                                          <p:attrName>style.visibility</p:attrName>
                                        </p:attrNameLst>
                                      </p:cBhvr>
                                      <p:to>
                                        <p:strVal val="visible"/>
                                      </p:to>
                                    </p:set>
                                    <p:animEffect transition="in" filter="wipe(up)">
                                      <p:cBhvr>
                                        <p:cTn id="12" dur="500"/>
                                        <p:tgtEl>
                                          <p:spTgt spid="75779">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5779">
                                            <p:txEl>
                                              <p:pRg st="1" end="1"/>
                                            </p:txEl>
                                          </p:spTgt>
                                        </p:tgtEl>
                                        <p:attrNameLst>
                                          <p:attrName>style.visibility</p:attrName>
                                        </p:attrNameLst>
                                      </p:cBhvr>
                                      <p:to>
                                        <p:strVal val="visible"/>
                                      </p:to>
                                    </p:set>
                                    <p:animEffect transition="in" filter="wipe(up)">
                                      <p:cBhvr>
                                        <p:cTn id="15" dur="500"/>
                                        <p:tgtEl>
                                          <p:spTgt spid="75779">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75779">
                                            <p:txEl>
                                              <p:pRg st="2" end="2"/>
                                            </p:txEl>
                                          </p:spTgt>
                                        </p:tgtEl>
                                        <p:attrNameLst>
                                          <p:attrName>style.visibility</p:attrName>
                                        </p:attrNameLst>
                                      </p:cBhvr>
                                      <p:to>
                                        <p:strVal val="visible"/>
                                      </p:to>
                                    </p:set>
                                    <p:animEffect transition="in" filter="wipe(up)">
                                      <p:cBhvr>
                                        <p:cTn id="18" dur="500"/>
                                        <p:tgtEl>
                                          <p:spTgt spid="7577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wipe(up)">
                                      <p:cBhvr>
                                        <p:cTn id="23" dur="500"/>
                                        <p:tgtEl>
                                          <p:spTgt spid="75779">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75779">
                                            <p:txEl>
                                              <p:pRg st="5" end="5"/>
                                            </p:txEl>
                                          </p:spTgt>
                                        </p:tgtEl>
                                        <p:attrNameLst>
                                          <p:attrName>style.visibility</p:attrName>
                                        </p:attrNameLst>
                                      </p:cBhvr>
                                      <p:to>
                                        <p:strVal val="visible"/>
                                      </p:to>
                                    </p:set>
                                    <p:animEffect transition="in" filter="wipe(up)">
                                      <p:cBhvr>
                                        <p:cTn id="26" dur="500"/>
                                        <p:tgtEl>
                                          <p:spTgt spid="75779">
                                            <p:txEl>
                                              <p:pRg st="5" end="5"/>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75779">
                                            <p:txEl>
                                              <p:pRg st="6" end="6"/>
                                            </p:txEl>
                                          </p:spTgt>
                                        </p:tgtEl>
                                        <p:attrNameLst>
                                          <p:attrName>style.visibility</p:attrName>
                                        </p:attrNameLst>
                                      </p:cBhvr>
                                      <p:to>
                                        <p:strVal val="visible"/>
                                      </p:to>
                                    </p:set>
                                    <p:animEffect transition="in" filter="wipe(up)">
                                      <p:cBhvr>
                                        <p:cTn id="29" dur="500"/>
                                        <p:tgtEl>
                                          <p:spTgt spid="75779">
                                            <p:txEl>
                                              <p:pRg st="6" end="6"/>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75779">
                                            <p:txEl>
                                              <p:pRg st="7" end="7"/>
                                            </p:txEl>
                                          </p:spTgt>
                                        </p:tgtEl>
                                        <p:attrNameLst>
                                          <p:attrName>style.visibility</p:attrName>
                                        </p:attrNameLst>
                                      </p:cBhvr>
                                      <p:to>
                                        <p:strVal val="visible"/>
                                      </p:to>
                                    </p:set>
                                    <p:animEffect transition="in" filter="wipe(up)">
                                      <p:cBhvr>
                                        <p:cTn id="32" dur="500"/>
                                        <p:tgtEl>
                                          <p:spTgt spid="75779">
                                            <p:txEl>
                                              <p:pRg st="7" end="7"/>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75779">
                                            <p:txEl>
                                              <p:pRg st="8" end="8"/>
                                            </p:txEl>
                                          </p:spTgt>
                                        </p:tgtEl>
                                        <p:attrNameLst>
                                          <p:attrName>style.visibility</p:attrName>
                                        </p:attrNameLst>
                                      </p:cBhvr>
                                      <p:to>
                                        <p:strVal val="visible"/>
                                      </p:to>
                                    </p:set>
                                    <p:animEffect transition="in" filter="wipe(up)">
                                      <p:cBhvr>
                                        <p:cTn id="35" dur="500"/>
                                        <p:tgtEl>
                                          <p:spTgt spid="757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93D0877-A771-0196-C9AE-64ED94A7E0CC}"/>
              </a:ext>
            </a:extLst>
          </p:cNvPr>
          <p:cNvSpPr>
            <a:spLocks noGrp="1"/>
          </p:cNvSpPr>
          <p:nvPr>
            <p:ph type="sldNum" sz="quarter" idx="12"/>
          </p:nvPr>
        </p:nvSpPr>
        <p:spPr/>
        <p:txBody>
          <a:bodyPr/>
          <a:lstStyle/>
          <a:p>
            <a:pPr defTabSz="914400" fontAlgn="base">
              <a:spcBef>
                <a:spcPct val="0"/>
              </a:spcBef>
              <a:spcAft>
                <a:spcPct val="0"/>
              </a:spcAft>
            </a:pPr>
            <a:fld id="{E31916AB-9749-42BE-B65E-274D53A864B0}" type="slidenum">
              <a:rPr lang="en-US" altLang="en-US">
                <a:solidFill>
                  <a:srgbClr val="FFFFFF"/>
                </a:solidFill>
                <a:latin typeface="Tahoma" panose="020B0604030504040204" pitchFamily="34" charset="0"/>
                <a:cs typeface="Arial" panose="020B0604020202020204" pitchFamily="34" charset="0"/>
              </a:rPr>
              <a:pPr defTabSz="914400" fontAlgn="base">
                <a:spcBef>
                  <a:spcPct val="0"/>
                </a:spcBef>
                <a:spcAft>
                  <a:spcPct val="0"/>
                </a:spcAft>
              </a:pPr>
              <a:t>43</a:t>
            </a:fld>
            <a:endParaRPr lang="en-US" altLang="en-US">
              <a:solidFill>
                <a:srgbClr val="FFFFFF"/>
              </a:solidFill>
              <a:latin typeface="Tahoma" panose="020B0604030504040204" pitchFamily="34" charset="0"/>
              <a:cs typeface="Arial" panose="020B0604020202020204" pitchFamily="34" charset="0"/>
            </a:endParaRPr>
          </a:p>
        </p:txBody>
      </p:sp>
      <p:sp>
        <p:nvSpPr>
          <p:cNvPr id="76802" name="Rectangle 2">
            <a:extLst>
              <a:ext uri="{FF2B5EF4-FFF2-40B4-BE49-F238E27FC236}">
                <a16:creationId xmlns:a16="http://schemas.microsoft.com/office/drawing/2014/main" id="{0E6E8845-F1FD-E6EE-DB5D-71F9B093563B}"/>
              </a:ext>
            </a:extLst>
          </p:cNvPr>
          <p:cNvSpPr>
            <a:spLocks noGrp="1" noChangeArrowheads="1"/>
          </p:cNvSpPr>
          <p:nvPr>
            <p:ph type="title"/>
          </p:nvPr>
        </p:nvSpPr>
        <p:spPr>
          <a:xfrm>
            <a:off x="1607820" y="350520"/>
            <a:ext cx="8229600" cy="1143000"/>
          </a:xfrm>
        </p:spPr>
        <p:txBody>
          <a:bodyPr/>
          <a:lstStyle/>
          <a:p>
            <a:r>
              <a:rPr lang="en-US" altLang="en-US" sz="3200" dirty="0">
                <a:solidFill>
                  <a:srgbClr val="FF9900"/>
                </a:solidFill>
              </a:rPr>
              <a:t>Staircase Parallelism </a:t>
            </a:r>
            <a:r>
              <a:rPr lang="en-US" altLang="en-US" sz="2800" b="0" dirty="0">
                <a:solidFill>
                  <a:srgbClr val="FF9900"/>
                </a:solidFill>
              </a:rPr>
              <a:t>(the sentence is started, then interrupted, then started again)</a:t>
            </a:r>
            <a:br>
              <a:rPr lang="en-US" altLang="en-US" sz="4000" dirty="0"/>
            </a:br>
            <a:r>
              <a:rPr lang="en-US" altLang="en-US" sz="2400" dirty="0">
                <a:solidFill>
                  <a:srgbClr val="FFFF99"/>
                </a:solidFill>
              </a:rPr>
              <a:t>(</a:t>
            </a:r>
            <a:r>
              <a:rPr lang="en-US" altLang="en-US" sz="2400" dirty="0" err="1">
                <a:solidFill>
                  <a:srgbClr val="FFFF99"/>
                </a:solidFill>
              </a:rPr>
              <a:t>A</a:t>
            </a:r>
            <a:r>
              <a:rPr lang="en-US" altLang="en-US" sz="2400" baseline="-25000" dirty="0" err="1">
                <a:solidFill>
                  <a:srgbClr val="FFFF99"/>
                </a:solidFill>
              </a:rPr>
              <a:t>b</a:t>
            </a:r>
            <a:r>
              <a:rPr lang="en-US" altLang="en-US" sz="2400" dirty="0" err="1">
                <a:solidFill>
                  <a:srgbClr val="FFFF99"/>
                </a:solidFill>
              </a:rPr>
              <a:t>A</a:t>
            </a:r>
            <a:r>
              <a:rPr lang="en-US" altLang="en-US" sz="2400" dirty="0">
                <a:solidFill>
                  <a:srgbClr val="FFFF99"/>
                </a:solidFill>
              </a:rPr>
              <a:t>)</a:t>
            </a:r>
            <a:endParaRPr lang="en-US" altLang="en-US" sz="4000" dirty="0">
              <a:solidFill>
                <a:srgbClr val="FFFF99"/>
              </a:solidFill>
            </a:endParaRPr>
          </a:p>
        </p:txBody>
      </p:sp>
      <p:sp>
        <p:nvSpPr>
          <p:cNvPr id="76803" name="Rectangle 3">
            <a:extLst>
              <a:ext uri="{FF2B5EF4-FFF2-40B4-BE49-F238E27FC236}">
                <a16:creationId xmlns:a16="http://schemas.microsoft.com/office/drawing/2014/main" id="{12B161F2-6A91-E584-1482-55DADA642B8B}"/>
              </a:ext>
            </a:extLst>
          </p:cNvPr>
          <p:cNvSpPr>
            <a:spLocks noGrp="1" noChangeArrowheads="1"/>
          </p:cNvSpPr>
          <p:nvPr>
            <p:ph type="body" idx="1"/>
          </p:nvPr>
        </p:nvSpPr>
        <p:spPr>
          <a:xfrm>
            <a:off x="2590800" y="1981200"/>
            <a:ext cx="8077200" cy="4724400"/>
          </a:xfrm>
        </p:spPr>
        <p:txBody>
          <a:bodyPr/>
          <a:lstStyle/>
          <a:p>
            <a:pPr>
              <a:buFont typeface="Wingdings" panose="05000000000000000000" pitchFamily="2" charset="2"/>
              <a:buNone/>
            </a:pPr>
            <a:r>
              <a:rPr lang="en-US" altLang="en-US">
                <a:latin typeface="Monotype Corsiva" panose="03010101010201010101" pitchFamily="66" charset="0"/>
              </a:rPr>
              <a:t>When the waters saw you, God,</a:t>
            </a:r>
          </a:p>
          <a:p>
            <a:pPr>
              <a:buFont typeface="Wingdings" panose="05000000000000000000" pitchFamily="2" charset="2"/>
              <a:buNone/>
            </a:pPr>
            <a:r>
              <a:rPr lang="en-US" altLang="en-US">
                <a:latin typeface="Monotype Corsiva" panose="03010101010201010101" pitchFamily="66" charset="0"/>
              </a:rPr>
              <a:t>	The waters saw you and writhed;</a:t>
            </a:r>
          </a:p>
          <a:p>
            <a:pPr algn="r">
              <a:buFont typeface="Wingdings" panose="05000000000000000000" pitchFamily="2" charset="2"/>
              <a:buNone/>
            </a:pPr>
            <a:r>
              <a:rPr lang="en-US" altLang="en-US" sz="2400">
                <a:latin typeface="Arial" panose="020B0604020202020204" pitchFamily="34" charset="0"/>
              </a:rPr>
              <a:t>Psalm 77:16</a:t>
            </a:r>
          </a:p>
          <a:p>
            <a:pPr>
              <a:buFont typeface="Wingdings" panose="05000000000000000000" pitchFamily="2" charset="2"/>
              <a:buNone/>
            </a:pPr>
            <a:endParaRPr lang="en-US" altLang="en-US" sz="800">
              <a:latin typeface="Arial" panose="020B0604020202020204" pitchFamily="34" charset="0"/>
            </a:endParaRPr>
          </a:p>
          <a:p>
            <a:pPr>
              <a:buFont typeface="Wingdings" panose="05000000000000000000" pitchFamily="2" charset="2"/>
              <a:buNone/>
            </a:pPr>
            <a:r>
              <a:rPr lang="en-US" altLang="en-US">
                <a:latin typeface="Monotype Corsiva" panose="03010101010201010101" pitchFamily="66" charset="0"/>
              </a:rPr>
              <a:t>The seas have lifted up, O L</a:t>
            </a:r>
            <a:r>
              <a:rPr lang="en-US" altLang="en-US" sz="2800">
                <a:latin typeface="Monotype Corsiva" panose="03010101010201010101" pitchFamily="66" charset="0"/>
              </a:rPr>
              <a:t>ORD,</a:t>
            </a:r>
          </a:p>
          <a:p>
            <a:pPr>
              <a:buFont typeface="Wingdings" panose="05000000000000000000" pitchFamily="2" charset="2"/>
              <a:buNone/>
            </a:pPr>
            <a:r>
              <a:rPr lang="en-US" altLang="en-US">
                <a:latin typeface="Monotype Corsiva" panose="03010101010201010101" pitchFamily="66" charset="0"/>
              </a:rPr>
              <a:t>	the seas have lifted up their voice;</a:t>
            </a:r>
          </a:p>
          <a:p>
            <a:pPr>
              <a:buFont typeface="Wingdings" panose="05000000000000000000" pitchFamily="2" charset="2"/>
              <a:buNone/>
            </a:pPr>
            <a:r>
              <a:rPr lang="en-US" altLang="en-US">
                <a:latin typeface="Monotype Corsiva" panose="03010101010201010101" pitchFamily="66" charset="0"/>
              </a:rPr>
              <a:t>	the seas have lifted up their pounding waves.</a:t>
            </a:r>
          </a:p>
          <a:p>
            <a:pPr algn="r">
              <a:buFont typeface="Wingdings" panose="05000000000000000000" pitchFamily="2" charset="2"/>
              <a:buNone/>
            </a:pPr>
            <a:r>
              <a:rPr lang="en-US" altLang="en-US" sz="2400">
                <a:latin typeface="Arial" panose="020B0604020202020204" pitchFamily="34" charset="0"/>
              </a:rPr>
              <a:t>Psalm 93:3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box(in)">
                                      <p:cBhvr>
                                        <p:cTn id="7" dur="1000"/>
                                        <p:tgtEl>
                                          <p:spTgt spid="76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6803">
                                            <p:txEl>
                                              <p:pRg st="0" end="0"/>
                                            </p:txEl>
                                          </p:spTgt>
                                        </p:tgtEl>
                                        <p:attrNameLst>
                                          <p:attrName>style.visibility</p:attrName>
                                        </p:attrNameLst>
                                      </p:cBhvr>
                                      <p:to>
                                        <p:strVal val="visible"/>
                                      </p:to>
                                    </p:set>
                                    <p:animEffect transition="in" filter="wipe(up)">
                                      <p:cBhvr>
                                        <p:cTn id="12" dur="500"/>
                                        <p:tgtEl>
                                          <p:spTgt spid="7680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6803">
                                            <p:txEl>
                                              <p:pRg st="1" end="1"/>
                                            </p:txEl>
                                          </p:spTgt>
                                        </p:tgtEl>
                                        <p:attrNameLst>
                                          <p:attrName>style.visibility</p:attrName>
                                        </p:attrNameLst>
                                      </p:cBhvr>
                                      <p:to>
                                        <p:strVal val="visible"/>
                                      </p:to>
                                    </p:set>
                                    <p:animEffect transition="in" filter="wipe(up)">
                                      <p:cBhvr>
                                        <p:cTn id="15" dur="500"/>
                                        <p:tgtEl>
                                          <p:spTgt spid="76803">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76803">
                                            <p:txEl>
                                              <p:pRg st="2" end="2"/>
                                            </p:txEl>
                                          </p:spTgt>
                                        </p:tgtEl>
                                        <p:attrNameLst>
                                          <p:attrName>style.visibility</p:attrName>
                                        </p:attrNameLst>
                                      </p:cBhvr>
                                      <p:to>
                                        <p:strVal val="visible"/>
                                      </p:to>
                                    </p:set>
                                    <p:animEffect transition="in" filter="wipe(up)">
                                      <p:cBhvr>
                                        <p:cTn id="18" dur="500"/>
                                        <p:tgtEl>
                                          <p:spTgt spid="7680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76803">
                                            <p:txEl>
                                              <p:pRg st="4" end="4"/>
                                            </p:txEl>
                                          </p:spTgt>
                                        </p:tgtEl>
                                        <p:attrNameLst>
                                          <p:attrName>style.visibility</p:attrName>
                                        </p:attrNameLst>
                                      </p:cBhvr>
                                      <p:to>
                                        <p:strVal val="visible"/>
                                      </p:to>
                                    </p:set>
                                    <p:animEffect transition="in" filter="wipe(up)">
                                      <p:cBhvr>
                                        <p:cTn id="23" dur="500"/>
                                        <p:tgtEl>
                                          <p:spTgt spid="76803">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76803">
                                            <p:txEl>
                                              <p:pRg st="5" end="5"/>
                                            </p:txEl>
                                          </p:spTgt>
                                        </p:tgtEl>
                                        <p:attrNameLst>
                                          <p:attrName>style.visibility</p:attrName>
                                        </p:attrNameLst>
                                      </p:cBhvr>
                                      <p:to>
                                        <p:strVal val="visible"/>
                                      </p:to>
                                    </p:set>
                                    <p:animEffect transition="in" filter="wipe(up)">
                                      <p:cBhvr>
                                        <p:cTn id="26" dur="500"/>
                                        <p:tgtEl>
                                          <p:spTgt spid="76803">
                                            <p:txEl>
                                              <p:pRg st="5" end="5"/>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76803">
                                            <p:txEl>
                                              <p:pRg st="6" end="6"/>
                                            </p:txEl>
                                          </p:spTgt>
                                        </p:tgtEl>
                                        <p:attrNameLst>
                                          <p:attrName>style.visibility</p:attrName>
                                        </p:attrNameLst>
                                      </p:cBhvr>
                                      <p:to>
                                        <p:strVal val="visible"/>
                                      </p:to>
                                    </p:set>
                                    <p:animEffect transition="in" filter="wipe(up)">
                                      <p:cBhvr>
                                        <p:cTn id="29" dur="500"/>
                                        <p:tgtEl>
                                          <p:spTgt spid="76803">
                                            <p:txEl>
                                              <p:pRg st="6" end="6"/>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76803">
                                            <p:txEl>
                                              <p:pRg st="7" end="7"/>
                                            </p:txEl>
                                          </p:spTgt>
                                        </p:tgtEl>
                                        <p:attrNameLst>
                                          <p:attrName>style.visibility</p:attrName>
                                        </p:attrNameLst>
                                      </p:cBhvr>
                                      <p:to>
                                        <p:strVal val="visible"/>
                                      </p:to>
                                    </p:set>
                                    <p:animEffect transition="in" filter="wipe(up)">
                                      <p:cBhvr>
                                        <p:cTn id="32" dur="500"/>
                                        <p:tgtEl>
                                          <p:spTgt spid="76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F939C86-41DE-6709-F788-A766F41BFAB7}"/>
              </a:ext>
            </a:extLst>
          </p:cNvPr>
          <p:cNvSpPr>
            <a:spLocks noGrp="1"/>
          </p:cNvSpPr>
          <p:nvPr>
            <p:ph type="sldNum" sz="quarter" idx="12"/>
          </p:nvPr>
        </p:nvSpPr>
        <p:spPr/>
        <p:txBody>
          <a:bodyPr/>
          <a:lstStyle/>
          <a:p>
            <a:pPr defTabSz="914400" fontAlgn="base">
              <a:spcBef>
                <a:spcPct val="0"/>
              </a:spcBef>
              <a:spcAft>
                <a:spcPct val="0"/>
              </a:spcAft>
            </a:pPr>
            <a:fld id="{FE02CBA4-1E46-4186-A842-48734D7D1471}" type="slidenum">
              <a:rPr lang="en-US" altLang="en-US">
                <a:solidFill>
                  <a:srgbClr val="FFFFFF"/>
                </a:solidFill>
                <a:latin typeface="Tahoma" panose="020B0604030504040204" pitchFamily="34" charset="0"/>
                <a:cs typeface="Arial" panose="020B0604020202020204" pitchFamily="34" charset="0"/>
              </a:rPr>
              <a:pPr defTabSz="914400" fontAlgn="base">
                <a:spcBef>
                  <a:spcPct val="0"/>
                </a:spcBef>
                <a:spcAft>
                  <a:spcPct val="0"/>
                </a:spcAft>
              </a:pPr>
              <a:t>44</a:t>
            </a:fld>
            <a:endParaRPr lang="en-US" altLang="en-US">
              <a:solidFill>
                <a:srgbClr val="FFFFFF"/>
              </a:solidFill>
              <a:latin typeface="Tahoma" panose="020B0604030504040204" pitchFamily="34" charset="0"/>
              <a:cs typeface="Arial" panose="020B0604020202020204" pitchFamily="34" charset="0"/>
            </a:endParaRPr>
          </a:p>
        </p:txBody>
      </p:sp>
      <p:sp>
        <p:nvSpPr>
          <p:cNvPr id="77826" name="Rectangle 2">
            <a:extLst>
              <a:ext uri="{FF2B5EF4-FFF2-40B4-BE49-F238E27FC236}">
                <a16:creationId xmlns:a16="http://schemas.microsoft.com/office/drawing/2014/main" id="{FA91E225-B40F-5D7F-7C7B-E42CC6737FDD}"/>
              </a:ext>
            </a:extLst>
          </p:cNvPr>
          <p:cNvSpPr>
            <a:spLocks noGrp="1" noChangeArrowheads="1"/>
          </p:cNvSpPr>
          <p:nvPr>
            <p:ph type="title"/>
          </p:nvPr>
        </p:nvSpPr>
        <p:spPr>
          <a:xfrm>
            <a:off x="1676400" y="122237"/>
            <a:ext cx="7543800" cy="1431925"/>
          </a:xfrm>
        </p:spPr>
        <p:txBody>
          <a:bodyPr/>
          <a:lstStyle/>
          <a:p>
            <a:r>
              <a:rPr lang="en-US" altLang="en-US" sz="3200" dirty="0">
                <a:solidFill>
                  <a:srgbClr val="FF9900"/>
                </a:solidFill>
              </a:rPr>
              <a:t>Chiasm (inverted)</a:t>
            </a:r>
            <a:br>
              <a:rPr lang="en-US" altLang="en-US" sz="4000" dirty="0">
                <a:solidFill>
                  <a:srgbClr val="00D2CD"/>
                </a:solidFill>
              </a:rPr>
            </a:br>
            <a:r>
              <a:rPr lang="en-US" altLang="en-US" sz="2400" dirty="0">
                <a:solidFill>
                  <a:srgbClr val="FFFF99"/>
                </a:solidFill>
              </a:rPr>
              <a:t>(ABA, ABBA, ABCBA, ABCDEDCBA, etc.)</a:t>
            </a:r>
            <a:endParaRPr lang="en-US" altLang="en-US" sz="4000" dirty="0">
              <a:solidFill>
                <a:srgbClr val="FFFF99"/>
              </a:solidFill>
            </a:endParaRPr>
          </a:p>
        </p:txBody>
      </p:sp>
      <p:sp>
        <p:nvSpPr>
          <p:cNvPr id="77827" name="Rectangle 3">
            <a:extLst>
              <a:ext uri="{FF2B5EF4-FFF2-40B4-BE49-F238E27FC236}">
                <a16:creationId xmlns:a16="http://schemas.microsoft.com/office/drawing/2014/main" id="{2278F969-01D9-F7A3-2DDB-45762E9C9EB9}"/>
              </a:ext>
            </a:extLst>
          </p:cNvPr>
          <p:cNvSpPr>
            <a:spLocks noGrp="1" noChangeArrowheads="1"/>
          </p:cNvSpPr>
          <p:nvPr>
            <p:ph type="body" idx="1"/>
          </p:nvPr>
        </p:nvSpPr>
        <p:spPr>
          <a:xfrm>
            <a:off x="1981200" y="1981200"/>
            <a:ext cx="9499600" cy="4038600"/>
          </a:xfrm>
        </p:spPr>
        <p:txBody>
          <a:bodyPr/>
          <a:lstStyle/>
          <a:p>
            <a:pPr>
              <a:spcBef>
                <a:spcPct val="0"/>
              </a:spcBef>
              <a:buFont typeface="Wingdings" panose="05000000000000000000" pitchFamily="2" charset="2"/>
              <a:buNone/>
            </a:pPr>
            <a:r>
              <a:rPr lang="en-US" altLang="en-US" dirty="0">
                <a:latin typeface="Monotype Corsiva" panose="03010101010201010101" pitchFamily="66" charset="0"/>
              </a:rPr>
              <a:t>Yahweh’s right hand has done mighty things!</a:t>
            </a:r>
          </a:p>
          <a:p>
            <a:pPr>
              <a:spcBef>
                <a:spcPct val="0"/>
              </a:spcBef>
              <a:buFont typeface="Wingdings" panose="05000000000000000000" pitchFamily="2" charset="2"/>
              <a:buNone/>
            </a:pPr>
            <a:r>
              <a:rPr lang="en-US" altLang="en-US" dirty="0">
                <a:latin typeface="Monotype Corsiva" panose="03010101010201010101" pitchFamily="66" charset="0"/>
              </a:rPr>
              <a:t>	Yahweh’s right hand is lifted high;</a:t>
            </a:r>
          </a:p>
          <a:p>
            <a:pPr>
              <a:spcBef>
                <a:spcPct val="0"/>
              </a:spcBef>
              <a:buFont typeface="Wingdings" panose="05000000000000000000" pitchFamily="2" charset="2"/>
              <a:buNone/>
            </a:pPr>
            <a:r>
              <a:rPr lang="en-US" altLang="en-US" dirty="0">
                <a:latin typeface="Monotype Corsiva" panose="03010101010201010101" pitchFamily="66" charset="0"/>
              </a:rPr>
              <a:t>Yahweh’s right hand has done mighty things!</a:t>
            </a:r>
          </a:p>
          <a:p>
            <a:pPr algn="r">
              <a:spcBef>
                <a:spcPct val="0"/>
              </a:spcBef>
              <a:buFont typeface="Wingdings" panose="05000000000000000000" pitchFamily="2" charset="2"/>
              <a:buNone/>
            </a:pPr>
            <a:r>
              <a:rPr lang="en-US" altLang="en-US" sz="2400" dirty="0">
                <a:latin typeface="Arial" panose="020B0604020202020204" pitchFamily="34" charset="0"/>
              </a:rPr>
              <a:t>Psalm 118:15b-16</a:t>
            </a:r>
          </a:p>
          <a:p>
            <a:pPr>
              <a:spcBef>
                <a:spcPct val="0"/>
              </a:spcBef>
              <a:buFont typeface="Wingdings" panose="05000000000000000000" pitchFamily="2" charset="2"/>
              <a:buNone/>
            </a:pPr>
            <a:r>
              <a:rPr lang="en-US" altLang="en-US" dirty="0">
                <a:latin typeface="Monotype Corsiva" panose="03010101010201010101" pitchFamily="66" charset="0"/>
              </a:rPr>
              <a:t>His mischief returns upon his own head,</a:t>
            </a:r>
          </a:p>
          <a:p>
            <a:pPr>
              <a:spcBef>
                <a:spcPct val="0"/>
              </a:spcBef>
              <a:buFont typeface="Wingdings" panose="05000000000000000000" pitchFamily="2" charset="2"/>
              <a:buNone/>
            </a:pPr>
            <a:r>
              <a:rPr lang="en-US" altLang="en-US" dirty="0">
                <a:latin typeface="Monotype Corsiva" panose="03010101010201010101" pitchFamily="66" charset="0"/>
              </a:rPr>
              <a:t>	and on his own pate his violence descends.</a:t>
            </a:r>
          </a:p>
          <a:p>
            <a:pPr algn="r">
              <a:spcBef>
                <a:spcPct val="0"/>
              </a:spcBef>
              <a:buFont typeface="Wingdings" panose="05000000000000000000" pitchFamily="2" charset="2"/>
              <a:buNone/>
            </a:pPr>
            <a:r>
              <a:rPr lang="en-US" altLang="en-US" sz="2400" dirty="0">
                <a:latin typeface="Arial" panose="020B0604020202020204" pitchFamily="34" charset="0"/>
              </a:rPr>
              <a:t>Psalm 7:16 (RSV) </a:t>
            </a:r>
          </a:p>
          <a:p>
            <a:pPr algn="r">
              <a:spcBef>
                <a:spcPct val="0"/>
              </a:spcBef>
              <a:buFont typeface="Wingdings" panose="05000000000000000000" pitchFamily="2" charset="2"/>
              <a:buNone/>
            </a:pPr>
            <a:r>
              <a:rPr lang="en-US" altLang="en-US" sz="2400" dirty="0">
                <a:latin typeface="Arial Narrow" panose="020B0606020202030204" pitchFamily="34" charset="0"/>
              </a:rPr>
              <a:t>(some translations either miss or ignore the chiasmus in the Hebrew text, e.g. NIV)</a:t>
            </a:r>
            <a:endParaRPr lang="en-US" altLang="en-US" sz="2400"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ox(in)">
                                      <p:cBhvr>
                                        <p:cTn id="7" dur="1000"/>
                                        <p:tgtEl>
                                          <p:spTgt spid="77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7827">
                                            <p:txEl>
                                              <p:pRg st="0" end="0"/>
                                            </p:txEl>
                                          </p:spTgt>
                                        </p:tgtEl>
                                        <p:attrNameLst>
                                          <p:attrName>style.visibility</p:attrName>
                                        </p:attrNameLst>
                                      </p:cBhvr>
                                      <p:to>
                                        <p:strVal val="visible"/>
                                      </p:to>
                                    </p:set>
                                    <p:animEffect transition="in" filter="wipe(up)">
                                      <p:cBhvr>
                                        <p:cTn id="12" dur="500"/>
                                        <p:tgtEl>
                                          <p:spTgt spid="77827">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7827">
                                            <p:txEl>
                                              <p:pRg st="1" end="1"/>
                                            </p:txEl>
                                          </p:spTgt>
                                        </p:tgtEl>
                                        <p:attrNameLst>
                                          <p:attrName>style.visibility</p:attrName>
                                        </p:attrNameLst>
                                      </p:cBhvr>
                                      <p:to>
                                        <p:strVal val="visible"/>
                                      </p:to>
                                    </p:set>
                                    <p:animEffect transition="in" filter="wipe(up)">
                                      <p:cBhvr>
                                        <p:cTn id="15" dur="500"/>
                                        <p:tgtEl>
                                          <p:spTgt spid="77827">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77827">
                                            <p:txEl>
                                              <p:pRg st="2" end="2"/>
                                            </p:txEl>
                                          </p:spTgt>
                                        </p:tgtEl>
                                        <p:attrNameLst>
                                          <p:attrName>style.visibility</p:attrName>
                                        </p:attrNameLst>
                                      </p:cBhvr>
                                      <p:to>
                                        <p:strVal val="visible"/>
                                      </p:to>
                                    </p:set>
                                    <p:animEffect transition="in" filter="wipe(up)">
                                      <p:cBhvr>
                                        <p:cTn id="18" dur="500"/>
                                        <p:tgtEl>
                                          <p:spTgt spid="77827">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77827">
                                            <p:txEl>
                                              <p:pRg st="3" end="3"/>
                                            </p:txEl>
                                          </p:spTgt>
                                        </p:tgtEl>
                                        <p:attrNameLst>
                                          <p:attrName>style.visibility</p:attrName>
                                        </p:attrNameLst>
                                      </p:cBhvr>
                                      <p:to>
                                        <p:strVal val="visible"/>
                                      </p:to>
                                    </p:set>
                                    <p:animEffect transition="in" filter="wipe(up)">
                                      <p:cBhvr>
                                        <p:cTn id="21" dur="500"/>
                                        <p:tgtEl>
                                          <p:spTgt spid="7782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77827">
                                            <p:txEl>
                                              <p:pRg st="4" end="4"/>
                                            </p:txEl>
                                          </p:spTgt>
                                        </p:tgtEl>
                                        <p:attrNameLst>
                                          <p:attrName>style.visibility</p:attrName>
                                        </p:attrNameLst>
                                      </p:cBhvr>
                                      <p:to>
                                        <p:strVal val="visible"/>
                                      </p:to>
                                    </p:set>
                                    <p:animEffect transition="in" filter="wipe(up)">
                                      <p:cBhvr>
                                        <p:cTn id="26" dur="500"/>
                                        <p:tgtEl>
                                          <p:spTgt spid="77827">
                                            <p:txEl>
                                              <p:pRg st="4" end="4"/>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77827">
                                            <p:txEl>
                                              <p:pRg st="5" end="5"/>
                                            </p:txEl>
                                          </p:spTgt>
                                        </p:tgtEl>
                                        <p:attrNameLst>
                                          <p:attrName>style.visibility</p:attrName>
                                        </p:attrNameLst>
                                      </p:cBhvr>
                                      <p:to>
                                        <p:strVal val="visible"/>
                                      </p:to>
                                    </p:set>
                                    <p:animEffect transition="in" filter="wipe(up)">
                                      <p:cBhvr>
                                        <p:cTn id="29" dur="500"/>
                                        <p:tgtEl>
                                          <p:spTgt spid="77827">
                                            <p:txEl>
                                              <p:pRg st="5" end="5"/>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77827">
                                            <p:txEl>
                                              <p:pRg st="6" end="6"/>
                                            </p:txEl>
                                          </p:spTgt>
                                        </p:tgtEl>
                                        <p:attrNameLst>
                                          <p:attrName>style.visibility</p:attrName>
                                        </p:attrNameLst>
                                      </p:cBhvr>
                                      <p:to>
                                        <p:strVal val="visible"/>
                                      </p:to>
                                    </p:set>
                                    <p:animEffect transition="in" filter="wipe(up)">
                                      <p:cBhvr>
                                        <p:cTn id="32" dur="500"/>
                                        <p:tgtEl>
                                          <p:spTgt spid="77827">
                                            <p:txEl>
                                              <p:pRg st="6" end="6"/>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77827">
                                            <p:txEl>
                                              <p:pRg st="7" end="7"/>
                                            </p:txEl>
                                          </p:spTgt>
                                        </p:tgtEl>
                                        <p:attrNameLst>
                                          <p:attrName>style.visibility</p:attrName>
                                        </p:attrNameLst>
                                      </p:cBhvr>
                                      <p:to>
                                        <p:strVal val="visible"/>
                                      </p:to>
                                    </p:set>
                                    <p:animEffect transition="in" filter="wipe(up)">
                                      <p:cBhvr>
                                        <p:cTn id="35" dur="500"/>
                                        <p:tgtEl>
                                          <p:spTgt spid="778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685399C-B00E-E4CF-E540-791B814342C1}"/>
              </a:ext>
            </a:extLst>
          </p:cNvPr>
          <p:cNvSpPr>
            <a:spLocks noGrp="1"/>
          </p:cNvSpPr>
          <p:nvPr>
            <p:ph type="sldNum" sz="quarter" idx="12"/>
          </p:nvPr>
        </p:nvSpPr>
        <p:spPr/>
        <p:txBody>
          <a:bodyPr/>
          <a:lstStyle/>
          <a:p>
            <a:pPr defTabSz="914400" fontAlgn="base">
              <a:spcBef>
                <a:spcPct val="0"/>
              </a:spcBef>
              <a:spcAft>
                <a:spcPct val="0"/>
              </a:spcAft>
            </a:pPr>
            <a:fld id="{F6ADE6D0-7C05-4C65-8132-336F00772F11}" type="slidenum">
              <a:rPr lang="en-US" altLang="en-US">
                <a:solidFill>
                  <a:srgbClr val="FFFFFF"/>
                </a:solidFill>
                <a:latin typeface="Tahoma" panose="020B0604030504040204" pitchFamily="34" charset="0"/>
                <a:cs typeface="Arial" panose="020B0604020202020204" pitchFamily="34" charset="0"/>
              </a:rPr>
              <a:pPr defTabSz="914400" fontAlgn="base">
                <a:spcBef>
                  <a:spcPct val="0"/>
                </a:spcBef>
                <a:spcAft>
                  <a:spcPct val="0"/>
                </a:spcAft>
              </a:pPr>
              <a:t>45</a:t>
            </a:fld>
            <a:endParaRPr lang="en-US" altLang="en-US">
              <a:solidFill>
                <a:srgbClr val="FFFFFF"/>
              </a:solidFill>
              <a:latin typeface="Tahoma" panose="020B0604030504040204" pitchFamily="34" charset="0"/>
              <a:cs typeface="Arial" panose="020B0604020202020204" pitchFamily="34" charset="0"/>
            </a:endParaRPr>
          </a:p>
        </p:txBody>
      </p:sp>
      <p:sp>
        <p:nvSpPr>
          <p:cNvPr id="81922" name="Rectangle 2">
            <a:extLst>
              <a:ext uri="{FF2B5EF4-FFF2-40B4-BE49-F238E27FC236}">
                <a16:creationId xmlns:a16="http://schemas.microsoft.com/office/drawing/2014/main" id="{FAE7C398-EF2A-C3F5-743A-A9383A54DB57}"/>
              </a:ext>
            </a:extLst>
          </p:cNvPr>
          <p:cNvSpPr>
            <a:spLocks noGrp="1" noChangeArrowheads="1"/>
          </p:cNvSpPr>
          <p:nvPr>
            <p:ph type="title"/>
          </p:nvPr>
        </p:nvSpPr>
        <p:spPr/>
        <p:txBody>
          <a:bodyPr/>
          <a:lstStyle/>
          <a:p>
            <a:r>
              <a:rPr lang="en-US" altLang="en-US" sz="3200" dirty="0">
                <a:solidFill>
                  <a:srgbClr val="FF9900"/>
                </a:solidFill>
              </a:rPr>
              <a:t>Acrostics</a:t>
            </a:r>
            <a:r>
              <a:rPr lang="en-US" altLang="en-US" sz="4000" dirty="0">
                <a:solidFill>
                  <a:srgbClr val="FF9900"/>
                </a:solidFill>
              </a:rPr>
              <a:t> </a:t>
            </a:r>
            <a:r>
              <a:rPr lang="en-US" altLang="en-US" sz="2800" b="0" dirty="0">
                <a:solidFill>
                  <a:srgbClr val="FF9900"/>
                </a:solidFill>
              </a:rPr>
              <a:t>(successive lines begin with the letters of the alphabet in order)</a:t>
            </a:r>
            <a:br>
              <a:rPr lang="en-US" altLang="en-US" sz="2800" b="0" dirty="0">
                <a:solidFill>
                  <a:schemeClr val="accent1"/>
                </a:solidFill>
              </a:rPr>
            </a:br>
            <a:r>
              <a:rPr lang="en-US" altLang="en-US" sz="2800" b="0" dirty="0">
                <a:solidFill>
                  <a:schemeClr val="accent1"/>
                </a:solidFill>
              </a:rPr>
              <a:t> </a:t>
            </a:r>
            <a:r>
              <a:rPr lang="en-US" altLang="en-US" sz="2400" b="0" dirty="0">
                <a:solidFill>
                  <a:srgbClr val="FFFF00"/>
                </a:solidFill>
                <a:latin typeface="HebrewTh" pitchFamily="2" charset="0"/>
              </a:rPr>
              <a:t>x b g d h v z</a:t>
            </a:r>
            <a:r>
              <a:rPr lang="en-US" altLang="en-US" sz="2400" dirty="0">
                <a:solidFill>
                  <a:srgbClr val="FFFF00"/>
                </a:solidFill>
                <a:latin typeface="HebrewTh" pitchFamily="2" charset="0"/>
              </a:rPr>
              <a:t> </a:t>
            </a:r>
            <a:r>
              <a:rPr lang="en-US" altLang="en-US" sz="2400" b="0" dirty="0">
                <a:solidFill>
                  <a:srgbClr val="FFFF00"/>
                </a:solidFill>
                <a:latin typeface="HebrewTh" pitchFamily="2" charset="0"/>
              </a:rPr>
              <a:t>H F y k l m n s f p c q r w t</a:t>
            </a:r>
          </a:p>
        </p:txBody>
      </p:sp>
      <p:sp>
        <p:nvSpPr>
          <p:cNvPr id="81924" name="Rectangle 4">
            <a:extLst>
              <a:ext uri="{FF2B5EF4-FFF2-40B4-BE49-F238E27FC236}">
                <a16:creationId xmlns:a16="http://schemas.microsoft.com/office/drawing/2014/main" id="{A2ED6036-79B6-93B0-3CF9-CCF7D13B4E7C}"/>
              </a:ext>
            </a:extLst>
          </p:cNvPr>
          <p:cNvSpPr>
            <a:spLocks noGrp="1" noChangeArrowheads="1"/>
          </p:cNvSpPr>
          <p:nvPr>
            <p:ph type="body" sz="half" idx="1"/>
          </p:nvPr>
        </p:nvSpPr>
        <p:spPr>
          <a:xfrm>
            <a:off x="1828800" y="1981200"/>
            <a:ext cx="3657600" cy="4572000"/>
          </a:xfrm>
          <a:solidFill>
            <a:srgbClr val="141E1E"/>
          </a:solidFill>
          <a:ln w="12700">
            <a:solidFill>
              <a:schemeClr val="tx1"/>
            </a:solidFill>
            <a:miter lim="800000"/>
            <a:headEnd/>
            <a:tailEnd/>
          </a:ln>
        </p:spPr>
        <p:txBody>
          <a:bodyPr/>
          <a:lstStyle/>
          <a:p>
            <a:pPr>
              <a:buFont typeface="Wingdings" panose="05000000000000000000" pitchFamily="2" charset="2"/>
              <a:buNone/>
            </a:pPr>
            <a:r>
              <a:rPr lang="en-US" altLang="en-US" sz="2800">
                <a:solidFill>
                  <a:srgbClr val="FFFF99"/>
                </a:solidFill>
              </a:rPr>
              <a:t>Psalm 111</a:t>
            </a:r>
          </a:p>
          <a:p>
            <a:pPr algn="r">
              <a:buFont typeface="Wingdings" panose="05000000000000000000" pitchFamily="2" charset="2"/>
              <a:buNone/>
            </a:pPr>
            <a:r>
              <a:rPr lang="en-US" altLang="en-US" sz="2800">
                <a:latin typeface="HebrewTh" pitchFamily="2" charset="0"/>
              </a:rPr>
              <a:t> </a:t>
            </a:r>
            <a:r>
              <a:rPr lang="en-US" altLang="en-US" sz="2400">
                <a:latin typeface="HebrewTh" pitchFamily="2" charset="0"/>
              </a:rPr>
              <a:t>bbAle-lkAB; Hv!hy4 hd@O</a:t>
            </a:r>
            <a:r>
              <a:rPr lang="en-US" altLang="en-US" sz="2400">
                <a:solidFill>
                  <a:srgbClr val="FFFF00"/>
                </a:solidFill>
                <a:latin typeface="HebrewTh" pitchFamily="2" charset="0"/>
              </a:rPr>
              <a:t>x</a:t>
            </a:r>
          </a:p>
          <a:p>
            <a:pPr algn="r">
              <a:buFont typeface="Wingdings" panose="05000000000000000000" pitchFamily="2" charset="2"/>
              <a:buNone/>
            </a:pPr>
            <a:r>
              <a:rPr lang="en-US" altLang="en-US" sz="2400">
                <a:latin typeface="HebrewTh" pitchFamily="2" charset="0"/>
              </a:rPr>
              <a:t> :hdAfev4 Myr9wy4 dOs</a:t>
            </a:r>
            <a:r>
              <a:rPr lang="en-US" altLang="en-US" sz="2400">
                <a:solidFill>
                  <a:srgbClr val="FFFF00"/>
                </a:solidFill>
                <a:latin typeface="HebrewTh" pitchFamily="2" charset="0"/>
              </a:rPr>
              <a:t>B</a:t>
            </a:r>
            <a:r>
              <a:rPr lang="en-US" altLang="en-US" sz="2400">
                <a:latin typeface="HebrewTh" pitchFamily="2" charset="0"/>
              </a:rPr>
              <a:t>;</a:t>
            </a:r>
          </a:p>
          <a:p>
            <a:pPr algn="r">
              <a:buFont typeface="Wingdings" panose="05000000000000000000" pitchFamily="2" charset="2"/>
              <a:buNone/>
            </a:pPr>
            <a:r>
              <a:rPr lang="en-US" altLang="en-US" sz="2400">
                <a:latin typeface="HebrewTh" pitchFamily="2" charset="0"/>
              </a:rPr>
              <a:t>hv!hy4 yWef3ma Mylido</a:t>
            </a:r>
            <a:r>
              <a:rPr lang="en-US" altLang="en-US" sz="2400">
                <a:solidFill>
                  <a:srgbClr val="FFFF00"/>
                </a:solidFill>
                <a:latin typeface="HebrewTh" pitchFamily="2" charset="0"/>
              </a:rPr>
              <a:t>G</a:t>
            </a:r>
            <a:r>
              <a:rPr lang="en-US" altLang="en-US" sz="2400">
                <a:latin typeface="HebrewTh" pitchFamily="2" charset="0"/>
              </a:rPr>
              <a:t>;</a:t>
            </a:r>
          </a:p>
          <a:p>
            <a:pPr algn="r">
              <a:buFont typeface="Wingdings" panose="05000000000000000000" pitchFamily="2" charset="2"/>
              <a:buNone/>
            </a:pPr>
            <a:r>
              <a:rPr lang="en-US" altLang="en-US" sz="2400">
                <a:latin typeface="HebrewTh" pitchFamily="2" charset="0"/>
              </a:rPr>
              <a:t> Mh,ycep;H,-lkAl; Mywiv0r</a:t>
            </a:r>
            <a:r>
              <a:rPr lang="en-US" altLang="en-US" sz="2400">
                <a:solidFill>
                  <a:srgbClr val="FFFF00"/>
                </a:solidFill>
                <a:latin typeface="HebrewTh" pitchFamily="2" charset="0"/>
              </a:rPr>
              <a:t>D</a:t>
            </a:r>
            <a:r>
              <a:rPr lang="en-US" altLang="en-US" sz="2400">
                <a:latin typeface="HebrewTh" pitchFamily="2" charset="0"/>
              </a:rPr>
              <a:t>;</a:t>
            </a:r>
          </a:p>
          <a:p>
            <a:pPr algn="r">
              <a:buFont typeface="Wingdings" panose="05000000000000000000" pitchFamily="2" charset="2"/>
              <a:buNone/>
            </a:pPr>
            <a:r>
              <a:rPr lang="en-US" altLang="en-US" sz="2400">
                <a:latin typeface="HebrewTh" pitchFamily="2" charset="0"/>
              </a:rPr>
              <a:t>Olf#PA rdAhAv4-dO</a:t>
            </a:r>
            <a:r>
              <a:rPr lang="en-US" altLang="en-US" sz="2400">
                <a:solidFill>
                  <a:srgbClr val="FFFF00"/>
                </a:solidFill>
                <a:latin typeface="HebrewTh" pitchFamily="2" charset="0"/>
              </a:rPr>
              <a:t>h</a:t>
            </a:r>
          </a:p>
          <a:p>
            <a:pPr algn="r">
              <a:buFont typeface="Wingdings" panose="05000000000000000000" pitchFamily="2" charset="2"/>
              <a:buNone/>
            </a:pPr>
            <a:r>
              <a:rPr lang="en-US" altLang="en-US" sz="2400">
                <a:latin typeface="HebrewTh" pitchFamily="2" charset="0"/>
              </a:rPr>
              <a:t>dfalA td@m,fo Otq!d4c</a:t>
            </a:r>
            <a:r>
              <a:rPr lang="en-US" altLang="en-US" sz="2400">
                <a:solidFill>
                  <a:srgbClr val="FFFF00"/>
                </a:solidFill>
                <a:latin typeface="HebrewTh" pitchFamily="2" charset="0"/>
              </a:rPr>
              <a:t>iv4</a:t>
            </a:r>
          </a:p>
          <a:p>
            <a:pPr algn="r">
              <a:buFont typeface="Wingdings" panose="05000000000000000000" pitchFamily="2" charset="2"/>
              <a:buNone/>
            </a:pPr>
            <a:r>
              <a:rPr lang="en-US" altLang="en-US" sz="2400">
                <a:latin typeface="HebrewTh" pitchFamily="2" charset="0"/>
              </a:rPr>
              <a:t>vytAxol;p;nil; hWAfA rk,</a:t>
            </a:r>
            <a:r>
              <a:rPr lang="en-US" altLang="en-US" sz="2400">
                <a:solidFill>
                  <a:srgbClr val="FFFF00"/>
                </a:solidFill>
                <a:latin typeface="HebrewTh" pitchFamily="2" charset="0"/>
              </a:rPr>
              <a:t>ze</a:t>
            </a:r>
          </a:p>
          <a:p>
            <a:pPr algn="r">
              <a:buFont typeface="Wingdings" panose="05000000000000000000" pitchFamily="2" charset="2"/>
              <a:buNone/>
            </a:pPr>
            <a:r>
              <a:rPr lang="en-US" altLang="en-US" sz="2400">
                <a:latin typeface="Arial" panose="020B0604020202020204" pitchFamily="34" charset="0"/>
              </a:rPr>
              <a:t>Etc.</a:t>
            </a:r>
          </a:p>
        </p:txBody>
      </p:sp>
      <p:sp>
        <p:nvSpPr>
          <p:cNvPr id="81925" name="Rectangle 5">
            <a:extLst>
              <a:ext uri="{FF2B5EF4-FFF2-40B4-BE49-F238E27FC236}">
                <a16:creationId xmlns:a16="http://schemas.microsoft.com/office/drawing/2014/main" id="{F2CC1804-9880-79F7-1D73-201AC5ACF0CD}"/>
              </a:ext>
            </a:extLst>
          </p:cNvPr>
          <p:cNvSpPr>
            <a:spLocks noGrp="1" noChangeArrowheads="1"/>
          </p:cNvSpPr>
          <p:nvPr>
            <p:ph type="body" sz="half" idx="2"/>
          </p:nvPr>
        </p:nvSpPr>
        <p:spPr>
          <a:xfrm>
            <a:off x="5562600" y="1981200"/>
            <a:ext cx="5105400" cy="3886200"/>
          </a:xfrm>
          <a:ln/>
          <a:extLst>
            <a:ext uri="{91240B29-F687-4F45-9708-019B960494DF}">
              <a14:hiddenLine xmlns:a14="http://schemas.microsoft.com/office/drawing/2010/main" w="12700" cmpd="sng">
                <a:solidFill>
                  <a:schemeClr val="tx1"/>
                </a:solidFill>
                <a:miter lim="800000"/>
                <a:headEnd/>
                <a:tailEnd/>
              </a14:hiddenLine>
            </a:ext>
          </a:extLst>
        </p:spPr>
        <p:txBody>
          <a:bodyPr/>
          <a:lstStyle/>
          <a:p>
            <a:pPr>
              <a:buFont typeface="Wingdings" panose="05000000000000000000" pitchFamily="2" charset="2"/>
              <a:buNone/>
            </a:pPr>
            <a:endParaRPr lang="en-US" altLang="en-US" sz="2800" dirty="0"/>
          </a:p>
          <a:p>
            <a:pPr>
              <a:lnSpc>
                <a:spcPct val="125000"/>
              </a:lnSpc>
              <a:buFont typeface="Wingdings" panose="05000000000000000000" pitchFamily="2" charset="2"/>
              <a:buNone/>
            </a:pPr>
            <a:r>
              <a:rPr lang="en-US" altLang="en-US" sz="2000" b="1" i="1" dirty="0">
                <a:latin typeface="Arial Narrow" panose="020B0606020202030204" pitchFamily="34" charset="0"/>
              </a:rPr>
              <a:t>I will extol Yahweh with all my heart</a:t>
            </a:r>
          </a:p>
          <a:p>
            <a:pPr>
              <a:lnSpc>
                <a:spcPct val="125000"/>
              </a:lnSpc>
              <a:buFont typeface="Wingdings" panose="05000000000000000000" pitchFamily="2" charset="2"/>
              <a:buNone/>
            </a:pPr>
            <a:r>
              <a:rPr lang="en-US" altLang="en-US" sz="2000" b="1" i="1" dirty="0">
                <a:latin typeface="Arial Narrow" panose="020B0606020202030204" pitchFamily="34" charset="0"/>
              </a:rPr>
              <a:t>In the council of the upright and in the assembly.</a:t>
            </a:r>
          </a:p>
          <a:p>
            <a:pPr>
              <a:lnSpc>
                <a:spcPct val="125000"/>
              </a:lnSpc>
              <a:buFont typeface="Wingdings" panose="05000000000000000000" pitchFamily="2" charset="2"/>
              <a:buNone/>
            </a:pPr>
            <a:r>
              <a:rPr lang="en-US" altLang="en-US" sz="2000" b="1" i="1" dirty="0">
                <a:latin typeface="Arial Narrow" panose="020B0606020202030204" pitchFamily="34" charset="0"/>
              </a:rPr>
              <a:t>Great are the works of Yahweh,</a:t>
            </a:r>
          </a:p>
          <a:p>
            <a:pPr>
              <a:lnSpc>
                <a:spcPct val="125000"/>
              </a:lnSpc>
              <a:buFont typeface="Wingdings" panose="05000000000000000000" pitchFamily="2" charset="2"/>
              <a:buNone/>
            </a:pPr>
            <a:r>
              <a:rPr lang="en-US" altLang="en-US" sz="2000" b="1" i="1" dirty="0">
                <a:latin typeface="Arial Narrow" panose="020B0606020202030204" pitchFamily="34" charset="0"/>
              </a:rPr>
              <a:t>They are pondered by all who delight in them.</a:t>
            </a:r>
          </a:p>
          <a:p>
            <a:pPr>
              <a:lnSpc>
                <a:spcPct val="125000"/>
              </a:lnSpc>
              <a:buFont typeface="Wingdings" panose="05000000000000000000" pitchFamily="2" charset="2"/>
              <a:buNone/>
            </a:pPr>
            <a:r>
              <a:rPr lang="en-US" altLang="en-US" sz="2000" b="1" i="1" dirty="0">
                <a:latin typeface="Arial Narrow" panose="020B0606020202030204" pitchFamily="34" charset="0"/>
              </a:rPr>
              <a:t>Glorious and majestic are his deeds,</a:t>
            </a:r>
          </a:p>
          <a:p>
            <a:pPr>
              <a:lnSpc>
                <a:spcPct val="125000"/>
              </a:lnSpc>
              <a:buFont typeface="Wingdings" panose="05000000000000000000" pitchFamily="2" charset="2"/>
              <a:buNone/>
            </a:pPr>
            <a:r>
              <a:rPr lang="en-US" altLang="en-US" sz="2000" b="1" i="1" dirty="0">
                <a:latin typeface="Arial Narrow" panose="020B0606020202030204" pitchFamily="34" charset="0"/>
              </a:rPr>
              <a:t>And his righteousness endures forever.</a:t>
            </a:r>
          </a:p>
          <a:p>
            <a:pPr>
              <a:lnSpc>
                <a:spcPct val="125000"/>
              </a:lnSpc>
              <a:buFont typeface="Wingdings" panose="05000000000000000000" pitchFamily="2" charset="2"/>
              <a:buNone/>
            </a:pPr>
            <a:r>
              <a:rPr lang="en-US" altLang="en-US" sz="2000" b="1" i="1" dirty="0">
                <a:latin typeface="Arial Narrow" panose="020B0606020202030204" pitchFamily="34" charset="0"/>
              </a:rPr>
              <a:t>He has caused his wonders to be remembered;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box(in)">
                                      <p:cBhvr>
                                        <p:cTn id="7" dur="1000"/>
                                        <p:tgtEl>
                                          <p:spTgt spid="81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24">
                                            <p:bg/>
                                          </p:spTgt>
                                        </p:tgtEl>
                                        <p:attrNameLst>
                                          <p:attrName>style.visibility</p:attrName>
                                        </p:attrNameLst>
                                      </p:cBhvr>
                                      <p:to>
                                        <p:strVal val="visible"/>
                                      </p:to>
                                    </p:set>
                                    <p:animEffect transition="in" filter="blinds(horizontal)">
                                      <p:cBhvr>
                                        <p:cTn id="12" dur="500"/>
                                        <p:tgtEl>
                                          <p:spTgt spid="81924">
                                            <p:bg/>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1924">
                                            <p:txEl>
                                              <p:pRg st="0" end="0"/>
                                            </p:txEl>
                                          </p:spTgt>
                                        </p:tgtEl>
                                        <p:attrNameLst>
                                          <p:attrName>style.visibility</p:attrName>
                                        </p:attrNameLst>
                                      </p:cBhvr>
                                      <p:to>
                                        <p:strVal val="visible"/>
                                      </p:to>
                                    </p:set>
                                    <p:animEffect transition="in" filter="blinds(horizontal)">
                                      <p:cBhvr>
                                        <p:cTn id="15" dur="500"/>
                                        <p:tgtEl>
                                          <p:spTgt spid="81924">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1924">
                                            <p:txEl>
                                              <p:pRg st="1" end="1"/>
                                            </p:txEl>
                                          </p:spTgt>
                                        </p:tgtEl>
                                        <p:attrNameLst>
                                          <p:attrName>style.visibility</p:attrName>
                                        </p:attrNameLst>
                                      </p:cBhvr>
                                      <p:to>
                                        <p:strVal val="visible"/>
                                      </p:to>
                                    </p:set>
                                    <p:animEffect transition="in" filter="blinds(horizontal)">
                                      <p:cBhvr>
                                        <p:cTn id="18" dur="500"/>
                                        <p:tgtEl>
                                          <p:spTgt spid="81924">
                                            <p:txEl>
                                              <p:pRg st="1" end="1"/>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1924">
                                            <p:txEl>
                                              <p:pRg st="2" end="2"/>
                                            </p:txEl>
                                          </p:spTgt>
                                        </p:tgtEl>
                                        <p:attrNameLst>
                                          <p:attrName>style.visibility</p:attrName>
                                        </p:attrNameLst>
                                      </p:cBhvr>
                                      <p:to>
                                        <p:strVal val="visible"/>
                                      </p:to>
                                    </p:set>
                                    <p:animEffect transition="in" filter="blinds(horizontal)">
                                      <p:cBhvr>
                                        <p:cTn id="21" dur="500"/>
                                        <p:tgtEl>
                                          <p:spTgt spid="81924">
                                            <p:txEl>
                                              <p:pRg st="2" end="2"/>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1924">
                                            <p:txEl>
                                              <p:pRg st="3" end="3"/>
                                            </p:txEl>
                                          </p:spTgt>
                                        </p:tgtEl>
                                        <p:attrNameLst>
                                          <p:attrName>style.visibility</p:attrName>
                                        </p:attrNameLst>
                                      </p:cBhvr>
                                      <p:to>
                                        <p:strVal val="visible"/>
                                      </p:to>
                                    </p:set>
                                    <p:animEffect transition="in" filter="blinds(horizontal)">
                                      <p:cBhvr>
                                        <p:cTn id="24" dur="500"/>
                                        <p:tgtEl>
                                          <p:spTgt spid="81924">
                                            <p:txEl>
                                              <p:pRg st="3" end="3"/>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1924">
                                            <p:txEl>
                                              <p:pRg st="4" end="4"/>
                                            </p:txEl>
                                          </p:spTgt>
                                        </p:tgtEl>
                                        <p:attrNameLst>
                                          <p:attrName>style.visibility</p:attrName>
                                        </p:attrNameLst>
                                      </p:cBhvr>
                                      <p:to>
                                        <p:strVal val="visible"/>
                                      </p:to>
                                    </p:set>
                                    <p:animEffect transition="in" filter="blinds(horizontal)">
                                      <p:cBhvr>
                                        <p:cTn id="27" dur="500"/>
                                        <p:tgtEl>
                                          <p:spTgt spid="81924">
                                            <p:txEl>
                                              <p:pRg st="4" end="4"/>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1924">
                                            <p:txEl>
                                              <p:pRg st="5" end="5"/>
                                            </p:txEl>
                                          </p:spTgt>
                                        </p:tgtEl>
                                        <p:attrNameLst>
                                          <p:attrName>style.visibility</p:attrName>
                                        </p:attrNameLst>
                                      </p:cBhvr>
                                      <p:to>
                                        <p:strVal val="visible"/>
                                      </p:to>
                                    </p:set>
                                    <p:animEffect transition="in" filter="blinds(horizontal)">
                                      <p:cBhvr>
                                        <p:cTn id="30" dur="500"/>
                                        <p:tgtEl>
                                          <p:spTgt spid="81924">
                                            <p:txEl>
                                              <p:pRg st="5" end="5"/>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81924">
                                            <p:txEl>
                                              <p:pRg st="6" end="6"/>
                                            </p:txEl>
                                          </p:spTgt>
                                        </p:tgtEl>
                                        <p:attrNameLst>
                                          <p:attrName>style.visibility</p:attrName>
                                        </p:attrNameLst>
                                      </p:cBhvr>
                                      <p:to>
                                        <p:strVal val="visible"/>
                                      </p:to>
                                    </p:set>
                                    <p:animEffect transition="in" filter="blinds(horizontal)">
                                      <p:cBhvr>
                                        <p:cTn id="33" dur="500"/>
                                        <p:tgtEl>
                                          <p:spTgt spid="81924">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1924">
                                            <p:txEl>
                                              <p:pRg st="7" end="7"/>
                                            </p:txEl>
                                          </p:spTgt>
                                        </p:tgtEl>
                                        <p:attrNameLst>
                                          <p:attrName>style.visibility</p:attrName>
                                        </p:attrNameLst>
                                      </p:cBhvr>
                                      <p:to>
                                        <p:strVal val="visible"/>
                                      </p:to>
                                    </p:set>
                                    <p:animEffect transition="in" filter="blinds(horizontal)">
                                      <p:cBhvr>
                                        <p:cTn id="36" dur="500"/>
                                        <p:tgtEl>
                                          <p:spTgt spid="81924">
                                            <p:txEl>
                                              <p:pRg st="7" end="7"/>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81924">
                                            <p:txEl>
                                              <p:pRg st="8" end="8"/>
                                            </p:txEl>
                                          </p:spTgt>
                                        </p:tgtEl>
                                        <p:attrNameLst>
                                          <p:attrName>style.visibility</p:attrName>
                                        </p:attrNameLst>
                                      </p:cBhvr>
                                      <p:to>
                                        <p:strVal val="visible"/>
                                      </p:to>
                                    </p:set>
                                    <p:animEffect transition="in" filter="blinds(horizontal)">
                                      <p:cBhvr>
                                        <p:cTn id="39" dur="500"/>
                                        <p:tgtEl>
                                          <p:spTgt spid="81924">
                                            <p:txEl>
                                              <p:pRg st="8" end="8"/>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81925">
                                            <p:txEl>
                                              <p:pRg st="1" end="1"/>
                                            </p:txEl>
                                          </p:spTgt>
                                        </p:tgtEl>
                                        <p:attrNameLst>
                                          <p:attrName>style.visibility</p:attrName>
                                        </p:attrNameLst>
                                      </p:cBhvr>
                                      <p:to>
                                        <p:strVal val="visible"/>
                                      </p:to>
                                    </p:set>
                                    <p:animEffect transition="in" filter="blinds(horizontal)">
                                      <p:cBhvr>
                                        <p:cTn id="44" dur="500"/>
                                        <p:tgtEl>
                                          <p:spTgt spid="81925">
                                            <p:txEl>
                                              <p:pRg st="1" end="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81925">
                                            <p:txEl>
                                              <p:pRg st="2" end="2"/>
                                            </p:txEl>
                                          </p:spTgt>
                                        </p:tgtEl>
                                        <p:attrNameLst>
                                          <p:attrName>style.visibility</p:attrName>
                                        </p:attrNameLst>
                                      </p:cBhvr>
                                      <p:to>
                                        <p:strVal val="visible"/>
                                      </p:to>
                                    </p:set>
                                    <p:animEffect transition="in" filter="blinds(horizontal)">
                                      <p:cBhvr>
                                        <p:cTn id="47" dur="500"/>
                                        <p:tgtEl>
                                          <p:spTgt spid="81925">
                                            <p:txEl>
                                              <p:pRg st="2" end="2"/>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81925">
                                            <p:txEl>
                                              <p:pRg st="3" end="3"/>
                                            </p:txEl>
                                          </p:spTgt>
                                        </p:tgtEl>
                                        <p:attrNameLst>
                                          <p:attrName>style.visibility</p:attrName>
                                        </p:attrNameLst>
                                      </p:cBhvr>
                                      <p:to>
                                        <p:strVal val="visible"/>
                                      </p:to>
                                    </p:set>
                                    <p:animEffect transition="in" filter="blinds(horizontal)">
                                      <p:cBhvr>
                                        <p:cTn id="50" dur="500"/>
                                        <p:tgtEl>
                                          <p:spTgt spid="81925">
                                            <p:txEl>
                                              <p:pRg st="3" end="3"/>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81925">
                                            <p:txEl>
                                              <p:pRg st="4" end="4"/>
                                            </p:txEl>
                                          </p:spTgt>
                                        </p:tgtEl>
                                        <p:attrNameLst>
                                          <p:attrName>style.visibility</p:attrName>
                                        </p:attrNameLst>
                                      </p:cBhvr>
                                      <p:to>
                                        <p:strVal val="visible"/>
                                      </p:to>
                                    </p:set>
                                    <p:animEffect transition="in" filter="blinds(horizontal)">
                                      <p:cBhvr>
                                        <p:cTn id="53" dur="500"/>
                                        <p:tgtEl>
                                          <p:spTgt spid="81925">
                                            <p:txEl>
                                              <p:pRg st="4" end="4"/>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81925">
                                            <p:txEl>
                                              <p:pRg st="5" end="5"/>
                                            </p:txEl>
                                          </p:spTgt>
                                        </p:tgtEl>
                                        <p:attrNameLst>
                                          <p:attrName>style.visibility</p:attrName>
                                        </p:attrNameLst>
                                      </p:cBhvr>
                                      <p:to>
                                        <p:strVal val="visible"/>
                                      </p:to>
                                    </p:set>
                                    <p:animEffect transition="in" filter="blinds(horizontal)">
                                      <p:cBhvr>
                                        <p:cTn id="56" dur="500"/>
                                        <p:tgtEl>
                                          <p:spTgt spid="81925">
                                            <p:txEl>
                                              <p:pRg st="5" end="5"/>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81925">
                                            <p:txEl>
                                              <p:pRg st="6" end="6"/>
                                            </p:txEl>
                                          </p:spTgt>
                                        </p:tgtEl>
                                        <p:attrNameLst>
                                          <p:attrName>style.visibility</p:attrName>
                                        </p:attrNameLst>
                                      </p:cBhvr>
                                      <p:to>
                                        <p:strVal val="visible"/>
                                      </p:to>
                                    </p:set>
                                    <p:animEffect transition="in" filter="blinds(horizontal)">
                                      <p:cBhvr>
                                        <p:cTn id="59" dur="500"/>
                                        <p:tgtEl>
                                          <p:spTgt spid="81925">
                                            <p:txEl>
                                              <p:pRg st="6" end="6"/>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81925">
                                            <p:txEl>
                                              <p:pRg st="7" end="7"/>
                                            </p:txEl>
                                          </p:spTgt>
                                        </p:tgtEl>
                                        <p:attrNameLst>
                                          <p:attrName>style.visibility</p:attrName>
                                        </p:attrNameLst>
                                      </p:cBhvr>
                                      <p:to>
                                        <p:strVal val="visible"/>
                                      </p:to>
                                    </p:set>
                                    <p:animEffect transition="in" filter="blinds(horizontal)">
                                      <p:cBhvr>
                                        <p:cTn id="62" dur="500"/>
                                        <p:tgtEl>
                                          <p:spTgt spid="819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4"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3">
            <a:extLst>
              <a:ext uri="{FF2B5EF4-FFF2-40B4-BE49-F238E27FC236}">
                <a16:creationId xmlns:a16="http://schemas.microsoft.com/office/drawing/2014/main" id="{0262ECD3-C916-402E-92FD-F66AC769891B}"/>
              </a:ext>
            </a:extLst>
          </p:cNvPr>
          <p:cNvSpPr>
            <a:spLocks noGrp="1" noChangeArrowheads="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A2D911-5847-4122-B036-F39ACD644586}"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54306" name="Rectangle 2">
            <a:extLst>
              <a:ext uri="{FF2B5EF4-FFF2-40B4-BE49-F238E27FC236}">
                <a16:creationId xmlns:a16="http://schemas.microsoft.com/office/drawing/2014/main" id="{3FED1892-D78A-445B-B390-FB2F0D9E843A}"/>
              </a:ext>
            </a:extLst>
          </p:cNvPr>
          <p:cNvSpPr>
            <a:spLocks noGrp="1" noChangeArrowheads="1"/>
          </p:cNvSpPr>
          <p:nvPr>
            <p:ph type="ctrTitle"/>
          </p:nvPr>
        </p:nvSpPr>
        <p:spPr>
          <a:xfrm>
            <a:off x="6574790" y="3756661"/>
            <a:ext cx="4325620" cy="1812925"/>
          </a:xfrm>
        </p:spPr>
        <p:txBody>
          <a:bodyPr/>
          <a:lstStyle/>
          <a:p>
            <a:pPr algn="r" eaLnBrk="1" hangingPunct="1">
              <a:defRPr/>
            </a:pPr>
            <a:r>
              <a:rPr lang="en-US" altLang="en-US" sz="9600" dirty="0">
                <a:latin typeface="Mistral" panose="03090702030407020403" pitchFamily="66" charset="0"/>
              </a:rPr>
              <a:t>Wisdom</a:t>
            </a:r>
          </a:p>
        </p:txBody>
      </p:sp>
    </p:spTree>
    <p:extLst>
      <p:ext uri="{BB962C8B-B14F-4D97-AF65-F5344CB8AC3E}">
        <p14:creationId xmlns:p14="http://schemas.microsoft.com/office/powerpoint/2010/main" val="218965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1D618AA4-4B44-1216-76D1-70C5DF4F37D3}"/>
              </a:ext>
            </a:extLst>
          </p:cNvPr>
          <p:cNvSpPr>
            <a:spLocks noGrp="1" noChangeArrowheads="1"/>
          </p:cNvSpPr>
          <p:nvPr>
            <p:ph type="title"/>
          </p:nvPr>
        </p:nvSpPr>
        <p:spPr>
          <a:xfrm>
            <a:off x="2057400" y="284747"/>
            <a:ext cx="8153400" cy="865188"/>
          </a:xfrm>
        </p:spPr>
        <p:txBody>
          <a:bodyPr/>
          <a:lstStyle/>
          <a:p>
            <a:pPr eaLnBrk="1" hangingPunct="1">
              <a:defRPr/>
            </a:pPr>
            <a:r>
              <a:rPr lang="en-US" altLang="en-US" dirty="0">
                <a:latin typeface="Copperplate Gothic Bold" panose="020E0705020206020404" pitchFamily="34" charset="0"/>
              </a:rPr>
              <a:t>Persons of Wisdom</a:t>
            </a:r>
          </a:p>
        </p:txBody>
      </p:sp>
      <p:sp>
        <p:nvSpPr>
          <p:cNvPr id="129027" name="Rectangle 3">
            <a:extLst>
              <a:ext uri="{FF2B5EF4-FFF2-40B4-BE49-F238E27FC236}">
                <a16:creationId xmlns:a16="http://schemas.microsoft.com/office/drawing/2014/main" id="{ACE1DBF8-D896-8DB6-333E-FB2EBBE442D4}"/>
              </a:ext>
            </a:extLst>
          </p:cNvPr>
          <p:cNvSpPr>
            <a:spLocks noGrp="1" noChangeArrowheads="1"/>
          </p:cNvSpPr>
          <p:nvPr>
            <p:ph type="body" idx="1"/>
          </p:nvPr>
        </p:nvSpPr>
        <p:spPr>
          <a:xfrm>
            <a:off x="784058" y="1371600"/>
            <a:ext cx="10700084" cy="4114800"/>
          </a:xfrm>
        </p:spPr>
        <p:txBody>
          <a:bodyPr/>
          <a:lstStyle/>
          <a:p>
            <a:pPr eaLnBrk="1" hangingPunct="1">
              <a:lnSpc>
                <a:spcPct val="90000"/>
              </a:lnSpc>
              <a:buFont typeface="Wingdings" panose="05000000000000000000" pitchFamily="2" charset="2"/>
              <a:buNone/>
              <a:defRPr/>
            </a:pPr>
            <a:r>
              <a:rPr lang="en-US" altLang="en-US" b="1" dirty="0">
                <a:solidFill>
                  <a:srgbClr val="002060"/>
                </a:solidFill>
                <a:effectLst/>
                <a:latin typeface="Franklin Gothic Medium" panose="020B0603020102020204" pitchFamily="34" charset="0"/>
              </a:rPr>
              <a:t>Wisdom in the ancient Near East was a long and respected tradition, and individuals with wisdom formed a special class </a:t>
            </a:r>
            <a:r>
              <a:rPr lang="en-US" altLang="en-US" sz="2800" b="1" dirty="0">
                <a:solidFill>
                  <a:srgbClr val="002060"/>
                </a:solidFill>
                <a:effectLst/>
                <a:latin typeface="Arial Narrow" panose="020B0606020202030204" pitchFamily="34" charset="0"/>
              </a:rPr>
              <a:t>(cf. Ex. 7:11; Dt. 1:13; Est. 1:13-14; Job 15:17-18; 34:2; Pro. 1:5-6; Je. 8:8-9; 10:7; Ob. 8).</a:t>
            </a:r>
          </a:p>
          <a:p>
            <a:pPr eaLnBrk="1" hangingPunct="1">
              <a:lnSpc>
                <a:spcPct val="90000"/>
              </a:lnSpc>
              <a:defRPr/>
            </a:pPr>
            <a:r>
              <a:rPr lang="en-US" altLang="en-US" sz="2800" dirty="0" err="1">
                <a:latin typeface="HebrewTh" pitchFamily="2" charset="0"/>
              </a:rPr>
              <a:t>MkAHA</a:t>
            </a:r>
            <a:r>
              <a:rPr lang="en-US" altLang="en-US" sz="2800" dirty="0">
                <a:latin typeface="Corbel" panose="020B0503020204020204" pitchFamily="34" charset="0"/>
              </a:rPr>
              <a:t> </a:t>
            </a:r>
            <a:r>
              <a:rPr lang="en-US" altLang="en-US" sz="2800" b="1" i="1" dirty="0">
                <a:latin typeface="Corbel" panose="020B0503020204020204" pitchFamily="34" charset="0"/>
              </a:rPr>
              <a:t>(= the wise man or wise woman)</a:t>
            </a:r>
          </a:p>
          <a:p>
            <a:pPr eaLnBrk="1" hangingPunct="1">
              <a:lnSpc>
                <a:spcPct val="90000"/>
              </a:lnSpc>
              <a:defRPr/>
            </a:pPr>
            <a:r>
              <a:rPr lang="en-US" altLang="en-US" sz="2800" dirty="0" err="1">
                <a:latin typeface="HebrewTh" pitchFamily="2" charset="0"/>
              </a:rPr>
              <a:t>hmAk;HA</a:t>
            </a:r>
            <a:r>
              <a:rPr lang="en-US" altLang="en-US" sz="2800" dirty="0">
                <a:latin typeface="Corbel" panose="020B0503020204020204" pitchFamily="34" charset="0"/>
              </a:rPr>
              <a:t> </a:t>
            </a:r>
            <a:r>
              <a:rPr lang="en-US" altLang="en-US" sz="2800" b="1" i="1" dirty="0">
                <a:latin typeface="Corbel" panose="020B0503020204020204" pitchFamily="34" charset="0"/>
              </a:rPr>
              <a:t>(= wisdom, technical skill, aptitude, good sense)</a:t>
            </a:r>
          </a:p>
          <a:p>
            <a:pPr eaLnBrk="1" hangingPunct="1">
              <a:lnSpc>
                <a:spcPct val="90000"/>
              </a:lnSpc>
              <a:defRPr/>
            </a:pPr>
            <a:r>
              <a:rPr lang="en-US" altLang="en-US" sz="2800" dirty="0" err="1">
                <a:latin typeface="HebrewTh" pitchFamily="2" charset="0"/>
              </a:rPr>
              <a:t>hn!yBi</a:t>
            </a:r>
            <a:r>
              <a:rPr lang="en-US" altLang="en-US" sz="2800" dirty="0">
                <a:latin typeface="Corbel" panose="020B0503020204020204" pitchFamily="34" charset="0"/>
              </a:rPr>
              <a:t> </a:t>
            </a:r>
            <a:r>
              <a:rPr lang="en-US" altLang="en-US" sz="2800" b="1" i="1" dirty="0">
                <a:latin typeface="Corbel" panose="020B0503020204020204" pitchFamily="34" charset="0"/>
              </a:rPr>
              <a:t>(= insight, understanding)</a:t>
            </a:r>
            <a:endParaRPr lang="en-US" altLang="en-US" sz="2800" b="1" i="1" dirty="0">
              <a:latin typeface="HebrewTh" pitchFamily="2" charset="0"/>
            </a:endParaRPr>
          </a:p>
        </p:txBody>
      </p:sp>
      <p:sp>
        <p:nvSpPr>
          <p:cNvPr id="129028" name="Text Box 4">
            <a:extLst>
              <a:ext uri="{FF2B5EF4-FFF2-40B4-BE49-F238E27FC236}">
                <a16:creationId xmlns:a16="http://schemas.microsoft.com/office/drawing/2014/main" id="{AC814604-E8F4-6FDB-0E62-2E33A6A7AA70}"/>
              </a:ext>
            </a:extLst>
          </p:cNvPr>
          <p:cNvSpPr txBox="1">
            <a:spLocks noChangeArrowheads="1"/>
          </p:cNvSpPr>
          <p:nvPr/>
        </p:nvSpPr>
        <p:spPr bwMode="auto">
          <a:xfrm>
            <a:off x="561474" y="5410200"/>
            <a:ext cx="11053010" cy="1066800"/>
          </a:xfrm>
          <a:prstGeom prst="rect">
            <a:avLst/>
          </a:prstGeom>
          <a:solidFill>
            <a:schemeClr val="accent1"/>
          </a:solidFill>
          <a:ln>
            <a:noFill/>
          </a:ln>
          <a:effectLst/>
        </p:spPr>
        <p:txBody>
          <a:bodyPr wrap="square">
            <a:spAutoFit/>
          </a:bodyPr>
          <a:lstStyle/>
          <a:p>
            <a:pPr algn="ctr" defTabSz="914400" fontAlgn="base">
              <a:spcBef>
                <a:spcPct val="50000"/>
              </a:spcBef>
              <a:spcAft>
                <a:spcPct val="0"/>
              </a:spcAft>
              <a:defRPr/>
            </a:pPr>
            <a:r>
              <a:rPr lang="en-US" altLang="en-US" sz="3200" dirty="0">
                <a:solidFill>
                  <a:srgbClr val="FFFF00"/>
                </a:solidFill>
                <a:effectLst>
                  <a:outerShdw blurRad="38100" dist="38100" dir="2700000" algn="tl">
                    <a:srgbClr val="000000"/>
                  </a:outerShdw>
                </a:effectLst>
                <a:latin typeface="Agency FB" panose="020B0503020202020204" pitchFamily="34" charset="0"/>
                <a:cs typeface="Arial" panose="020B0604020202020204" pitchFamily="34" charset="0"/>
              </a:rPr>
              <a:t>Wise men were an essential part of the royal court, standing as personal advisors to the king (cf. Je. 50:35; 51:57).</a:t>
            </a:r>
          </a:p>
        </p:txBody>
      </p:sp>
      <p:sp>
        <p:nvSpPr>
          <p:cNvPr id="2" name="Slide Number Placeholder 1">
            <a:extLst>
              <a:ext uri="{FF2B5EF4-FFF2-40B4-BE49-F238E27FC236}">
                <a16:creationId xmlns:a16="http://schemas.microsoft.com/office/drawing/2014/main" id="{4C6B96D4-93F0-625C-94D2-0FCDA8EB39AA}"/>
              </a:ext>
            </a:extLst>
          </p:cNvPr>
          <p:cNvSpPr>
            <a:spLocks noGrp="1"/>
          </p:cNvSpPr>
          <p:nvPr>
            <p:ph type="sldNum" sz="quarter" idx="12"/>
          </p:nvPr>
        </p:nvSpPr>
        <p:spPr/>
        <p:txBody>
          <a:bodyPr/>
          <a:lstStyle/>
          <a:p>
            <a:pPr>
              <a:defRPr/>
            </a:pPr>
            <a:fld id="{2938A3D3-7995-49EF-AD44-4DEB4EB7D81C}" type="slidenum">
              <a:rPr lang="en-US" altLang="en-US" smtClean="0"/>
              <a:pPr>
                <a:defRPr/>
              </a:pPr>
              <a:t>47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additive="base">
                                        <p:cTn id="13"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902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9027">
                                            <p:txEl>
                                              <p:pRg st="2" end="2"/>
                                            </p:txEl>
                                          </p:spTgt>
                                        </p:tgtEl>
                                        <p:attrNameLst>
                                          <p:attrName>style.visibility</p:attrName>
                                        </p:attrNameLst>
                                      </p:cBhvr>
                                      <p:to>
                                        <p:strVal val="visible"/>
                                      </p:to>
                                    </p:set>
                                    <p:anim calcmode="lin" valueType="num">
                                      <p:cBhvr additive="base">
                                        <p:cTn id="17" dur="5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902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9027">
                                            <p:txEl>
                                              <p:pRg st="3" end="3"/>
                                            </p:txEl>
                                          </p:spTgt>
                                        </p:tgtEl>
                                        <p:attrNameLst>
                                          <p:attrName>style.visibility</p:attrName>
                                        </p:attrNameLst>
                                      </p:cBhvr>
                                      <p:to>
                                        <p:strVal val="visible"/>
                                      </p:to>
                                    </p:set>
                                    <p:anim calcmode="lin" valueType="num">
                                      <p:cBhvr additive="base">
                                        <p:cTn id="21" dur="500" fill="hold"/>
                                        <p:tgtEl>
                                          <p:spTgt spid="12902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90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9028"/>
                                        </p:tgtEl>
                                        <p:attrNameLst>
                                          <p:attrName>style.visibility</p:attrName>
                                        </p:attrNameLst>
                                      </p:cBhvr>
                                      <p:to>
                                        <p:strVal val="visible"/>
                                      </p:to>
                                    </p:set>
                                    <p:animEffect transition="in" filter="dissolve">
                                      <p:cBhvr>
                                        <p:cTn id="27"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623A08B-392C-7F57-BE4F-205A0F228493}"/>
              </a:ext>
            </a:extLst>
          </p:cNvPr>
          <p:cNvSpPr>
            <a:spLocks noGrp="1" noChangeArrowheads="1"/>
          </p:cNvSpPr>
          <p:nvPr>
            <p:ph type="title"/>
          </p:nvPr>
        </p:nvSpPr>
        <p:spPr/>
        <p:txBody>
          <a:bodyPr/>
          <a:lstStyle/>
          <a:p>
            <a:pPr eaLnBrk="1" hangingPunct="1">
              <a:defRPr/>
            </a:pPr>
            <a:r>
              <a:rPr lang="en-US" altLang="en-US" b="1">
                <a:latin typeface="Copperplate Gothic Bold" panose="020E0705020206020404" pitchFamily="34" charset="0"/>
              </a:rPr>
              <a:t>Wisdom in the Ancient Near East</a:t>
            </a:r>
          </a:p>
        </p:txBody>
      </p:sp>
      <p:sp>
        <p:nvSpPr>
          <p:cNvPr id="78851" name="Rectangle 3">
            <a:extLst>
              <a:ext uri="{FF2B5EF4-FFF2-40B4-BE49-F238E27FC236}">
                <a16:creationId xmlns:a16="http://schemas.microsoft.com/office/drawing/2014/main" id="{895EB3CA-A54C-E729-9A65-64ECFC5FBACB}"/>
              </a:ext>
            </a:extLst>
          </p:cNvPr>
          <p:cNvSpPr>
            <a:spLocks noGrp="1" noChangeArrowheads="1"/>
          </p:cNvSpPr>
          <p:nvPr>
            <p:ph type="body" idx="1"/>
          </p:nvPr>
        </p:nvSpPr>
        <p:spPr>
          <a:xfrm>
            <a:off x="609599" y="1600200"/>
            <a:ext cx="10972799" cy="5029200"/>
          </a:xfrm>
        </p:spPr>
        <p:txBody>
          <a:bodyPr/>
          <a:lstStyle/>
          <a:p>
            <a:pPr eaLnBrk="1" hangingPunct="1">
              <a:buFont typeface="Wingdings" panose="05000000000000000000" pitchFamily="2" charset="2"/>
              <a:buNone/>
              <a:defRPr/>
            </a:pPr>
            <a:r>
              <a:rPr lang="en-US" altLang="en-US" b="1" dirty="0">
                <a:solidFill>
                  <a:srgbClr val="002060"/>
                </a:solidFill>
                <a:effectLst/>
                <a:latin typeface="Franklin Gothic Medium" panose="020B0603020102020204" pitchFamily="34" charset="0"/>
              </a:rPr>
              <a:t>Wisdom for the ancients was practical, not strictly intellectual or spiritual. It was a combination of </a:t>
            </a:r>
            <a:r>
              <a:rPr lang="en-US" altLang="en-US" b="1" u="sng" dirty="0">
                <a:solidFill>
                  <a:srgbClr val="002060"/>
                </a:solidFill>
                <a:effectLst/>
                <a:latin typeface="Franklin Gothic Medium" panose="020B0603020102020204" pitchFamily="34" charset="0"/>
              </a:rPr>
              <a:t>intelligence</a:t>
            </a:r>
            <a:r>
              <a:rPr lang="en-US" altLang="en-US" b="1" dirty="0">
                <a:solidFill>
                  <a:srgbClr val="002060"/>
                </a:solidFill>
                <a:effectLst/>
                <a:latin typeface="Franklin Gothic Medium" panose="020B0603020102020204" pitchFamily="34" charset="0"/>
              </a:rPr>
              <a:t>, </a:t>
            </a:r>
            <a:r>
              <a:rPr lang="en-US" altLang="en-US" b="1" u="sng" dirty="0">
                <a:solidFill>
                  <a:srgbClr val="002060"/>
                </a:solidFill>
                <a:effectLst/>
                <a:latin typeface="Franklin Gothic Medium" panose="020B0603020102020204" pitchFamily="34" charset="0"/>
              </a:rPr>
              <a:t>shrewdness</a:t>
            </a:r>
            <a:r>
              <a:rPr lang="en-US" altLang="en-US" b="1" dirty="0">
                <a:solidFill>
                  <a:srgbClr val="002060"/>
                </a:solidFill>
                <a:effectLst/>
                <a:latin typeface="Franklin Gothic Medium" panose="020B0603020102020204" pitchFamily="34" charset="0"/>
              </a:rPr>
              <a:t>, </a:t>
            </a:r>
            <a:r>
              <a:rPr lang="en-US" altLang="en-US" b="1" u="sng" dirty="0">
                <a:solidFill>
                  <a:srgbClr val="002060"/>
                </a:solidFill>
                <a:effectLst/>
                <a:latin typeface="Franklin Gothic Medium" panose="020B0603020102020204" pitchFamily="34" charset="0"/>
              </a:rPr>
              <a:t>good sense</a:t>
            </a:r>
            <a:r>
              <a:rPr lang="en-US" altLang="en-US" b="1" dirty="0">
                <a:solidFill>
                  <a:srgbClr val="002060"/>
                </a:solidFill>
                <a:effectLst/>
                <a:latin typeface="Franklin Gothic Medium" panose="020B0603020102020204" pitchFamily="34" charset="0"/>
              </a:rPr>
              <a:t>, </a:t>
            </a:r>
            <a:r>
              <a:rPr lang="en-US" altLang="en-US" b="1" u="sng" dirty="0">
                <a:solidFill>
                  <a:srgbClr val="002060"/>
                </a:solidFill>
                <a:effectLst/>
                <a:latin typeface="Franklin Gothic Medium" panose="020B0603020102020204" pitchFamily="34" charset="0"/>
              </a:rPr>
              <a:t>sound judgment</a:t>
            </a:r>
            <a:r>
              <a:rPr lang="en-US" altLang="en-US" b="1" dirty="0">
                <a:solidFill>
                  <a:srgbClr val="002060"/>
                </a:solidFill>
                <a:effectLst/>
                <a:latin typeface="Franklin Gothic Medium" panose="020B0603020102020204" pitchFamily="34" charset="0"/>
              </a:rPr>
              <a:t>, and </a:t>
            </a:r>
            <a:r>
              <a:rPr lang="en-US" altLang="en-US" b="1" u="sng" dirty="0">
                <a:solidFill>
                  <a:srgbClr val="002060"/>
                </a:solidFill>
                <a:effectLst/>
                <a:latin typeface="Franklin Gothic Medium" panose="020B0603020102020204" pitchFamily="34" charset="0"/>
              </a:rPr>
              <a:t>moral understanding</a:t>
            </a:r>
            <a:r>
              <a:rPr lang="en-US" altLang="en-US" b="1" dirty="0">
                <a:solidFill>
                  <a:srgbClr val="002060"/>
                </a:solidFill>
                <a:effectLst/>
                <a:latin typeface="Franklin Gothic Medium" panose="020B0603020102020204" pitchFamily="34" charset="0"/>
              </a:rPr>
              <a:t>. It was:</a:t>
            </a:r>
          </a:p>
          <a:p>
            <a:pPr eaLnBrk="1" hangingPunct="1">
              <a:defRPr/>
            </a:pPr>
            <a:r>
              <a:rPr lang="en-US" altLang="en-US" sz="2800" b="1" i="1" dirty="0">
                <a:latin typeface="Corbel" panose="020B0503020204020204" pitchFamily="34" charset="0"/>
              </a:rPr>
              <a:t>The ability to understand one’s surroundings</a:t>
            </a:r>
          </a:p>
          <a:p>
            <a:pPr eaLnBrk="1" hangingPunct="1">
              <a:defRPr/>
            </a:pPr>
            <a:r>
              <a:rPr lang="en-US" altLang="en-US" sz="2800" b="1" i="1" dirty="0">
                <a:latin typeface="Corbel" panose="020B0503020204020204" pitchFamily="34" charset="0"/>
              </a:rPr>
              <a:t>Being able to foresee the reactions of one’s fellows</a:t>
            </a:r>
          </a:p>
          <a:p>
            <a:pPr eaLnBrk="1" hangingPunct="1">
              <a:defRPr/>
            </a:pPr>
            <a:r>
              <a:rPr lang="en-US" altLang="en-US" sz="2800" b="1" i="1" dirty="0">
                <a:latin typeface="Corbel" panose="020B0503020204020204" pitchFamily="34" charset="0"/>
              </a:rPr>
              <a:t>Applying one’s own resources at critical points</a:t>
            </a:r>
          </a:p>
        </p:txBody>
      </p:sp>
      <p:sp>
        <p:nvSpPr>
          <p:cNvPr id="78856" name="Text Box 8">
            <a:extLst>
              <a:ext uri="{FF2B5EF4-FFF2-40B4-BE49-F238E27FC236}">
                <a16:creationId xmlns:a16="http://schemas.microsoft.com/office/drawing/2014/main" id="{DD624292-632F-EEF4-C371-83325ABA081B}"/>
              </a:ext>
            </a:extLst>
          </p:cNvPr>
          <p:cNvSpPr txBox="1">
            <a:spLocks noChangeArrowheads="1"/>
          </p:cNvSpPr>
          <p:nvPr/>
        </p:nvSpPr>
        <p:spPr bwMode="auto">
          <a:xfrm>
            <a:off x="0" y="5577573"/>
            <a:ext cx="12192000" cy="769441"/>
          </a:xfrm>
          <a:prstGeom prst="rect">
            <a:avLst/>
          </a:prstGeom>
          <a:solidFill>
            <a:schemeClr val="tx2"/>
          </a:solidFill>
          <a:ln>
            <a:noFill/>
          </a:ln>
          <a:effectLst/>
        </p:spPr>
        <p:txBody>
          <a:bodyPr wrap="square">
            <a:spAutoFit/>
          </a:bodyPr>
          <a:lstStyle/>
          <a:p>
            <a:pPr algn="ctr" defTabSz="914400" fontAlgn="base">
              <a:spcBef>
                <a:spcPct val="50000"/>
              </a:spcBef>
              <a:spcAft>
                <a:spcPct val="0"/>
              </a:spcAft>
              <a:defRPr/>
            </a:pPr>
            <a:r>
              <a:rPr lang="en-US" altLang="en-US" sz="4400" dirty="0">
                <a:solidFill>
                  <a:srgbClr val="FFFF00"/>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The wise man in the ANE studied, observed and meditated</a:t>
            </a:r>
            <a:r>
              <a:rPr lang="en-US" altLang="en-US" sz="3200" dirty="0">
                <a:solidFill>
                  <a:srgbClr val="FFFF00"/>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48067E83-4EC5-7E84-9405-D4F7AADD90DF}"/>
              </a:ext>
            </a:extLst>
          </p:cNvPr>
          <p:cNvSpPr>
            <a:spLocks noGrp="1"/>
          </p:cNvSpPr>
          <p:nvPr>
            <p:ph type="sldNum" sz="quarter" idx="12"/>
          </p:nvPr>
        </p:nvSpPr>
        <p:spPr/>
        <p:txBody>
          <a:bodyPr/>
          <a:lstStyle/>
          <a:p>
            <a:pPr>
              <a:defRPr/>
            </a:pPr>
            <a:fld id="{2938A3D3-7995-49EF-AD44-4DEB4EB7D81C}" type="slidenum">
              <a:rPr lang="en-US" altLang="en-US" smtClean="0"/>
              <a:pPr>
                <a:defRPr/>
              </a:pPr>
              <a:t>48</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p:cTn id="7"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8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p:cTn id="13" dur="500" fill="hold"/>
                                        <p:tgtEl>
                                          <p:spTgt spid="788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88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88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8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8851">
                                            <p:txEl>
                                              <p:pRg st="2" end="2"/>
                                            </p:txEl>
                                          </p:spTgt>
                                        </p:tgtEl>
                                        <p:attrNameLst>
                                          <p:attrName>style.visibility</p:attrName>
                                        </p:attrNameLst>
                                      </p:cBhvr>
                                      <p:to>
                                        <p:strVal val="visible"/>
                                      </p:to>
                                    </p:set>
                                    <p:anim calcmode="lin" valueType="num">
                                      <p:cBhvr>
                                        <p:cTn id="21" dur="500" fill="hold"/>
                                        <p:tgtEl>
                                          <p:spTgt spid="788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88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88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8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8851">
                                            <p:txEl>
                                              <p:pRg st="3" end="3"/>
                                            </p:txEl>
                                          </p:spTgt>
                                        </p:tgtEl>
                                        <p:attrNameLst>
                                          <p:attrName>style.visibility</p:attrName>
                                        </p:attrNameLst>
                                      </p:cBhvr>
                                      <p:to>
                                        <p:strVal val="visible"/>
                                      </p:to>
                                    </p:set>
                                    <p:anim calcmode="lin" valueType="num">
                                      <p:cBhvr>
                                        <p:cTn id="29" dur="500" fill="hold"/>
                                        <p:tgtEl>
                                          <p:spTgt spid="788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88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88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8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8856"/>
                                        </p:tgtEl>
                                        <p:attrNameLst>
                                          <p:attrName>style.visibility</p:attrName>
                                        </p:attrNameLst>
                                      </p:cBhvr>
                                      <p:to>
                                        <p:strVal val="visible"/>
                                      </p:to>
                                    </p:set>
                                    <p:animEffect transition="in" filter="randombar(horizontal)">
                                      <p:cBhvr>
                                        <p:cTn id="37" dur="500"/>
                                        <p:tgtEl>
                                          <p:spTgt spid="7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519B8D8-0003-9EAF-5C4D-0D99CA1CC391}"/>
              </a:ext>
            </a:extLst>
          </p:cNvPr>
          <p:cNvSpPr>
            <a:spLocks noGrp="1" noChangeArrowheads="1"/>
          </p:cNvSpPr>
          <p:nvPr>
            <p:ph type="title"/>
          </p:nvPr>
        </p:nvSpPr>
        <p:spPr>
          <a:xfrm>
            <a:off x="1981200" y="0"/>
            <a:ext cx="8229600" cy="1143000"/>
          </a:xfrm>
        </p:spPr>
        <p:txBody>
          <a:bodyPr/>
          <a:lstStyle/>
          <a:p>
            <a:pPr eaLnBrk="1" hangingPunct="1">
              <a:defRPr/>
            </a:pPr>
            <a:r>
              <a:rPr lang="en-US" altLang="en-US" dirty="0">
                <a:latin typeface="Copperplate Gothic Bold" panose="020E0705020206020404" pitchFamily="34" charset="0"/>
              </a:rPr>
              <a:t>ANE Wisdom Literature</a:t>
            </a:r>
          </a:p>
        </p:txBody>
      </p:sp>
      <p:sp>
        <p:nvSpPr>
          <p:cNvPr id="83971" name="Rectangle 3">
            <a:extLst>
              <a:ext uri="{FF2B5EF4-FFF2-40B4-BE49-F238E27FC236}">
                <a16:creationId xmlns:a16="http://schemas.microsoft.com/office/drawing/2014/main" id="{F4671715-9F01-E3C9-C10F-27AB34826D4E}"/>
              </a:ext>
            </a:extLst>
          </p:cNvPr>
          <p:cNvSpPr>
            <a:spLocks noGrp="1" noChangeArrowheads="1"/>
          </p:cNvSpPr>
          <p:nvPr>
            <p:ph type="body" idx="1"/>
          </p:nvPr>
        </p:nvSpPr>
        <p:spPr>
          <a:xfrm>
            <a:off x="818146" y="1371600"/>
            <a:ext cx="10748211" cy="4572000"/>
          </a:xfrm>
        </p:spPr>
        <p:txBody>
          <a:bodyPr/>
          <a:lstStyle/>
          <a:p>
            <a:pPr eaLnBrk="1" hangingPunct="1">
              <a:buFont typeface="Wingdings" panose="05000000000000000000" pitchFamily="2" charset="2"/>
              <a:buNone/>
              <a:defRPr/>
            </a:pPr>
            <a:r>
              <a:rPr lang="en-US" altLang="en-US" b="1" dirty="0">
                <a:solidFill>
                  <a:srgbClr val="002060"/>
                </a:solidFill>
                <a:effectLst/>
                <a:latin typeface="Franklin Gothic Medium" panose="020B0603020102020204" pitchFamily="34" charset="0"/>
              </a:rPr>
              <a:t>Hebrew Wisdom Literature was a genre common to other ancient Near Eastern peoples:</a:t>
            </a:r>
          </a:p>
          <a:p>
            <a:pPr eaLnBrk="1" hangingPunct="1">
              <a:defRPr/>
            </a:pPr>
            <a:r>
              <a:rPr lang="en-US" altLang="en-US" sz="2800" b="1" dirty="0">
                <a:solidFill>
                  <a:srgbClr val="FFFF00"/>
                </a:solidFill>
                <a:latin typeface="Corbel" panose="020B0503020204020204" pitchFamily="34" charset="0"/>
              </a:rPr>
              <a:t>Examples of Mesopotamian Wisdom:</a:t>
            </a:r>
          </a:p>
          <a:p>
            <a:pPr lvl="1" eaLnBrk="1" hangingPunct="1">
              <a:defRPr/>
            </a:pPr>
            <a:r>
              <a:rPr lang="en-US" altLang="en-US" sz="2400" b="1" i="1" dirty="0">
                <a:latin typeface="Corbel" panose="020B0503020204020204" pitchFamily="34" charset="0"/>
              </a:rPr>
              <a:t>“The Instructions of </a:t>
            </a:r>
            <a:r>
              <a:rPr lang="en-US" altLang="en-US" sz="2400" b="1" i="1" dirty="0" err="1">
                <a:latin typeface="Corbel" panose="020B0503020204020204" pitchFamily="34" charset="0"/>
              </a:rPr>
              <a:t>Shuruppak</a:t>
            </a:r>
            <a:r>
              <a:rPr lang="en-US" altLang="en-US" sz="2400" b="1" i="1" dirty="0">
                <a:latin typeface="Corbel" panose="020B0503020204020204" pitchFamily="34" charset="0"/>
              </a:rPr>
              <a:t> son of </a:t>
            </a:r>
            <a:r>
              <a:rPr lang="en-US" altLang="en-US" sz="2400" b="1" i="1" dirty="0" err="1">
                <a:latin typeface="Corbel" panose="020B0503020204020204" pitchFamily="34" charset="0"/>
              </a:rPr>
              <a:t>Ubaratutu</a:t>
            </a:r>
            <a:r>
              <a:rPr lang="en-US" altLang="en-US" sz="2400" b="1" i="1" dirty="0">
                <a:latin typeface="Corbel" panose="020B0503020204020204" pitchFamily="34" charset="0"/>
              </a:rPr>
              <a:t>” (ca. 2600 BC)</a:t>
            </a:r>
          </a:p>
          <a:p>
            <a:pPr lvl="1" eaLnBrk="1" hangingPunct="1">
              <a:defRPr/>
            </a:pPr>
            <a:r>
              <a:rPr lang="en-US" altLang="en-US" sz="2400" b="1" i="1" dirty="0">
                <a:latin typeface="Corbel" panose="020B0503020204020204" pitchFamily="34" charset="0"/>
              </a:rPr>
              <a:t>“I Will Praise the Lord of Wisdom” (ca. 1700 BC)</a:t>
            </a:r>
          </a:p>
          <a:p>
            <a:pPr lvl="1" eaLnBrk="1" hangingPunct="1">
              <a:defRPr/>
            </a:pPr>
            <a:r>
              <a:rPr lang="en-US" altLang="en-US" sz="2400" b="1" i="1" dirty="0">
                <a:latin typeface="Corbel" panose="020B0503020204020204" pitchFamily="34" charset="0"/>
              </a:rPr>
              <a:t>“Instruction of </a:t>
            </a:r>
            <a:r>
              <a:rPr lang="en-US" altLang="en-US" sz="2400" b="1" i="1" dirty="0" err="1">
                <a:latin typeface="Corbel" panose="020B0503020204020204" pitchFamily="34" charset="0"/>
              </a:rPr>
              <a:t>Ahikar</a:t>
            </a:r>
            <a:r>
              <a:rPr lang="en-US" altLang="en-US" sz="2400" b="1" i="1" dirty="0">
                <a:latin typeface="Corbel" panose="020B0503020204020204" pitchFamily="34" charset="0"/>
              </a:rPr>
              <a:t>” (ca. 500 BC)</a:t>
            </a:r>
            <a:endParaRPr lang="en-US" altLang="en-US" b="1" dirty="0">
              <a:solidFill>
                <a:srgbClr val="FFFF00"/>
              </a:solidFill>
              <a:latin typeface="Corbel" panose="020B0503020204020204" pitchFamily="34" charset="0"/>
            </a:endParaRPr>
          </a:p>
          <a:p>
            <a:pPr eaLnBrk="1" hangingPunct="1">
              <a:defRPr/>
            </a:pPr>
            <a:r>
              <a:rPr lang="en-US" altLang="en-US" sz="2800" b="1" dirty="0">
                <a:solidFill>
                  <a:srgbClr val="FFFF00"/>
                </a:solidFill>
                <a:latin typeface="Corbel" panose="020B0503020204020204" pitchFamily="34" charset="0"/>
              </a:rPr>
              <a:t>Examples of Egyptian Wisdom:</a:t>
            </a:r>
          </a:p>
          <a:p>
            <a:pPr lvl="1" eaLnBrk="1" hangingPunct="1">
              <a:defRPr/>
            </a:pPr>
            <a:r>
              <a:rPr lang="en-US" altLang="en-US" sz="2400" b="1" i="1" dirty="0">
                <a:latin typeface="Corbel" panose="020B0503020204020204" pitchFamily="34" charset="0"/>
              </a:rPr>
              <a:t>“Wisdom of </a:t>
            </a:r>
            <a:r>
              <a:rPr lang="en-US" altLang="en-US" sz="2400" b="1" i="1" dirty="0" err="1">
                <a:latin typeface="Corbel" panose="020B0503020204020204" pitchFamily="34" charset="0"/>
              </a:rPr>
              <a:t>Amenemope</a:t>
            </a:r>
            <a:r>
              <a:rPr lang="en-US" altLang="en-US" sz="2400" b="1" i="1" dirty="0">
                <a:latin typeface="Corbel" panose="020B0503020204020204" pitchFamily="34" charset="0"/>
              </a:rPr>
              <a:t>” (13</a:t>
            </a:r>
            <a:r>
              <a:rPr lang="en-US" altLang="en-US" sz="2400" b="1" i="1" baseline="30000" dirty="0">
                <a:latin typeface="Corbel" panose="020B0503020204020204" pitchFamily="34" charset="0"/>
              </a:rPr>
              <a:t>th</a:t>
            </a:r>
            <a:r>
              <a:rPr lang="en-US" altLang="en-US" sz="2400" b="1" i="1" dirty="0">
                <a:latin typeface="Corbel" panose="020B0503020204020204" pitchFamily="34" charset="0"/>
              </a:rPr>
              <a:t> century BC)</a:t>
            </a:r>
            <a:r>
              <a:rPr lang="en-US" altLang="en-US" dirty="0"/>
              <a:t> </a:t>
            </a:r>
          </a:p>
        </p:txBody>
      </p:sp>
      <p:sp>
        <p:nvSpPr>
          <p:cNvPr id="2" name="Slide Number Placeholder 1">
            <a:extLst>
              <a:ext uri="{FF2B5EF4-FFF2-40B4-BE49-F238E27FC236}">
                <a16:creationId xmlns:a16="http://schemas.microsoft.com/office/drawing/2014/main" id="{A8481477-5602-BB02-6C2C-7B8F334B9587}"/>
              </a:ext>
            </a:extLst>
          </p:cNvPr>
          <p:cNvSpPr>
            <a:spLocks noGrp="1"/>
          </p:cNvSpPr>
          <p:nvPr>
            <p:ph type="sldNum" sz="quarter" idx="12"/>
          </p:nvPr>
        </p:nvSpPr>
        <p:spPr/>
        <p:txBody>
          <a:bodyPr/>
          <a:lstStyle/>
          <a:p>
            <a:pPr>
              <a:defRPr/>
            </a:pPr>
            <a:fld id="{2938A3D3-7995-49EF-AD44-4DEB4EB7D81C}" type="slidenum">
              <a:rPr lang="en-US" altLang="en-US" smtClean="0"/>
              <a:pPr>
                <a:defRPr/>
              </a:pPr>
              <a:t>49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p:cTn id="13" dur="500" fill="hold"/>
                                        <p:tgtEl>
                                          <p:spTgt spid="8397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3971">
                                            <p:txEl>
                                              <p:pRg st="1" end="1"/>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3" presetClass="entr" presetSubtype="16" fill="hold" nodeType="afterEffect">
                                  <p:stCondLst>
                                    <p:cond delay="0"/>
                                  </p:stCondLst>
                                  <p:childTnLst>
                                    <p:set>
                                      <p:cBhvr>
                                        <p:cTn id="17" dur="1" fill="hold">
                                          <p:stCondLst>
                                            <p:cond delay="0"/>
                                          </p:stCondLst>
                                        </p:cTn>
                                        <p:tgtEl>
                                          <p:spTgt spid="83971">
                                            <p:txEl>
                                              <p:pRg st="2" end="2"/>
                                            </p:txEl>
                                          </p:spTgt>
                                        </p:tgtEl>
                                        <p:attrNameLst>
                                          <p:attrName>style.visibility</p:attrName>
                                        </p:attrNameLst>
                                      </p:cBhvr>
                                      <p:to>
                                        <p:strVal val="visible"/>
                                      </p:to>
                                    </p:set>
                                    <p:anim calcmode="lin" valueType="num">
                                      <p:cBhvr>
                                        <p:cTn id="18" dur="500" fill="hold"/>
                                        <p:tgtEl>
                                          <p:spTgt spid="83971">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83971">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000"/>
                            </p:stCondLst>
                            <p:childTnLst>
                              <p:par>
                                <p:cTn id="21" presetID="23" presetClass="entr" presetSubtype="16" fill="hold" nodeType="afterEffect">
                                  <p:stCondLst>
                                    <p:cond delay="0"/>
                                  </p:stCondLst>
                                  <p:childTnLst>
                                    <p:set>
                                      <p:cBhvr>
                                        <p:cTn id="22" dur="1" fill="hold">
                                          <p:stCondLst>
                                            <p:cond delay="0"/>
                                          </p:stCondLst>
                                        </p:cTn>
                                        <p:tgtEl>
                                          <p:spTgt spid="83971">
                                            <p:txEl>
                                              <p:pRg st="3" end="3"/>
                                            </p:txEl>
                                          </p:spTgt>
                                        </p:tgtEl>
                                        <p:attrNameLst>
                                          <p:attrName>style.visibility</p:attrName>
                                        </p:attrNameLst>
                                      </p:cBhvr>
                                      <p:to>
                                        <p:strVal val="visible"/>
                                      </p:to>
                                    </p:set>
                                    <p:anim calcmode="lin" valueType="num">
                                      <p:cBhvr>
                                        <p:cTn id="23" dur="500" fill="hold"/>
                                        <p:tgtEl>
                                          <p:spTgt spid="8397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83971">
                                            <p:txEl>
                                              <p:pRg st="3" end="3"/>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500"/>
                            </p:stCondLst>
                            <p:childTnLst>
                              <p:par>
                                <p:cTn id="26" presetID="23" presetClass="entr" presetSubtype="16" fill="hold" nodeType="afterEffect">
                                  <p:stCondLst>
                                    <p:cond delay="0"/>
                                  </p:stCondLst>
                                  <p:childTnLst>
                                    <p:set>
                                      <p:cBhvr>
                                        <p:cTn id="27" dur="1" fill="hold">
                                          <p:stCondLst>
                                            <p:cond delay="0"/>
                                          </p:stCondLst>
                                        </p:cTn>
                                        <p:tgtEl>
                                          <p:spTgt spid="83971">
                                            <p:txEl>
                                              <p:pRg st="4" end="4"/>
                                            </p:txEl>
                                          </p:spTgt>
                                        </p:tgtEl>
                                        <p:attrNameLst>
                                          <p:attrName>style.visibility</p:attrName>
                                        </p:attrNameLst>
                                      </p:cBhvr>
                                      <p:to>
                                        <p:strVal val="visible"/>
                                      </p:to>
                                    </p:set>
                                    <p:anim calcmode="lin" valueType="num">
                                      <p:cBhvr>
                                        <p:cTn id="28" dur="500" fill="hold"/>
                                        <p:tgtEl>
                                          <p:spTgt spid="83971">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839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83971">
                                            <p:txEl>
                                              <p:pRg st="5" end="5"/>
                                            </p:txEl>
                                          </p:spTgt>
                                        </p:tgtEl>
                                        <p:attrNameLst>
                                          <p:attrName>style.visibility</p:attrName>
                                        </p:attrNameLst>
                                      </p:cBhvr>
                                      <p:to>
                                        <p:strVal val="visible"/>
                                      </p:to>
                                    </p:set>
                                    <p:anim calcmode="lin" valueType="num">
                                      <p:cBhvr additive="base">
                                        <p:cTn id="34"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3971">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3971">
                                            <p:txEl>
                                              <p:pRg st="6" end="6"/>
                                            </p:txEl>
                                          </p:spTgt>
                                        </p:tgtEl>
                                        <p:attrNameLst>
                                          <p:attrName>style.visibility</p:attrName>
                                        </p:attrNameLst>
                                      </p:cBhvr>
                                      <p:to>
                                        <p:strVal val="visible"/>
                                      </p:to>
                                    </p:set>
                                    <p:anim calcmode="lin" valueType="num">
                                      <p:cBhvr additive="base">
                                        <p:cTn id="38" dur="500" fill="hold"/>
                                        <p:tgtEl>
                                          <p:spTgt spid="83971">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39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366CC-79E5-C481-14E7-8314660A6334}"/>
              </a:ext>
            </a:extLst>
          </p:cNvPr>
          <p:cNvSpPr>
            <a:spLocks noGrp="1"/>
          </p:cNvSpPr>
          <p:nvPr>
            <p:ph type="title"/>
          </p:nvPr>
        </p:nvSpPr>
        <p:spPr/>
        <p:txBody>
          <a:bodyPr/>
          <a:lstStyle/>
          <a:p>
            <a:pPr>
              <a:defRPr/>
            </a:pPr>
            <a:r>
              <a:rPr lang="en-US" dirty="0">
                <a:solidFill>
                  <a:srgbClr val="FFC000"/>
                </a:solidFill>
                <a:latin typeface="Eras Bold ITC" panose="020B0604020202020204" pitchFamily="34" charset="0"/>
              </a:rPr>
              <a:t>Supplements to the Masoretic Text</a:t>
            </a:r>
          </a:p>
        </p:txBody>
      </p:sp>
      <p:sp>
        <p:nvSpPr>
          <p:cNvPr id="3" name="Content Placeholder 2">
            <a:extLst>
              <a:ext uri="{FF2B5EF4-FFF2-40B4-BE49-F238E27FC236}">
                <a16:creationId xmlns:a16="http://schemas.microsoft.com/office/drawing/2014/main" id="{7E3B1329-C1B6-1F21-BF75-8F875892CE22}"/>
              </a:ext>
            </a:extLst>
          </p:cNvPr>
          <p:cNvSpPr>
            <a:spLocks noGrp="1"/>
          </p:cNvSpPr>
          <p:nvPr>
            <p:ph idx="1"/>
          </p:nvPr>
        </p:nvSpPr>
        <p:spPr>
          <a:xfrm>
            <a:off x="955343" y="1600200"/>
            <a:ext cx="10372299" cy="4953000"/>
          </a:xfrm>
        </p:spPr>
        <p:txBody>
          <a:bodyPr/>
          <a:lstStyle/>
          <a:p>
            <a:pPr marL="0" indent="0">
              <a:buNone/>
              <a:defRPr/>
            </a:pPr>
            <a:r>
              <a:rPr lang="en-US" dirty="0">
                <a:solidFill>
                  <a:srgbClr val="FFFF99"/>
                </a:solidFill>
                <a:latin typeface="Eras Demi ITC" panose="020B0604020202020204" pitchFamily="34" charset="0"/>
              </a:rPr>
              <a:t>Several important supplements to the Masoretic Text assist in the task of Bible translation. These include:</a:t>
            </a:r>
          </a:p>
          <a:p>
            <a:pPr>
              <a:defRPr/>
            </a:pPr>
            <a:r>
              <a:rPr lang="en-US" sz="2800" b="1" i="1" dirty="0">
                <a:solidFill>
                  <a:srgbClr val="FFFF00"/>
                </a:solidFill>
                <a:latin typeface="Arial Narrow" panose="020B0606020202030204" pitchFamily="34" charset="0"/>
              </a:rPr>
              <a:t>Dead Sea Scrolls </a:t>
            </a:r>
            <a:r>
              <a:rPr lang="en-US" sz="2800" i="1" dirty="0">
                <a:latin typeface="Arial Narrow" panose="020B0606020202030204" pitchFamily="34" charset="0"/>
              </a:rPr>
              <a:t>(fragmented texts from Qumran dating to before the time of Jesus, ca. 200 BC)</a:t>
            </a:r>
          </a:p>
          <a:p>
            <a:pPr>
              <a:defRPr/>
            </a:pPr>
            <a:r>
              <a:rPr lang="en-US" sz="2800" b="1" i="1" dirty="0">
                <a:solidFill>
                  <a:srgbClr val="FFFF00"/>
                </a:solidFill>
                <a:latin typeface="Arial Narrow" panose="020B0606020202030204" pitchFamily="34" charset="0"/>
              </a:rPr>
              <a:t>Septuagint </a:t>
            </a:r>
            <a:r>
              <a:rPr lang="en-US" sz="2800" i="1" dirty="0">
                <a:latin typeface="Arial Narrow" panose="020B0606020202030204" pitchFamily="34" charset="0"/>
              </a:rPr>
              <a:t>(translation of the Hebrew Bible into Greek from about 250 BC)</a:t>
            </a:r>
          </a:p>
          <a:p>
            <a:pPr>
              <a:defRPr/>
            </a:pPr>
            <a:r>
              <a:rPr lang="en-US" sz="2800" b="1" i="1" dirty="0">
                <a:solidFill>
                  <a:srgbClr val="FFFF00"/>
                </a:solidFill>
                <a:latin typeface="Arial Narrow" panose="020B0606020202030204" pitchFamily="34" charset="0"/>
              </a:rPr>
              <a:t>Targums</a:t>
            </a:r>
            <a:r>
              <a:rPr lang="en-US" sz="2800" i="1" dirty="0">
                <a:latin typeface="Arial Narrow" panose="020B0606020202030204" pitchFamily="34" charset="0"/>
              </a:rPr>
              <a:t> (Aramaic paraphrases and translations of the Hebrew Bible for the synagogue from about the time of Jesus)</a:t>
            </a:r>
          </a:p>
        </p:txBody>
      </p:sp>
      <p:sp>
        <p:nvSpPr>
          <p:cNvPr id="4" name="Slide Number Placeholder 3">
            <a:extLst>
              <a:ext uri="{FF2B5EF4-FFF2-40B4-BE49-F238E27FC236}">
                <a16:creationId xmlns:a16="http://schemas.microsoft.com/office/drawing/2014/main" id="{383E8069-3DFC-87F6-EDF0-736E082EB571}"/>
              </a:ext>
            </a:extLst>
          </p:cNvPr>
          <p:cNvSpPr>
            <a:spLocks noGrp="1"/>
          </p:cNvSpPr>
          <p:nvPr>
            <p:ph type="sldNum" sz="quarter" idx="12"/>
          </p:nvPr>
        </p:nvSpPr>
        <p:spPr/>
        <p:txBody>
          <a:bodyPr/>
          <a:lstStyle/>
          <a:p>
            <a:fld id="{0CB6521E-382E-4268-A786-0FF2323A3D50}" type="slidenum">
              <a:rPr lang="en-US" altLang="en-US" smtClean="0"/>
              <a:pPr/>
              <a:t>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A1A11"/>
        </a:solidFill>
        <a:effectLst/>
      </p:bgPr>
    </p:bg>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DC808D63-581E-F482-137B-993A34D55FF6}"/>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828800" y="203200"/>
            <a:ext cx="4870450" cy="64262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9C64353-CAA3-69BE-B3C8-2C3B8DF66EFF}"/>
              </a:ext>
            </a:extLst>
          </p:cNvPr>
          <p:cNvSpPr>
            <a:spLocks noGrp="1"/>
          </p:cNvSpPr>
          <p:nvPr>
            <p:ph sz="half" idx="2"/>
          </p:nvPr>
        </p:nvSpPr>
        <p:spPr>
          <a:xfrm>
            <a:off x="6858000" y="304800"/>
            <a:ext cx="3505200" cy="6210300"/>
          </a:xfrm>
        </p:spPr>
        <p:txBody>
          <a:bodyPr/>
          <a:lstStyle/>
          <a:p>
            <a:pPr marL="0" indent="0" eaLnBrk="1" hangingPunct="1">
              <a:buNone/>
              <a:defRPr/>
            </a:pPr>
            <a:r>
              <a:rPr lang="en-US" dirty="0">
                <a:solidFill>
                  <a:schemeClr val="tx2">
                    <a:lumMod val="60000"/>
                    <a:lumOff val="40000"/>
                  </a:schemeClr>
                </a:solidFill>
                <a:latin typeface="Copperplate Gothic Bold" panose="020E0705020206020404" pitchFamily="34" charset="0"/>
              </a:rPr>
              <a:t>Samples of Wisdom from </a:t>
            </a:r>
            <a:r>
              <a:rPr lang="en-US" dirty="0" err="1">
                <a:solidFill>
                  <a:schemeClr val="tx2">
                    <a:lumMod val="60000"/>
                    <a:lumOff val="40000"/>
                  </a:schemeClr>
                </a:solidFill>
                <a:latin typeface="Copperplate Gothic Bold" panose="020E0705020206020404" pitchFamily="34" charset="0"/>
              </a:rPr>
              <a:t>Shurrupak</a:t>
            </a:r>
            <a:endParaRPr lang="en-US" dirty="0">
              <a:solidFill>
                <a:schemeClr val="tx2">
                  <a:lumMod val="60000"/>
                  <a:lumOff val="40000"/>
                </a:schemeClr>
              </a:solidFill>
              <a:latin typeface="Copperplate Gothic Bold" panose="020E0705020206020404" pitchFamily="34" charset="0"/>
            </a:endParaRPr>
          </a:p>
          <a:p>
            <a:pPr eaLnBrk="1" hangingPunct="1">
              <a:defRPr/>
            </a:pPr>
            <a:r>
              <a:rPr lang="en-US" sz="2400" i="1" dirty="0">
                <a:latin typeface="Arial Narrow" panose="020B0606020202030204" pitchFamily="34" charset="0"/>
              </a:rPr>
              <a:t>“You should not pick a quarrel; it will disgrace you.”</a:t>
            </a:r>
          </a:p>
          <a:p>
            <a:pPr eaLnBrk="1" hangingPunct="1">
              <a:defRPr/>
            </a:pPr>
            <a:r>
              <a:rPr lang="en-US" sz="2400" i="1" dirty="0">
                <a:latin typeface="Arial Narrow" panose="020B0606020202030204" pitchFamily="34" charset="0"/>
              </a:rPr>
              <a:t>“You should not dally with a  married woman; it will bring slander.”</a:t>
            </a:r>
          </a:p>
          <a:p>
            <a:pPr eaLnBrk="1" hangingPunct="1">
              <a:defRPr/>
            </a:pPr>
            <a:r>
              <a:rPr lang="en-US" sz="2400" i="1" dirty="0">
                <a:latin typeface="Arial Narrow" panose="020B0606020202030204" pitchFamily="34" charset="0"/>
              </a:rPr>
              <a:t>“Do not live with an arrogant man; he will make you like a slave girl.”</a:t>
            </a:r>
          </a:p>
          <a:p>
            <a:pPr eaLnBrk="1" hangingPunct="1">
              <a:defRPr/>
            </a:pPr>
            <a:r>
              <a:rPr lang="en-US" sz="2400" i="1" dirty="0">
                <a:latin typeface="Arial Narrow" panose="020B0606020202030204" pitchFamily="34" charset="0"/>
              </a:rPr>
              <a:t>“A loving heart maintains a family, but a hateful one destroys it.”</a:t>
            </a:r>
            <a:endParaRPr lang="en-US" dirty="0"/>
          </a:p>
        </p:txBody>
      </p:sp>
      <p:sp>
        <p:nvSpPr>
          <p:cNvPr id="63492" name="TextBox 7">
            <a:extLst>
              <a:ext uri="{FF2B5EF4-FFF2-40B4-BE49-F238E27FC236}">
                <a16:creationId xmlns:a16="http://schemas.microsoft.com/office/drawing/2014/main" id="{124AE03C-7F5D-9037-78C9-5CC708D2BE99}"/>
              </a:ext>
            </a:extLst>
          </p:cNvPr>
          <p:cNvSpPr txBox="1">
            <a:spLocks noChangeArrowheads="1"/>
          </p:cNvSpPr>
          <p:nvPr/>
        </p:nvSpPr>
        <p:spPr bwMode="auto">
          <a:xfrm>
            <a:off x="4273550" y="5937251"/>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buClrTx/>
              <a:buSzTx/>
              <a:buNone/>
            </a:pPr>
            <a:r>
              <a:rPr lang="en-US" altLang="en-US" sz="1400" dirty="0">
                <a:solidFill>
                  <a:srgbClr val="FFFFFF"/>
                </a:solidFill>
                <a:latin typeface="Arial Narrow" panose="020B0606020202030204" pitchFamily="34" charset="0"/>
              </a:rPr>
              <a:t>Oriental Institute, University of Chicago</a:t>
            </a:r>
          </a:p>
        </p:txBody>
      </p:sp>
      <p:sp>
        <p:nvSpPr>
          <p:cNvPr id="2" name="Slide Number Placeholder 1">
            <a:extLst>
              <a:ext uri="{FF2B5EF4-FFF2-40B4-BE49-F238E27FC236}">
                <a16:creationId xmlns:a16="http://schemas.microsoft.com/office/drawing/2014/main" id="{6D1D5416-F794-E6F0-BC90-85D8612B2451}"/>
              </a:ext>
            </a:extLst>
          </p:cNvPr>
          <p:cNvSpPr>
            <a:spLocks noGrp="1"/>
          </p:cNvSpPr>
          <p:nvPr>
            <p:ph type="sldNum" sz="quarter" idx="12"/>
          </p:nvPr>
        </p:nvSpPr>
        <p:spPr/>
        <p:txBody>
          <a:bodyPr/>
          <a:lstStyle/>
          <a:p>
            <a:pPr>
              <a:defRPr/>
            </a:pPr>
            <a:fld id="{44E31AD7-4BC0-4535-92CF-8AD4F1FD069E}" type="slidenum">
              <a:rPr lang="en-US" altLang="en-US" smtClean="0"/>
              <a:pPr>
                <a:defRPr/>
              </a:pPr>
              <a:t>50</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1A1A11"/>
        </a:solidFill>
        <a:effectLst/>
      </p:bgPr>
    </p:bg>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D281A6FA-5396-125B-EB7E-30DFA2660E30}"/>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524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DE451269-E75D-3BF5-1582-975242D5B78A}"/>
              </a:ext>
            </a:extLst>
          </p:cNvPr>
          <p:cNvSpPr txBox="1">
            <a:spLocks noChangeArrowheads="1"/>
          </p:cNvSpPr>
          <p:nvPr/>
        </p:nvSpPr>
        <p:spPr bwMode="auto">
          <a:xfrm>
            <a:off x="1524000" y="838200"/>
            <a:ext cx="2362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r" defTabSz="914400" fontAlgn="base">
              <a:spcBef>
                <a:spcPct val="50000"/>
              </a:spcBef>
              <a:spcAft>
                <a:spcPct val="0"/>
              </a:spcAft>
              <a:buClrTx/>
              <a:buSzTx/>
              <a:buNone/>
            </a:pPr>
            <a:r>
              <a:rPr lang="en-US" altLang="en-US" sz="2400" b="1">
                <a:solidFill>
                  <a:srgbClr val="C8C6A2"/>
                </a:solidFill>
                <a:latin typeface="Arial" panose="020B0604020202020204" pitchFamily="34" charset="0"/>
              </a:rPr>
              <a:t>BABYLONIAN JOB TABLET</a:t>
            </a:r>
          </a:p>
          <a:p>
            <a:pPr algn="r" defTabSz="914400" fontAlgn="base">
              <a:spcBef>
                <a:spcPct val="50000"/>
              </a:spcBef>
              <a:spcAft>
                <a:spcPct val="0"/>
              </a:spcAft>
              <a:buClrTx/>
              <a:buSzTx/>
              <a:buNone/>
            </a:pPr>
            <a:r>
              <a:rPr lang="en-US" altLang="en-US" sz="2400" b="1">
                <a:solidFill>
                  <a:srgbClr val="C8C6A2"/>
                </a:solidFill>
                <a:latin typeface="Arial" panose="020B0604020202020204" pitchFamily="34" charset="0"/>
              </a:rPr>
              <a:t>“I Will Praise the Lord of Wisdom”</a:t>
            </a:r>
          </a:p>
          <a:p>
            <a:pPr algn="r" defTabSz="914400" fontAlgn="base">
              <a:spcBef>
                <a:spcPct val="50000"/>
              </a:spcBef>
              <a:spcAft>
                <a:spcPct val="0"/>
              </a:spcAft>
              <a:buClrTx/>
              <a:buSzTx/>
              <a:buNone/>
            </a:pPr>
            <a:r>
              <a:rPr lang="en-US" altLang="en-US" sz="2400">
                <a:solidFill>
                  <a:srgbClr val="C8C6A2"/>
                </a:solidFill>
                <a:latin typeface="Arial" panose="020B0604020202020204" pitchFamily="34" charset="0"/>
              </a:rPr>
              <a:t>Describes the plight of an innocent sufferer</a:t>
            </a:r>
          </a:p>
        </p:txBody>
      </p:sp>
      <p:sp>
        <p:nvSpPr>
          <p:cNvPr id="64516" name="Text Box 5">
            <a:extLst>
              <a:ext uri="{FF2B5EF4-FFF2-40B4-BE49-F238E27FC236}">
                <a16:creationId xmlns:a16="http://schemas.microsoft.com/office/drawing/2014/main" id="{C7917BCB-4842-1078-6F66-5F78F5AD5680}"/>
              </a:ext>
            </a:extLst>
          </p:cNvPr>
          <p:cNvSpPr txBox="1">
            <a:spLocks noChangeArrowheads="1"/>
          </p:cNvSpPr>
          <p:nvPr/>
        </p:nvSpPr>
        <p:spPr bwMode="auto">
          <a:xfrm>
            <a:off x="7696200" y="228601"/>
            <a:ext cx="28194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buClrTx/>
              <a:buSzTx/>
              <a:buNone/>
            </a:pPr>
            <a:r>
              <a:rPr lang="en-US" altLang="zh-CN" sz="2000" i="1">
                <a:solidFill>
                  <a:srgbClr val="FFFFFF"/>
                </a:solidFill>
                <a:ea typeface="宋体" panose="02010600030101010101" pitchFamily="2" charset="-122"/>
              </a:rPr>
              <a:t>The sufferer complains that his situation is like that of someone who has behaved impiously or irreligiously, whereas he has lived as a model of piety and reverence. This leads him to wonder if this way of life is really the behavior the gods want, and he contemplates, in Job-like fashion, the incomprehensibility of the divine will.</a:t>
            </a:r>
          </a:p>
          <a:p>
            <a:pPr defTabSz="914400" fontAlgn="base">
              <a:spcBef>
                <a:spcPct val="0"/>
              </a:spcBef>
              <a:spcAft>
                <a:spcPct val="0"/>
              </a:spcAft>
              <a:buClrTx/>
              <a:buSzTx/>
              <a:buNone/>
            </a:pPr>
            <a:r>
              <a:rPr lang="en-US" altLang="zh-CN" sz="2000" i="1">
                <a:solidFill>
                  <a:srgbClr val="FFFFFF"/>
                </a:solidFill>
                <a:ea typeface="宋体" panose="02010600030101010101" pitchFamily="2" charset="-122"/>
              </a:rPr>
              <a:t>There follows an extended account of the sufferer's various physical afflictions.</a:t>
            </a:r>
            <a:endParaRPr lang="en-US" altLang="en-US" sz="2000" i="1">
              <a:solidFill>
                <a:srgbClr val="FFFFFF"/>
              </a:solidFill>
            </a:endParaRPr>
          </a:p>
        </p:txBody>
      </p:sp>
      <p:sp>
        <p:nvSpPr>
          <p:cNvPr id="64517" name="Text Box 6">
            <a:extLst>
              <a:ext uri="{FF2B5EF4-FFF2-40B4-BE49-F238E27FC236}">
                <a16:creationId xmlns:a16="http://schemas.microsoft.com/office/drawing/2014/main" id="{B1E2F1C3-40E7-8B06-23C6-07461F3E97B7}"/>
              </a:ext>
            </a:extLst>
          </p:cNvPr>
          <p:cNvSpPr txBox="1">
            <a:spLocks noChangeArrowheads="1"/>
          </p:cNvSpPr>
          <p:nvPr/>
        </p:nvSpPr>
        <p:spPr bwMode="auto">
          <a:xfrm>
            <a:off x="5638800" y="5562600"/>
            <a:ext cx="160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1400" dirty="0">
                <a:solidFill>
                  <a:srgbClr val="FFFFFF"/>
                </a:solidFill>
                <a:latin typeface="Arial Narrow" panose="020B0606020202030204" pitchFamily="34" charset="0"/>
              </a:rPr>
              <a:t>British Museum, London</a:t>
            </a:r>
          </a:p>
        </p:txBody>
      </p:sp>
      <p:sp>
        <p:nvSpPr>
          <p:cNvPr id="2" name="Slide Number Placeholder 1">
            <a:extLst>
              <a:ext uri="{FF2B5EF4-FFF2-40B4-BE49-F238E27FC236}">
                <a16:creationId xmlns:a16="http://schemas.microsoft.com/office/drawing/2014/main" id="{8A60104E-A848-6655-0E88-386DAAAFF703}"/>
              </a:ext>
            </a:extLst>
          </p:cNvPr>
          <p:cNvSpPr>
            <a:spLocks noGrp="1"/>
          </p:cNvSpPr>
          <p:nvPr>
            <p:ph type="sldNum" sz="quarter" idx="12"/>
          </p:nvPr>
        </p:nvSpPr>
        <p:spPr/>
        <p:txBody>
          <a:bodyPr/>
          <a:lstStyle/>
          <a:p>
            <a:pPr>
              <a:defRPr/>
            </a:pPr>
            <a:fld id="{58CA1CAD-625F-4B73-BBDD-976CF43E1020}" type="slidenum">
              <a:rPr lang="en-US" altLang="en-US" smtClean="0"/>
              <a:pPr>
                <a:defRPr/>
              </a:pPr>
              <a:t>51</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4E801422-CE95-998C-A5C1-C44D47BC613B}"/>
              </a:ext>
            </a:extLst>
          </p:cNvPr>
          <p:cNvSpPr>
            <a:spLocks noGrp="1" noChangeArrowheads="1"/>
          </p:cNvSpPr>
          <p:nvPr>
            <p:ph type="title"/>
          </p:nvPr>
        </p:nvSpPr>
        <p:spPr>
          <a:xfrm>
            <a:off x="1676400" y="277814"/>
            <a:ext cx="8839200" cy="1474787"/>
          </a:xfrm>
        </p:spPr>
        <p:txBody>
          <a:bodyPr/>
          <a:lstStyle/>
          <a:p>
            <a:pPr eaLnBrk="1" hangingPunct="1">
              <a:defRPr/>
            </a:pPr>
            <a:r>
              <a:rPr lang="en-US" altLang="en-US" dirty="0">
                <a:latin typeface="Copperplate Gothic Bold" panose="020E0705020206020404" pitchFamily="34" charset="0"/>
              </a:rPr>
              <a:t>Two Basic Types</a:t>
            </a:r>
            <a:br>
              <a:rPr lang="en-US" altLang="en-US" sz="4000" dirty="0">
                <a:latin typeface="Copperplate Gothic Bold" panose="020E0705020206020404" pitchFamily="34" charset="0"/>
              </a:rPr>
            </a:br>
            <a:r>
              <a:rPr lang="en-US" altLang="en-US" sz="2400" dirty="0">
                <a:solidFill>
                  <a:srgbClr val="002060"/>
                </a:solidFill>
                <a:effectLst/>
                <a:latin typeface="Franklin Gothic Medium" panose="020B0603020102020204" pitchFamily="34" charset="0"/>
              </a:rPr>
              <a:t>biblical wisdom literature falls generally into two categories</a:t>
            </a:r>
            <a:endParaRPr lang="en-US" altLang="en-US" sz="4000" dirty="0">
              <a:solidFill>
                <a:srgbClr val="002060"/>
              </a:solidFill>
              <a:effectLst/>
              <a:latin typeface="Copperplate Gothic Bold" panose="020E0705020206020404" pitchFamily="34" charset="0"/>
            </a:endParaRPr>
          </a:p>
        </p:txBody>
      </p:sp>
      <p:sp>
        <p:nvSpPr>
          <p:cNvPr id="86020" name="Rectangle 4">
            <a:extLst>
              <a:ext uri="{FF2B5EF4-FFF2-40B4-BE49-F238E27FC236}">
                <a16:creationId xmlns:a16="http://schemas.microsoft.com/office/drawing/2014/main" id="{F01CB561-CBF6-9971-F9F4-D7F133FCE4B7}"/>
              </a:ext>
            </a:extLst>
          </p:cNvPr>
          <p:cNvSpPr>
            <a:spLocks noGrp="1" noChangeArrowheads="1"/>
          </p:cNvSpPr>
          <p:nvPr>
            <p:ph type="body" sz="half" idx="1"/>
          </p:nvPr>
        </p:nvSpPr>
        <p:spPr>
          <a:xfrm>
            <a:off x="1905000" y="1870076"/>
            <a:ext cx="4038600" cy="4530725"/>
          </a:xfrm>
          <a:solidFill>
            <a:schemeClr val="tx2"/>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chemeClr val="hlink"/>
                </a:solidFill>
              </a:rPr>
              <a:t>Practical</a:t>
            </a:r>
          </a:p>
          <a:p>
            <a:pPr eaLnBrk="1" hangingPunct="1">
              <a:lnSpc>
                <a:spcPct val="90000"/>
              </a:lnSpc>
              <a:buFont typeface="Wingdings" panose="05000000000000000000" pitchFamily="2" charset="2"/>
              <a:buNone/>
              <a:defRPr/>
            </a:pPr>
            <a:r>
              <a:rPr lang="en-US" altLang="en-US" sz="2800" b="1" i="1">
                <a:latin typeface="Corbel" panose="020B0503020204020204" pitchFamily="34" charset="0"/>
              </a:rPr>
              <a:t>The object of practical wisdom was to live a happy, successful, moral life.</a:t>
            </a:r>
          </a:p>
          <a:p>
            <a:pPr eaLnBrk="1" hangingPunct="1">
              <a:lnSpc>
                <a:spcPct val="90000"/>
              </a:lnSpc>
              <a:buFont typeface="Wingdings" panose="05000000000000000000" pitchFamily="2" charset="2"/>
              <a:buNone/>
              <a:defRPr/>
            </a:pPr>
            <a:r>
              <a:rPr lang="en-US" altLang="en-US" sz="2800" b="1" i="1">
                <a:latin typeface="Corbel" panose="020B0503020204020204" pitchFamily="34" charset="0"/>
              </a:rPr>
              <a:t>This type of wisdom is most clearly expressed in the Proverbs, often in short antithetical statements.</a:t>
            </a:r>
          </a:p>
        </p:txBody>
      </p:sp>
      <p:sp>
        <p:nvSpPr>
          <p:cNvPr id="86021" name="Rectangle 5">
            <a:extLst>
              <a:ext uri="{FF2B5EF4-FFF2-40B4-BE49-F238E27FC236}">
                <a16:creationId xmlns:a16="http://schemas.microsoft.com/office/drawing/2014/main" id="{8BD8F1DE-3417-6F97-FC03-FFF9B721D3E4}"/>
              </a:ext>
            </a:extLst>
          </p:cNvPr>
          <p:cNvSpPr>
            <a:spLocks noGrp="1" noChangeArrowheads="1"/>
          </p:cNvSpPr>
          <p:nvPr>
            <p:ph type="body" sz="half" idx="2"/>
          </p:nvPr>
        </p:nvSpPr>
        <p:spPr>
          <a:xfrm>
            <a:off x="6248400" y="1870076"/>
            <a:ext cx="4038600" cy="4530725"/>
          </a:xfrm>
          <a:solidFill>
            <a:srgbClr val="8A8C9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chemeClr val="hlink"/>
                </a:solidFill>
              </a:rPr>
              <a:t>Speculative</a:t>
            </a:r>
          </a:p>
          <a:p>
            <a:pPr eaLnBrk="1" hangingPunct="1">
              <a:lnSpc>
                <a:spcPct val="90000"/>
              </a:lnSpc>
              <a:buFont typeface="Wingdings" panose="05000000000000000000" pitchFamily="2" charset="2"/>
              <a:buNone/>
              <a:defRPr/>
            </a:pPr>
            <a:r>
              <a:rPr lang="en-US" altLang="en-US" sz="2800" b="1" i="1">
                <a:latin typeface="Corbel" panose="020B0503020204020204" pitchFamily="34" charset="0"/>
              </a:rPr>
              <a:t>Speculative wisdom addresses more philosophical aspects of life—human suffering and the meaning of life.</a:t>
            </a:r>
          </a:p>
          <a:p>
            <a:pPr eaLnBrk="1" hangingPunct="1">
              <a:lnSpc>
                <a:spcPct val="90000"/>
              </a:lnSpc>
              <a:buFont typeface="Wingdings" panose="05000000000000000000" pitchFamily="2" charset="2"/>
              <a:buNone/>
              <a:defRPr/>
            </a:pPr>
            <a:r>
              <a:rPr lang="en-US" altLang="en-US" sz="2800" b="1" i="1">
                <a:latin typeface="Corbel" panose="020B0503020204020204" pitchFamily="34" charset="0"/>
              </a:rPr>
              <a:t>This type of wisdom is most clearly expressed in Job and Ecclesiastes.</a:t>
            </a:r>
          </a:p>
        </p:txBody>
      </p:sp>
      <p:sp>
        <p:nvSpPr>
          <p:cNvPr id="2" name="Slide Number Placeholder 1">
            <a:extLst>
              <a:ext uri="{FF2B5EF4-FFF2-40B4-BE49-F238E27FC236}">
                <a16:creationId xmlns:a16="http://schemas.microsoft.com/office/drawing/2014/main" id="{DCACEFA4-38DF-E960-6D5A-1050C1311A5D}"/>
              </a:ext>
            </a:extLst>
          </p:cNvPr>
          <p:cNvSpPr>
            <a:spLocks noGrp="1"/>
          </p:cNvSpPr>
          <p:nvPr>
            <p:ph type="sldNum" sz="quarter" idx="12"/>
          </p:nvPr>
        </p:nvSpPr>
        <p:spPr/>
        <p:txBody>
          <a:bodyPr/>
          <a:lstStyle/>
          <a:p>
            <a:pPr>
              <a:defRPr/>
            </a:pPr>
            <a:fld id="{44E31AD7-4BC0-4535-92CF-8AD4F1FD069E}" type="slidenum">
              <a:rPr lang="en-US" altLang="en-US" smtClean="0"/>
              <a:pPr>
                <a:defRPr/>
              </a:pPr>
              <a:t>52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6020">
                                            <p:bg/>
                                          </p:spTgt>
                                        </p:tgtEl>
                                        <p:attrNameLst>
                                          <p:attrName>style.visibility</p:attrName>
                                        </p:attrNameLst>
                                      </p:cBhvr>
                                      <p:to>
                                        <p:strVal val="visible"/>
                                      </p:to>
                                    </p:set>
                                    <p:animEffect transition="in" filter="randombar(horizontal)">
                                      <p:cBhvr>
                                        <p:cTn id="7" dur="500"/>
                                        <p:tgtEl>
                                          <p:spTgt spid="8602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6020">
                                            <p:txEl>
                                              <p:pRg st="0" end="0"/>
                                            </p:txEl>
                                          </p:spTgt>
                                        </p:tgtEl>
                                        <p:attrNameLst>
                                          <p:attrName>style.visibility</p:attrName>
                                        </p:attrNameLst>
                                      </p:cBhvr>
                                      <p:to>
                                        <p:strVal val="visible"/>
                                      </p:to>
                                    </p:set>
                                    <p:animEffect transition="in" filter="randombar(horizontal)">
                                      <p:cBhvr>
                                        <p:cTn id="10" dur="500"/>
                                        <p:tgtEl>
                                          <p:spTgt spid="86020">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6021">
                                            <p:bg/>
                                          </p:spTgt>
                                        </p:tgtEl>
                                        <p:attrNameLst>
                                          <p:attrName>style.visibility</p:attrName>
                                        </p:attrNameLst>
                                      </p:cBhvr>
                                      <p:to>
                                        <p:strVal val="visible"/>
                                      </p:to>
                                    </p:set>
                                    <p:animEffect transition="in" filter="randombar(horizontal)">
                                      <p:cBhvr>
                                        <p:cTn id="13" dur="500"/>
                                        <p:tgtEl>
                                          <p:spTgt spid="86021">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6021">
                                            <p:txEl>
                                              <p:pRg st="0" end="0"/>
                                            </p:txEl>
                                          </p:spTgt>
                                        </p:tgtEl>
                                        <p:attrNameLst>
                                          <p:attrName>style.visibility</p:attrName>
                                        </p:attrNameLst>
                                      </p:cBhvr>
                                      <p:to>
                                        <p:strVal val="visible"/>
                                      </p:to>
                                    </p:set>
                                    <p:animEffect transition="in" filter="randombar(horizontal)">
                                      <p:cBhvr>
                                        <p:cTn id="16" dur="500"/>
                                        <p:tgtEl>
                                          <p:spTgt spid="8602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6020">
                                            <p:txEl>
                                              <p:pRg st="1" end="1"/>
                                            </p:txEl>
                                          </p:spTgt>
                                        </p:tgtEl>
                                        <p:attrNameLst>
                                          <p:attrName>style.visibility</p:attrName>
                                        </p:attrNameLst>
                                      </p:cBhvr>
                                      <p:to>
                                        <p:strVal val="visible"/>
                                      </p:to>
                                    </p:set>
                                    <p:anim calcmode="lin" valueType="num">
                                      <p:cBhvr additive="base">
                                        <p:cTn id="21" dur="500" fill="hold"/>
                                        <p:tgtEl>
                                          <p:spTgt spid="86020">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60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86020">
                                            <p:txEl>
                                              <p:pRg st="2" end="2"/>
                                            </p:txEl>
                                          </p:spTgt>
                                        </p:tgtEl>
                                        <p:attrNameLst>
                                          <p:attrName>style.visibility</p:attrName>
                                        </p:attrNameLst>
                                      </p:cBhvr>
                                      <p:to>
                                        <p:strVal val="visible"/>
                                      </p:to>
                                    </p:set>
                                    <p:anim calcmode="lin" valueType="num">
                                      <p:cBhvr additive="base">
                                        <p:cTn id="27" dur="500" fill="hold"/>
                                        <p:tgtEl>
                                          <p:spTgt spid="8602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60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86021">
                                            <p:txEl>
                                              <p:pRg st="1" end="1"/>
                                            </p:txEl>
                                          </p:spTgt>
                                        </p:tgtEl>
                                        <p:attrNameLst>
                                          <p:attrName>style.visibility</p:attrName>
                                        </p:attrNameLst>
                                      </p:cBhvr>
                                      <p:to>
                                        <p:strVal val="visible"/>
                                      </p:to>
                                    </p:set>
                                    <p:anim calcmode="lin" valueType="num">
                                      <p:cBhvr additive="base">
                                        <p:cTn id="33" dur="500" fill="hold"/>
                                        <p:tgtEl>
                                          <p:spTgt spid="8602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60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86021">
                                            <p:txEl>
                                              <p:pRg st="2" end="2"/>
                                            </p:txEl>
                                          </p:spTgt>
                                        </p:tgtEl>
                                        <p:attrNameLst>
                                          <p:attrName>style.visibility</p:attrName>
                                        </p:attrNameLst>
                                      </p:cBhvr>
                                      <p:to>
                                        <p:strVal val="visible"/>
                                      </p:to>
                                    </p:set>
                                    <p:anim calcmode="lin" valueType="num">
                                      <p:cBhvr additive="base">
                                        <p:cTn id="39" dur="500" fill="hold"/>
                                        <p:tgtEl>
                                          <p:spTgt spid="86021">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60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uiExpand="1" build="p" animBg="1"/>
      <p:bldP spid="86021"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3">
            <a:extLst>
              <a:ext uri="{FF2B5EF4-FFF2-40B4-BE49-F238E27FC236}">
                <a16:creationId xmlns:a16="http://schemas.microsoft.com/office/drawing/2014/main" id="{7882C1C6-9F8A-1A00-A47F-BB6D09668BBD}"/>
              </a:ext>
            </a:extLst>
          </p:cNvPr>
          <p:cNvSpPr>
            <a:spLocks noGrp="1" noChangeArrowheads="1"/>
          </p:cNvSpPr>
          <p:nvPr>
            <p:ph type="body" idx="1"/>
          </p:nvPr>
        </p:nvSpPr>
        <p:spPr>
          <a:xfrm>
            <a:off x="1790700" y="173038"/>
            <a:ext cx="8305800" cy="1295400"/>
          </a:xfrm>
        </p:spPr>
        <p:txBody>
          <a:bodyPr/>
          <a:lstStyle/>
          <a:p>
            <a:pPr algn="ctr" eaLnBrk="1" hangingPunct="1">
              <a:buFont typeface="Wingdings" panose="05000000000000000000" pitchFamily="2" charset="2"/>
              <a:buNone/>
            </a:pPr>
            <a:r>
              <a:rPr lang="en-US" altLang="en-US" sz="3600" b="1" dirty="0">
                <a:solidFill>
                  <a:srgbClr val="002060"/>
                </a:solidFill>
                <a:effectLst/>
                <a:latin typeface="Franklin Gothic Medium" panose="020B0603020102020204" pitchFamily="34" charset="0"/>
              </a:rPr>
              <a:t>Hebrew Wisdom Literature is found in two primary collections:</a:t>
            </a:r>
          </a:p>
        </p:txBody>
      </p:sp>
      <p:sp>
        <p:nvSpPr>
          <p:cNvPr id="69635" name="Text Box 5">
            <a:extLst>
              <a:ext uri="{FF2B5EF4-FFF2-40B4-BE49-F238E27FC236}">
                <a16:creationId xmlns:a16="http://schemas.microsoft.com/office/drawing/2014/main" id="{E2BC164A-07CC-77F4-6566-1D9DA6B08AF8}"/>
              </a:ext>
            </a:extLst>
          </p:cNvPr>
          <p:cNvSpPr txBox="1">
            <a:spLocks noChangeArrowheads="1"/>
          </p:cNvSpPr>
          <p:nvPr/>
        </p:nvSpPr>
        <p:spPr bwMode="auto">
          <a:xfrm>
            <a:off x="-701675" y="60515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0902" name="AutoShape 6">
            <a:extLst>
              <a:ext uri="{FF2B5EF4-FFF2-40B4-BE49-F238E27FC236}">
                <a16:creationId xmlns:a16="http://schemas.microsoft.com/office/drawing/2014/main" id="{19A25A59-5104-DDDA-C887-9D0E5A23D4BF}"/>
              </a:ext>
            </a:extLst>
          </p:cNvPr>
          <p:cNvSpPr>
            <a:spLocks noChangeArrowheads="1"/>
          </p:cNvSpPr>
          <p:nvPr/>
        </p:nvSpPr>
        <p:spPr bwMode="auto">
          <a:xfrm>
            <a:off x="1524000" y="1468438"/>
            <a:ext cx="4114800" cy="3505200"/>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0903" name="Text Box 7">
            <a:extLst>
              <a:ext uri="{FF2B5EF4-FFF2-40B4-BE49-F238E27FC236}">
                <a16:creationId xmlns:a16="http://schemas.microsoft.com/office/drawing/2014/main" id="{9EEB043F-B3CC-A1A8-B469-8E59BA81034C}"/>
              </a:ext>
            </a:extLst>
          </p:cNvPr>
          <p:cNvSpPr txBox="1">
            <a:spLocks noChangeArrowheads="1"/>
          </p:cNvSpPr>
          <p:nvPr/>
        </p:nvSpPr>
        <p:spPr bwMode="auto">
          <a:xfrm>
            <a:off x="1886952" y="1775619"/>
            <a:ext cx="3581400"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32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panose="020B0604020202020204" pitchFamily="34" charset="0"/>
              </a:rPr>
              <a:t>HEBREW BIBLE</a:t>
            </a:r>
          </a:p>
          <a:p>
            <a:pPr marL="0" marR="0" lvl="0" indent="0" algn="l" defTabSz="914400" rtl="0" eaLnBrk="1" fontAlgn="base" latinLnBrk="0" hangingPunct="1">
              <a:lnSpc>
                <a:spcPct val="85000"/>
              </a:lnSpc>
              <a:spcBef>
                <a:spcPct val="50000"/>
              </a:spcBef>
              <a:spcAft>
                <a:spcPct val="0"/>
              </a:spcAft>
              <a:buClrTx/>
              <a:buSzTx/>
              <a:buFontTx/>
              <a:buChar char="•"/>
              <a:tabLst/>
              <a:defRPr/>
            </a:pPr>
            <a:r>
              <a:rPr kumimoji="0" lang="en-US" altLang="en-US" sz="2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Job</a:t>
            </a:r>
          </a:p>
          <a:p>
            <a:pPr marL="0" marR="0" lvl="0" indent="0" algn="l" defTabSz="914400" rtl="0" eaLnBrk="1" fontAlgn="base" latinLnBrk="0" hangingPunct="1">
              <a:lnSpc>
                <a:spcPct val="85000"/>
              </a:lnSpc>
              <a:spcBef>
                <a:spcPct val="50000"/>
              </a:spcBef>
              <a:spcAft>
                <a:spcPct val="0"/>
              </a:spcAft>
              <a:buClrTx/>
              <a:buSzTx/>
              <a:buFontTx/>
              <a:buChar char="•"/>
              <a:tabLst/>
              <a:defRPr/>
            </a:pPr>
            <a:r>
              <a:rPr kumimoji="0" lang="en-US" altLang="en-US" sz="2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Proverbs</a:t>
            </a:r>
          </a:p>
          <a:p>
            <a:pPr marL="0" marR="0" lvl="0" indent="0" algn="l" defTabSz="914400" rtl="0" eaLnBrk="1" fontAlgn="base" latinLnBrk="0" hangingPunct="1">
              <a:lnSpc>
                <a:spcPct val="85000"/>
              </a:lnSpc>
              <a:spcBef>
                <a:spcPct val="50000"/>
              </a:spcBef>
              <a:spcAft>
                <a:spcPct val="0"/>
              </a:spcAft>
              <a:buClrTx/>
              <a:buSzTx/>
              <a:buFontTx/>
              <a:buChar char="•"/>
              <a:tabLst/>
              <a:defRPr/>
            </a:pPr>
            <a:r>
              <a:rPr kumimoji="0" lang="en-US" altLang="en-US" sz="2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Ecclesiastes</a:t>
            </a:r>
          </a:p>
          <a:p>
            <a:pPr marL="0" marR="0" lvl="0" indent="0" algn="l" defTabSz="914400" rtl="0" eaLnBrk="1" fontAlgn="base" latinLnBrk="0" hangingPunct="1">
              <a:lnSpc>
                <a:spcPct val="85000"/>
              </a:lnSpc>
              <a:spcBef>
                <a:spcPct val="50000"/>
              </a:spcBef>
              <a:spcAft>
                <a:spcPct val="0"/>
              </a:spcAft>
              <a:buClrTx/>
              <a:buSzTx/>
              <a:buFontTx/>
              <a:buChar char="•"/>
              <a:tabLst/>
              <a:defRPr/>
            </a:pPr>
            <a:r>
              <a:rPr kumimoji="0" lang="en-US" altLang="en-US" sz="2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Song of Songs</a:t>
            </a:r>
          </a:p>
        </p:txBody>
      </p:sp>
      <p:sp>
        <p:nvSpPr>
          <p:cNvPr id="80904" name="AutoShape 8">
            <a:extLst>
              <a:ext uri="{FF2B5EF4-FFF2-40B4-BE49-F238E27FC236}">
                <a16:creationId xmlns:a16="http://schemas.microsoft.com/office/drawing/2014/main" id="{F09017F7-9599-1FA1-995F-BD152A9ECE74}"/>
              </a:ext>
            </a:extLst>
          </p:cNvPr>
          <p:cNvSpPr>
            <a:spLocks noChangeArrowheads="1"/>
          </p:cNvSpPr>
          <p:nvPr/>
        </p:nvSpPr>
        <p:spPr bwMode="auto">
          <a:xfrm>
            <a:off x="6172200" y="1468438"/>
            <a:ext cx="4114800" cy="3505200"/>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0905" name="Text Box 9">
            <a:extLst>
              <a:ext uri="{FF2B5EF4-FFF2-40B4-BE49-F238E27FC236}">
                <a16:creationId xmlns:a16="http://schemas.microsoft.com/office/drawing/2014/main" id="{45DADA7C-1390-847E-2F7D-6198323133DE}"/>
              </a:ext>
            </a:extLst>
          </p:cNvPr>
          <p:cNvSpPr txBox="1">
            <a:spLocks noChangeArrowheads="1"/>
          </p:cNvSpPr>
          <p:nvPr/>
        </p:nvSpPr>
        <p:spPr bwMode="auto">
          <a:xfrm>
            <a:off x="6454942" y="1775619"/>
            <a:ext cx="35814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32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panose="020B0604020202020204" pitchFamily="34" charset="0"/>
              </a:rPr>
              <a:t>APOCRYPHA</a:t>
            </a:r>
          </a:p>
          <a:p>
            <a:pPr marL="0" marR="0" lvl="0" indent="0" algn="l" defTabSz="914400" rtl="0" eaLnBrk="1" fontAlgn="base" latinLnBrk="0" hangingPunct="1">
              <a:lnSpc>
                <a:spcPct val="85000"/>
              </a:lnSpc>
              <a:spcBef>
                <a:spcPct val="50000"/>
              </a:spcBef>
              <a:spcAft>
                <a:spcPct val="0"/>
              </a:spcAft>
              <a:buClrTx/>
              <a:buSzTx/>
              <a:buFontTx/>
              <a:buChar char="•"/>
              <a:tabLst/>
              <a:defRPr/>
            </a:pPr>
            <a:r>
              <a:rPr kumimoji="0" lang="en-US" altLang="en-US" sz="2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Sirach</a:t>
            </a:r>
          </a:p>
          <a:p>
            <a:pPr marL="0" marR="0" lvl="0" indent="0" algn="l" defTabSz="914400" rtl="0" eaLnBrk="1" fontAlgn="base" latinLnBrk="0" hangingPunct="1">
              <a:lnSpc>
                <a:spcPct val="85000"/>
              </a:lnSpc>
              <a:spcBef>
                <a:spcPct val="50000"/>
              </a:spcBef>
              <a:spcAft>
                <a:spcPct val="0"/>
              </a:spcAft>
              <a:buClrTx/>
              <a:buSzTx/>
              <a:buFontTx/>
              <a:buChar char="•"/>
              <a:tabLst/>
              <a:defRPr/>
            </a:pPr>
            <a:r>
              <a:rPr kumimoji="0" lang="en-US" altLang="en-US" sz="2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Wisdom of Solomon</a:t>
            </a:r>
          </a:p>
        </p:txBody>
      </p:sp>
      <p:sp>
        <p:nvSpPr>
          <p:cNvPr id="2" name="TextBox 1">
            <a:extLst>
              <a:ext uri="{FF2B5EF4-FFF2-40B4-BE49-F238E27FC236}">
                <a16:creationId xmlns:a16="http://schemas.microsoft.com/office/drawing/2014/main" id="{D280FA48-C42D-D20F-6DA7-4CA812B806E6}"/>
              </a:ext>
            </a:extLst>
          </p:cNvPr>
          <p:cNvSpPr txBox="1"/>
          <p:nvPr/>
        </p:nvSpPr>
        <p:spPr>
          <a:xfrm>
            <a:off x="609600" y="5280819"/>
            <a:ext cx="10668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mn-ea"/>
                <a:cs typeface="Arial"/>
              </a:rPr>
              <a:t>Of these books, only Job falls into the Adam to David section of the Old Testament.</a:t>
            </a:r>
          </a:p>
        </p:txBody>
      </p:sp>
      <p:sp>
        <p:nvSpPr>
          <p:cNvPr id="3" name="Slide Number Placeholder 2">
            <a:extLst>
              <a:ext uri="{FF2B5EF4-FFF2-40B4-BE49-F238E27FC236}">
                <a16:creationId xmlns:a16="http://schemas.microsoft.com/office/drawing/2014/main" id="{3416A767-FF9F-A218-42BD-5791A42040F9}"/>
              </a:ext>
            </a:extLst>
          </p:cNvPr>
          <p:cNvSpPr>
            <a:spLocks noGrp="1"/>
          </p:cNvSpPr>
          <p:nvPr>
            <p:ph type="sldNum" sz="quarter" idx="12"/>
          </p:nvPr>
        </p:nvSpPr>
        <p:spPr/>
        <p:txBody>
          <a:bodyPr/>
          <a:lstStyle/>
          <a:p>
            <a:pPr>
              <a:defRPr/>
            </a:pPr>
            <a:fld id="{2938A3D3-7995-49EF-AD44-4DEB4EB7D81C}" type="slidenum">
              <a:rPr lang="en-US" altLang="en-US" smtClean="0"/>
              <a:pPr>
                <a:defRPr/>
              </a:pPr>
              <a:t>53</a:t>
            </a:fld>
            <a:endParaRPr lang="en-US" altLang="en-US"/>
          </a:p>
        </p:txBody>
      </p:sp>
    </p:spTree>
    <p:extLst>
      <p:ext uri="{BB962C8B-B14F-4D97-AF65-F5344CB8AC3E}">
        <p14:creationId xmlns:p14="http://schemas.microsoft.com/office/powerpoint/2010/main" val="1147017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dissolve">
                                      <p:cBhvr>
                                        <p:cTn id="7" dur="500"/>
                                        <p:tgtEl>
                                          <p:spTgt spid="80902"/>
                                        </p:tgtEl>
                                      </p:cBhvr>
                                    </p:animEffect>
                                  </p:childTnLst>
                                </p:cTn>
                              </p:par>
                              <p:par>
                                <p:cTn id="8" presetID="9" presetClass="entr" presetSubtype="0" fill="hold" nodeType="withEffect">
                                  <p:stCondLst>
                                    <p:cond delay="0"/>
                                  </p:stCondLst>
                                  <p:childTnLst>
                                    <p:set>
                                      <p:cBhvr>
                                        <p:cTn id="9" dur="1" fill="hold">
                                          <p:stCondLst>
                                            <p:cond delay="0"/>
                                          </p:stCondLst>
                                        </p:cTn>
                                        <p:tgtEl>
                                          <p:spTgt spid="80903">
                                            <p:txEl>
                                              <p:pRg st="0" end="0"/>
                                            </p:txEl>
                                          </p:spTgt>
                                        </p:tgtEl>
                                        <p:attrNameLst>
                                          <p:attrName>style.visibility</p:attrName>
                                        </p:attrNameLst>
                                      </p:cBhvr>
                                      <p:to>
                                        <p:strVal val="visible"/>
                                      </p:to>
                                    </p:set>
                                    <p:animEffect transition="in" filter="dissolve">
                                      <p:cBhvr>
                                        <p:cTn id="10" dur="500"/>
                                        <p:tgtEl>
                                          <p:spTgt spid="80903">
                                            <p:txEl>
                                              <p:pRg st="0" end="0"/>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80903">
                                            <p:txEl>
                                              <p:pRg st="1" end="1"/>
                                            </p:txEl>
                                          </p:spTgt>
                                        </p:tgtEl>
                                        <p:attrNameLst>
                                          <p:attrName>style.visibility</p:attrName>
                                        </p:attrNameLst>
                                      </p:cBhvr>
                                      <p:to>
                                        <p:strVal val="visible"/>
                                      </p:to>
                                    </p:set>
                                    <p:animEffect transition="in" filter="dissolve">
                                      <p:cBhvr>
                                        <p:cTn id="14" dur="500"/>
                                        <p:tgtEl>
                                          <p:spTgt spid="80903">
                                            <p:txEl>
                                              <p:pRg st="1" end="1"/>
                                            </p:txEl>
                                          </p:spTgt>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80903">
                                            <p:txEl>
                                              <p:pRg st="2" end="2"/>
                                            </p:txEl>
                                          </p:spTgt>
                                        </p:tgtEl>
                                        <p:attrNameLst>
                                          <p:attrName>style.visibility</p:attrName>
                                        </p:attrNameLst>
                                      </p:cBhvr>
                                      <p:to>
                                        <p:strVal val="visible"/>
                                      </p:to>
                                    </p:set>
                                    <p:animEffect transition="in" filter="dissolve">
                                      <p:cBhvr>
                                        <p:cTn id="18" dur="500"/>
                                        <p:tgtEl>
                                          <p:spTgt spid="80903">
                                            <p:txEl>
                                              <p:pRg st="2" end="2"/>
                                            </p:txEl>
                                          </p:spTgt>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dissolve">
                                      <p:cBhvr>
                                        <p:cTn id="22" dur="500"/>
                                        <p:tgtEl>
                                          <p:spTgt spid="80903">
                                            <p:txEl>
                                              <p:pRg st="3" end="3"/>
                                            </p:txEl>
                                          </p:spTgt>
                                        </p:tgtEl>
                                      </p:cBhvr>
                                    </p:animEffect>
                                  </p:childTnLst>
                                </p:cTn>
                              </p:par>
                            </p:childTnLst>
                          </p:cTn>
                        </p:par>
                        <p:par>
                          <p:cTn id="23" fill="hold" nodeType="afterGroup">
                            <p:stCondLst>
                              <p:cond delay="2000"/>
                            </p:stCondLst>
                            <p:childTnLst>
                              <p:par>
                                <p:cTn id="24" presetID="9" presetClass="entr" presetSubtype="0" fill="hold" nodeType="afterEffect">
                                  <p:stCondLst>
                                    <p:cond delay="0"/>
                                  </p:stCondLst>
                                  <p:childTnLst>
                                    <p:set>
                                      <p:cBhvr>
                                        <p:cTn id="25" dur="1" fill="hold">
                                          <p:stCondLst>
                                            <p:cond delay="0"/>
                                          </p:stCondLst>
                                        </p:cTn>
                                        <p:tgtEl>
                                          <p:spTgt spid="80903">
                                            <p:txEl>
                                              <p:pRg st="4" end="4"/>
                                            </p:txEl>
                                          </p:spTgt>
                                        </p:tgtEl>
                                        <p:attrNameLst>
                                          <p:attrName>style.visibility</p:attrName>
                                        </p:attrNameLst>
                                      </p:cBhvr>
                                      <p:to>
                                        <p:strVal val="visible"/>
                                      </p:to>
                                    </p:set>
                                    <p:animEffect transition="in" filter="dissolve">
                                      <p:cBhvr>
                                        <p:cTn id="26" dur="500"/>
                                        <p:tgtEl>
                                          <p:spTgt spid="8090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80904"/>
                                        </p:tgtEl>
                                        <p:attrNameLst>
                                          <p:attrName>style.visibility</p:attrName>
                                        </p:attrNameLst>
                                      </p:cBhvr>
                                      <p:to>
                                        <p:strVal val="visible"/>
                                      </p:to>
                                    </p:set>
                                    <p:animEffect transition="in" filter="dissolve">
                                      <p:cBhvr>
                                        <p:cTn id="31" dur="500"/>
                                        <p:tgtEl>
                                          <p:spTgt spid="80904"/>
                                        </p:tgtEl>
                                      </p:cBhvr>
                                    </p:animEffect>
                                  </p:childTnLst>
                                </p:cTn>
                              </p:par>
                              <p:par>
                                <p:cTn id="32" presetID="9" presetClass="entr" presetSubtype="0" fill="hold" nodeType="withEffect">
                                  <p:stCondLst>
                                    <p:cond delay="0"/>
                                  </p:stCondLst>
                                  <p:childTnLst>
                                    <p:set>
                                      <p:cBhvr>
                                        <p:cTn id="33" dur="1" fill="hold">
                                          <p:stCondLst>
                                            <p:cond delay="0"/>
                                          </p:stCondLst>
                                        </p:cTn>
                                        <p:tgtEl>
                                          <p:spTgt spid="80905">
                                            <p:txEl>
                                              <p:pRg st="0" end="0"/>
                                            </p:txEl>
                                          </p:spTgt>
                                        </p:tgtEl>
                                        <p:attrNameLst>
                                          <p:attrName>style.visibility</p:attrName>
                                        </p:attrNameLst>
                                      </p:cBhvr>
                                      <p:to>
                                        <p:strVal val="visible"/>
                                      </p:to>
                                    </p:set>
                                    <p:animEffect transition="in" filter="dissolve">
                                      <p:cBhvr>
                                        <p:cTn id="34" dur="500"/>
                                        <p:tgtEl>
                                          <p:spTgt spid="80905">
                                            <p:txEl>
                                              <p:pRg st="0" end="0"/>
                                            </p:txEl>
                                          </p:spTgt>
                                        </p:tgtEl>
                                      </p:cBhvr>
                                    </p:animEffect>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80905">
                                            <p:txEl>
                                              <p:pRg st="1" end="1"/>
                                            </p:txEl>
                                          </p:spTgt>
                                        </p:tgtEl>
                                        <p:attrNameLst>
                                          <p:attrName>style.visibility</p:attrName>
                                        </p:attrNameLst>
                                      </p:cBhvr>
                                      <p:to>
                                        <p:strVal val="visible"/>
                                      </p:to>
                                    </p:set>
                                    <p:animEffect transition="in" filter="dissolve">
                                      <p:cBhvr>
                                        <p:cTn id="38" dur="500"/>
                                        <p:tgtEl>
                                          <p:spTgt spid="80905">
                                            <p:txEl>
                                              <p:pRg st="1" end="1"/>
                                            </p:txEl>
                                          </p:spTgt>
                                        </p:tgtEl>
                                      </p:cBhvr>
                                    </p:animEffect>
                                  </p:childTnLst>
                                </p:cTn>
                              </p:par>
                            </p:childTnLst>
                          </p:cTn>
                        </p:par>
                        <p:par>
                          <p:cTn id="39" fill="hold" nodeType="afterGroup">
                            <p:stCondLst>
                              <p:cond delay="1000"/>
                            </p:stCondLst>
                            <p:childTnLst>
                              <p:par>
                                <p:cTn id="40" presetID="9" presetClass="entr" presetSubtype="0" fill="hold" nodeType="afterEffect">
                                  <p:stCondLst>
                                    <p:cond delay="0"/>
                                  </p:stCondLst>
                                  <p:childTnLst>
                                    <p:set>
                                      <p:cBhvr>
                                        <p:cTn id="41" dur="1" fill="hold">
                                          <p:stCondLst>
                                            <p:cond delay="0"/>
                                          </p:stCondLst>
                                        </p:cTn>
                                        <p:tgtEl>
                                          <p:spTgt spid="80905">
                                            <p:txEl>
                                              <p:pRg st="2" end="2"/>
                                            </p:txEl>
                                          </p:spTgt>
                                        </p:tgtEl>
                                        <p:attrNameLst>
                                          <p:attrName>style.visibility</p:attrName>
                                        </p:attrNameLst>
                                      </p:cBhvr>
                                      <p:to>
                                        <p:strVal val="visible"/>
                                      </p:to>
                                    </p:set>
                                    <p:animEffect transition="in" filter="dissolve">
                                      <p:cBhvr>
                                        <p:cTn id="42" dur="500"/>
                                        <p:tgtEl>
                                          <p:spTgt spid="8090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9697D745-3E20-DCEC-CAC4-A2EA5008F349}"/>
              </a:ext>
            </a:extLst>
          </p:cNvPr>
          <p:cNvSpPr>
            <a:spLocks noGrp="1" noChangeArrowheads="1"/>
          </p:cNvSpPr>
          <p:nvPr>
            <p:ph type="title"/>
          </p:nvPr>
        </p:nvSpPr>
        <p:spPr/>
        <p:txBody>
          <a:bodyPr/>
          <a:lstStyle/>
          <a:p>
            <a:pPr eaLnBrk="1" hangingPunct="1">
              <a:defRPr/>
            </a:pPr>
            <a:r>
              <a:rPr lang="en-US" altLang="en-US">
                <a:latin typeface="Copperplate Gothic Bold" panose="020E0705020206020404" pitchFamily="34" charset="0"/>
              </a:rPr>
              <a:t>The Fount of Wisdom</a:t>
            </a:r>
          </a:p>
        </p:txBody>
      </p:sp>
      <p:sp>
        <p:nvSpPr>
          <p:cNvPr id="88067" name="Rectangle 3">
            <a:extLst>
              <a:ext uri="{FF2B5EF4-FFF2-40B4-BE49-F238E27FC236}">
                <a16:creationId xmlns:a16="http://schemas.microsoft.com/office/drawing/2014/main" id="{A3CB50AC-168C-E272-D849-D4AFEAEAF705}"/>
              </a:ext>
            </a:extLst>
          </p:cNvPr>
          <p:cNvSpPr>
            <a:spLocks noGrp="1" noChangeArrowheads="1"/>
          </p:cNvSpPr>
          <p:nvPr>
            <p:ph type="body" idx="1"/>
          </p:nvPr>
        </p:nvSpPr>
        <p:spPr>
          <a:xfrm>
            <a:off x="737937" y="1404939"/>
            <a:ext cx="10587789" cy="4530725"/>
          </a:xfrm>
        </p:spPr>
        <p:txBody>
          <a:bodyPr/>
          <a:lstStyle/>
          <a:p>
            <a:pPr eaLnBrk="1" hangingPunct="1">
              <a:buFont typeface="Wingdings" panose="05000000000000000000" pitchFamily="2" charset="2"/>
              <a:buNone/>
              <a:defRPr/>
            </a:pPr>
            <a:r>
              <a:rPr lang="en-US" altLang="en-US" b="1" dirty="0">
                <a:solidFill>
                  <a:srgbClr val="002060"/>
                </a:solidFill>
                <a:effectLst/>
                <a:latin typeface="Franklin Gothic Medium" panose="020B0603020102020204" pitchFamily="34" charset="0"/>
              </a:rPr>
              <a:t>While wisdom was acquired through observation and reflection, the Hebrew Bible clearly marks Yahweh himself as the ultimate source of wisdom.</a:t>
            </a:r>
          </a:p>
          <a:p>
            <a:pPr eaLnBrk="1" hangingPunct="1">
              <a:defRPr/>
            </a:pPr>
            <a:r>
              <a:rPr lang="en-US" altLang="en-US" sz="2800" b="1" i="1" dirty="0">
                <a:latin typeface="Corbel" panose="020B0503020204020204" pitchFamily="34" charset="0"/>
              </a:rPr>
              <a:t>True wisdom begins with the awe of God (Job 28:28; Ps. 111:10; Pro. 1:7; 9:10; </a:t>
            </a:r>
            <a:r>
              <a:rPr lang="en-US" altLang="en-US" sz="2800" b="1" i="1" dirty="0" err="1">
                <a:latin typeface="Corbel" panose="020B0503020204020204" pitchFamily="34" charset="0"/>
              </a:rPr>
              <a:t>Ecc</a:t>
            </a:r>
            <a:r>
              <a:rPr lang="en-US" altLang="en-US" sz="2800" b="1" i="1" dirty="0">
                <a:latin typeface="Corbel" panose="020B0503020204020204" pitchFamily="34" charset="0"/>
              </a:rPr>
              <a:t>. 12:13).</a:t>
            </a:r>
          </a:p>
          <a:p>
            <a:pPr eaLnBrk="1" hangingPunct="1">
              <a:defRPr/>
            </a:pPr>
            <a:r>
              <a:rPr lang="en-US" altLang="en-US" sz="2800" b="1" i="1" dirty="0">
                <a:latin typeface="Corbel" panose="020B0503020204020204" pitchFamily="34" charset="0"/>
              </a:rPr>
              <a:t>Wisdom is personified as the pre-existent companion of God at the creation—a hypostatic expression of God himself (Pro. 8:22-31).</a:t>
            </a:r>
          </a:p>
        </p:txBody>
      </p:sp>
      <p:sp>
        <p:nvSpPr>
          <p:cNvPr id="2" name="Slide Number Placeholder 1">
            <a:extLst>
              <a:ext uri="{FF2B5EF4-FFF2-40B4-BE49-F238E27FC236}">
                <a16:creationId xmlns:a16="http://schemas.microsoft.com/office/drawing/2014/main" id="{8D550540-A957-F052-15C4-1D6326331767}"/>
              </a:ext>
            </a:extLst>
          </p:cNvPr>
          <p:cNvSpPr>
            <a:spLocks noGrp="1"/>
          </p:cNvSpPr>
          <p:nvPr>
            <p:ph type="sldNum" sz="quarter" idx="12"/>
          </p:nvPr>
        </p:nvSpPr>
        <p:spPr/>
        <p:txBody>
          <a:bodyPr/>
          <a:lstStyle/>
          <a:p>
            <a:pPr>
              <a:defRPr/>
            </a:pPr>
            <a:fld id="{2938A3D3-7995-49EF-AD44-4DEB4EB7D81C}" type="slidenum">
              <a:rPr lang="en-US" altLang="en-US" smtClean="0"/>
              <a:pPr>
                <a:defRPr/>
              </a:pPr>
              <a:t>54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429000"/>
            <a:ext cx="11395881" cy="3322489"/>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The Key Characters from Adam to David</a:t>
            </a:r>
          </a:p>
        </p:txBody>
      </p:sp>
      <p:sp>
        <p:nvSpPr>
          <p:cNvPr id="2" name="Slide Number Placeholder 1">
            <a:extLst>
              <a:ext uri="{FF2B5EF4-FFF2-40B4-BE49-F238E27FC236}">
                <a16:creationId xmlns:a16="http://schemas.microsoft.com/office/drawing/2014/main" id="{C14B2982-5347-6B18-4F52-D9DF0D4EA7F1}"/>
              </a:ext>
            </a:extLst>
          </p:cNvPr>
          <p:cNvSpPr>
            <a:spLocks noGrp="1"/>
          </p:cNvSpPr>
          <p:nvPr>
            <p:ph type="sldNum" sz="quarter" idx="12"/>
          </p:nvPr>
        </p:nvSpPr>
        <p:spPr/>
        <p:txBody>
          <a:bodyPr/>
          <a:lstStyle/>
          <a:p>
            <a:fld id="{0CB6521E-382E-4268-A786-0FF2323A3D50}" type="slidenum">
              <a:rPr lang="en-US" altLang="en-US" smtClean="0"/>
              <a:pPr/>
              <a:t>55</a:t>
            </a:fld>
            <a:endParaRPr lang="en-US" altLang="en-US"/>
          </a:p>
        </p:txBody>
      </p:sp>
    </p:spTree>
    <p:extLst>
      <p:ext uri="{BB962C8B-B14F-4D97-AF65-F5344CB8AC3E}">
        <p14:creationId xmlns:p14="http://schemas.microsoft.com/office/powerpoint/2010/main" val="355506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539750"/>
            <a:ext cx="10363200" cy="1555750"/>
          </a:xfrm>
        </p:spPr>
        <p:txBody>
          <a:bodyPr/>
          <a:lstStyle/>
          <a:p>
            <a:pPr algn="r"/>
            <a:r>
              <a:rPr lang="en-US" altLang="en-US" sz="4800" dirty="0">
                <a:solidFill>
                  <a:srgbClr val="FF3300"/>
                </a:solidFill>
                <a:latin typeface="Matura MT Script Capitals" pitchFamily="66" charset="0"/>
              </a:rPr>
              <a:t>Adam, the Prototype Failed Human</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590800" y="2095500"/>
            <a:ext cx="8534400" cy="3556000"/>
          </a:xfrm>
        </p:spPr>
        <p:txBody>
          <a:bodyPr/>
          <a:lstStyle/>
          <a:p>
            <a:pPr algn="r"/>
            <a:r>
              <a:rPr lang="en-US" sz="2800" i="1" dirty="0"/>
              <a:t>As the original human, Adam was the ancestor of all who followed him. In disobeying God, Adam was estranged from his true home. His descendants followed in kind, living lives of desperation, oppression, and violence. Adam became the prototype for humans in rebellion, alienated from God and alienated from each other</a:t>
            </a:r>
            <a:r>
              <a:rPr lang="en-US" sz="2800" dirty="0"/>
              <a:t>.</a:t>
            </a:r>
          </a:p>
        </p:txBody>
      </p:sp>
      <p:sp>
        <p:nvSpPr>
          <p:cNvPr id="4" name="Slide Number Placeholder 3">
            <a:extLst>
              <a:ext uri="{FF2B5EF4-FFF2-40B4-BE49-F238E27FC236}">
                <a16:creationId xmlns:a16="http://schemas.microsoft.com/office/drawing/2014/main" id="{F16960BC-6D67-BA41-54A5-F91E12C11362}"/>
              </a:ext>
            </a:extLst>
          </p:cNvPr>
          <p:cNvSpPr>
            <a:spLocks noGrp="1"/>
          </p:cNvSpPr>
          <p:nvPr>
            <p:ph type="sldNum" sz="quarter" idx="12"/>
          </p:nvPr>
        </p:nvSpPr>
        <p:spPr/>
        <p:txBody>
          <a:bodyPr/>
          <a:lstStyle/>
          <a:p>
            <a:fld id="{77B5E61A-8F73-495D-A30A-94EEFEB81471}" type="slidenum">
              <a:rPr lang="en-US" altLang="en-US" smtClean="0"/>
              <a:pPr/>
              <a:t>56</a:t>
            </a:fld>
            <a:endParaRPr lang="en-US" altLang="en-US"/>
          </a:p>
        </p:txBody>
      </p:sp>
    </p:spTree>
    <p:extLst>
      <p:ext uri="{BB962C8B-B14F-4D97-AF65-F5344CB8AC3E}">
        <p14:creationId xmlns:p14="http://schemas.microsoft.com/office/powerpoint/2010/main" val="1557895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5450422D-EB7E-4D81-93E0-97BA96BD7DE4}"/>
              </a:ext>
            </a:extLst>
          </p:cNvPr>
          <p:cNvSpPr>
            <a:spLocks noGrp="1" noChangeArrowheads="1"/>
          </p:cNvSpPr>
          <p:nvPr>
            <p:ph type="title"/>
          </p:nvPr>
        </p:nvSpPr>
        <p:spPr>
          <a:xfrm>
            <a:off x="1981200" y="152401"/>
            <a:ext cx="8229600" cy="1139825"/>
          </a:xfrm>
        </p:spPr>
        <p:txBody>
          <a:bodyPr/>
          <a:lstStyle/>
          <a:p>
            <a:pPr eaLnBrk="1" hangingPunct="1">
              <a:defRPr/>
            </a:pPr>
            <a:r>
              <a:rPr lang="en-US" altLang="en-US" sz="6600">
                <a:solidFill>
                  <a:schemeClr val="hlink"/>
                </a:solidFill>
                <a:latin typeface="Matura MT Script Capitals" pitchFamily="66" charset="0"/>
              </a:rPr>
              <a:t>Imago Dei</a:t>
            </a:r>
          </a:p>
        </p:txBody>
      </p:sp>
      <p:sp>
        <p:nvSpPr>
          <p:cNvPr id="116739" name="Rectangle 3">
            <a:extLst>
              <a:ext uri="{FF2B5EF4-FFF2-40B4-BE49-F238E27FC236}">
                <a16:creationId xmlns:a16="http://schemas.microsoft.com/office/drawing/2014/main" id="{1EBE6B1E-6C44-4759-8769-AC94C0AE6BB4}"/>
              </a:ext>
            </a:extLst>
          </p:cNvPr>
          <p:cNvSpPr>
            <a:spLocks noGrp="1" noChangeArrowheads="1"/>
          </p:cNvSpPr>
          <p:nvPr>
            <p:ph type="body" idx="1"/>
          </p:nvPr>
        </p:nvSpPr>
        <p:spPr>
          <a:xfrm>
            <a:off x="701040" y="1295400"/>
            <a:ext cx="10637520" cy="3124200"/>
          </a:xfrm>
        </p:spPr>
        <p:txBody>
          <a:bodyPr/>
          <a:lstStyle/>
          <a:p>
            <a:pPr eaLnBrk="1" hangingPunct="1">
              <a:buFont typeface="Wingdings" panose="05000000000000000000" pitchFamily="2" charset="2"/>
              <a:buNone/>
              <a:defRPr/>
            </a:pPr>
            <a:r>
              <a:rPr lang="en-US" altLang="en-US" dirty="0">
                <a:solidFill>
                  <a:srgbClr val="FFFF99"/>
                </a:solidFill>
                <a:latin typeface="Eras Demi ITC" pitchFamily="34" charset="0"/>
              </a:rPr>
              <a:t>God created humans in the divine image. Primarily this refers to:</a:t>
            </a:r>
          </a:p>
          <a:p>
            <a:pPr eaLnBrk="1" hangingPunct="1">
              <a:defRPr/>
            </a:pPr>
            <a:r>
              <a:rPr lang="en-US" altLang="en-US" sz="2400" b="1" i="1" u="sng" dirty="0"/>
              <a:t>Communal life</a:t>
            </a:r>
            <a:r>
              <a:rPr lang="en-US" altLang="en-US" sz="2400" b="1" i="1" dirty="0"/>
              <a:t> (“Let us make man…in our image” -- the life of a human is not fully expressed as an individual but also in communion with another)</a:t>
            </a:r>
          </a:p>
          <a:p>
            <a:pPr eaLnBrk="1" hangingPunct="1">
              <a:defRPr/>
            </a:pPr>
            <a:r>
              <a:rPr lang="en-US" altLang="en-US" sz="2400" b="1" i="1" u="sng" dirty="0"/>
              <a:t>Authority and stewardship</a:t>
            </a:r>
            <a:r>
              <a:rPr lang="en-US" altLang="en-US" sz="2400" b="1" i="1" dirty="0"/>
              <a:t> (“Let them rule” -- humans are superintendents over the created order)</a:t>
            </a:r>
          </a:p>
        </p:txBody>
      </p:sp>
      <p:sp>
        <p:nvSpPr>
          <p:cNvPr id="116740" name="Text Box 4">
            <a:extLst>
              <a:ext uri="{FF2B5EF4-FFF2-40B4-BE49-F238E27FC236}">
                <a16:creationId xmlns:a16="http://schemas.microsoft.com/office/drawing/2014/main" id="{7B3BF8B2-9F16-9862-E076-AE0CE79A3F18}"/>
              </a:ext>
            </a:extLst>
          </p:cNvPr>
          <p:cNvSpPr txBox="1">
            <a:spLocks noChangeArrowheads="1"/>
          </p:cNvSpPr>
          <p:nvPr/>
        </p:nvSpPr>
        <p:spPr bwMode="auto">
          <a:xfrm>
            <a:off x="1752600" y="4637088"/>
            <a:ext cx="8610600" cy="1687512"/>
          </a:xfrm>
          <a:prstGeom prst="rect">
            <a:avLst/>
          </a:prstGeom>
          <a:solidFill>
            <a:srgbClr val="33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dirty="0">
                <a:solidFill>
                  <a:srgbClr val="FF9900"/>
                </a:solidFill>
                <a:latin typeface="Bernard MT Condensed" panose="02050806060905020404" pitchFamily="18" charset="0"/>
              </a:rPr>
              <a:t>THE UNIQUENESS OF HUMANS IN GOD’S IMAGE:</a:t>
            </a:r>
          </a:p>
          <a:p>
            <a:pPr defTabSz="914400" fontAlgn="base">
              <a:spcBef>
                <a:spcPct val="50000"/>
              </a:spcBef>
              <a:spcAft>
                <a:spcPct val="0"/>
              </a:spcAft>
              <a:buClrTx/>
              <a:buSzTx/>
              <a:buNone/>
            </a:pPr>
            <a:r>
              <a:rPr lang="en-US" altLang="en-US" sz="2400" dirty="0">
                <a:solidFill>
                  <a:srgbClr val="B2FF65"/>
                </a:solidFill>
                <a:latin typeface="Eras Demi ITC" panose="020B0805030504020804" pitchFamily="34" charset="0"/>
              </a:rPr>
              <a:t>        Personal	Creative	Transcendent      Moral</a:t>
            </a:r>
          </a:p>
          <a:p>
            <a:pPr defTabSz="914400" fontAlgn="base">
              <a:spcBef>
                <a:spcPct val="50000"/>
              </a:spcBef>
              <a:spcAft>
                <a:spcPct val="0"/>
              </a:spcAft>
              <a:buClrTx/>
              <a:buSzTx/>
              <a:buNone/>
            </a:pPr>
            <a:r>
              <a:rPr lang="en-US" altLang="en-US" sz="2400" dirty="0">
                <a:solidFill>
                  <a:srgbClr val="B2FF65"/>
                </a:solidFill>
                <a:latin typeface="Eras Demi ITC" panose="020B0805030504020804" pitchFamily="34" charset="0"/>
              </a:rPr>
              <a:t>	          Intentional	Self-aware	Relational</a:t>
            </a:r>
          </a:p>
        </p:txBody>
      </p:sp>
      <p:sp>
        <p:nvSpPr>
          <p:cNvPr id="2" name="Slide Number Placeholder 1">
            <a:extLst>
              <a:ext uri="{FF2B5EF4-FFF2-40B4-BE49-F238E27FC236}">
                <a16:creationId xmlns:a16="http://schemas.microsoft.com/office/drawing/2014/main" id="{30C34756-FECC-40C6-8F99-32F232D29C7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7EA71EE8-833F-4B22-8E7E-6E6305BE61F1}" type="slidenum">
              <a:rPr lang="en-US" altLang="en-US">
                <a:solidFill>
                  <a:srgbClr val="FFFFFF"/>
                </a:solidFill>
              </a:rPr>
              <a:pPr defTabSz="914400" fontAlgn="base">
                <a:spcBef>
                  <a:spcPct val="0"/>
                </a:spcBef>
                <a:spcAft>
                  <a:spcPct val="0"/>
                </a:spcAft>
              </a:pPr>
              <a:t>57</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dissolve">
                                      <p:cBhvr>
                                        <p:cTn id="7" dur="500"/>
                                        <p:tgtEl>
                                          <p:spTgt spid="116738"/>
                                        </p:tgtEl>
                                      </p:cBhvr>
                                    </p:animEffect>
                                  </p:childTnLst>
                                </p:cTn>
                              </p:par>
                              <p:par>
                                <p:cTn id="8" presetID="23" presetClass="entr" presetSubtype="16" fill="hold" nodeType="withEffect">
                                  <p:stCondLst>
                                    <p:cond delay="0"/>
                                  </p:stCondLst>
                                  <p:childTnLst>
                                    <p:set>
                                      <p:cBhvr>
                                        <p:cTn id="9" dur="1" fill="hold">
                                          <p:stCondLst>
                                            <p:cond delay="0"/>
                                          </p:stCondLst>
                                        </p:cTn>
                                        <p:tgtEl>
                                          <p:spTgt spid="116739">
                                            <p:txEl>
                                              <p:pRg st="0" end="0"/>
                                            </p:txEl>
                                          </p:spTgt>
                                        </p:tgtEl>
                                        <p:attrNameLst>
                                          <p:attrName>style.visibility</p:attrName>
                                        </p:attrNameLst>
                                      </p:cBhvr>
                                      <p:to>
                                        <p:strVal val="visible"/>
                                      </p:to>
                                    </p:set>
                                    <p:anim calcmode="lin" valueType="num">
                                      <p:cBhvr>
                                        <p:cTn id="10" dur="500" fill="hold"/>
                                        <p:tgtEl>
                                          <p:spTgt spid="116739">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16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16739">
                                            <p:txEl>
                                              <p:pRg st="1" end="1"/>
                                            </p:txEl>
                                          </p:spTgt>
                                        </p:tgtEl>
                                        <p:attrNameLst>
                                          <p:attrName>style.visibility</p:attrName>
                                        </p:attrNameLst>
                                      </p:cBhvr>
                                      <p:to>
                                        <p:strVal val="visible"/>
                                      </p:to>
                                    </p:set>
                                    <p:anim calcmode="lin" valueType="num">
                                      <p:cBhvr additive="base">
                                        <p:cTn id="16"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16739">
                                            <p:txEl>
                                              <p:pRg st="2" end="2"/>
                                            </p:txEl>
                                          </p:spTgt>
                                        </p:tgtEl>
                                        <p:attrNameLst>
                                          <p:attrName>style.visibility</p:attrName>
                                        </p:attrNameLst>
                                      </p:cBhvr>
                                      <p:to>
                                        <p:strVal val="visible"/>
                                      </p:to>
                                    </p:set>
                                    <p:anim calcmode="lin" valueType="num">
                                      <p:cBhvr additive="base">
                                        <p:cTn id="22"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5" fill="hold" grpId="0" nodeType="clickEffect">
                                  <p:stCondLst>
                                    <p:cond delay="0"/>
                                  </p:stCondLst>
                                  <p:childTnLst>
                                    <p:set>
                                      <p:cBhvr>
                                        <p:cTn id="27" dur="1" fill="hold">
                                          <p:stCondLst>
                                            <p:cond delay="0"/>
                                          </p:stCondLst>
                                        </p:cTn>
                                        <p:tgtEl>
                                          <p:spTgt spid="116740"/>
                                        </p:tgtEl>
                                        <p:attrNameLst>
                                          <p:attrName>style.visibility</p:attrName>
                                        </p:attrNameLst>
                                      </p:cBhvr>
                                      <p:to>
                                        <p:strVal val="visible"/>
                                      </p:to>
                                    </p:set>
                                    <p:animEffect transition="in" filter="randombar(vertical)">
                                      <p:cBhvr>
                                        <p:cTn id="28"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4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1410BFD-2C51-4670-9BF9-3BE0983B2F38}"/>
              </a:ext>
            </a:extLst>
          </p:cNvPr>
          <p:cNvSpPr>
            <a:spLocks noGrp="1" noChangeArrowheads="1"/>
          </p:cNvSpPr>
          <p:nvPr>
            <p:ph type="title"/>
          </p:nvPr>
        </p:nvSpPr>
        <p:spPr/>
        <p:txBody>
          <a:bodyPr/>
          <a:lstStyle/>
          <a:p>
            <a:pPr eaLnBrk="1" hangingPunct="1">
              <a:defRPr/>
            </a:pPr>
            <a:r>
              <a:rPr lang="en-US" altLang="en-US" sz="4800" dirty="0">
                <a:solidFill>
                  <a:schemeClr val="hlink"/>
                </a:solidFill>
                <a:latin typeface="Matura MT Script Capitals" pitchFamily="66" charset="0"/>
              </a:rPr>
              <a:t>The Biblical Language of Humanness</a:t>
            </a:r>
          </a:p>
        </p:txBody>
      </p:sp>
      <p:sp>
        <p:nvSpPr>
          <p:cNvPr id="117763" name="Rectangle 3">
            <a:extLst>
              <a:ext uri="{FF2B5EF4-FFF2-40B4-BE49-F238E27FC236}">
                <a16:creationId xmlns:a16="http://schemas.microsoft.com/office/drawing/2014/main" id="{525E1547-9445-4DB6-B360-F36DF1B8C73D}"/>
              </a:ext>
            </a:extLst>
          </p:cNvPr>
          <p:cNvSpPr>
            <a:spLocks noGrp="1" noChangeArrowheads="1"/>
          </p:cNvSpPr>
          <p:nvPr>
            <p:ph type="body" idx="1"/>
          </p:nvPr>
        </p:nvSpPr>
        <p:spPr>
          <a:xfrm>
            <a:off x="1981200" y="1600200"/>
            <a:ext cx="8229600" cy="1752600"/>
          </a:xfrm>
          <a:gradFill rotWithShape="1">
            <a:gsLst>
              <a:gs pos="0">
                <a:schemeClr val="accent1"/>
              </a:gs>
              <a:gs pos="50000">
                <a:srgbClr val="FF9933"/>
              </a:gs>
              <a:gs pos="100000">
                <a:schemeClr val="accent1"/>
              </a:gs>
            </a:gsLst>
            <a:lin ang="0" scaled="1"/>
          </a:gradFill>
          <a:ln>
            <a:solidFill>
              <a:schemeClr val="tx1"/>
            </a:solidFill>
            <a:miter lim="800000"/>
            <a:headEnd/>
            <a:tailEnd/>
          </a:ln>
        </p:spPr>
        <p:txBody>
          <a:bodyPr/>
          <a:lstStyle/>
          <a:p>
            <a:pPr algn="ctr" eaLnBrk="1" hangingPunct="1">
              <a:buFont typeface="Wingdings" panose="05000000000000000000" pitchFamily="2" charset="2"/>
              <a:buNone/>
              <a:defRPr/>
            </a:pPr>
            <a:r>
              <a:rPr lang="en-US" altLang="en-US" sz="4400">
                <a:solidFill>
                  <a:srgbClr val="000000"/>
                </a:solidFill>
                <a:effectLst/>
                <a:latin typeface="HebrewTh" pitchFamily="2" charset="0"/>
              </a:rPr>
              <a:t>MdAxA</a:t>
            </a:r>
            <a:r>
              <a:rPr lang="en-US" altLang="en-US" sz="2400">
                <a:solidFill>
                  <a:srgbClr val="000000"/>
                </a:solidFill>
                <a:effectLst/>
                <a:latin typeface="Comic Sans MS" panose="030F0702030302020204" pitchFamily="66" charset="0"/>
              </a:rPr>
              <a:t> </a:t>
            </a:r>
            <a:r>
              <a:rPr lang="en-US" altLang="en-US">
                <a:solidFill>
                  <a:srgbClr val="000000"/>
                </a:solidFill>
                <a:effectLst/>
                <a:latin typeface="Comic Sans MS" panose="030F0702030302020204" pitchFamily="66" charset="0"/>
              </a:rPr>
              <a:t>(adam)</a:t>
            </a:r>
          </a:p>
          <a:p>
            <a:pPr algn="ctr" eaLnBrk="1" hangingPunct="1">
              <a:buFont typeface="Wingdings" panose="05000000000000000000" pitchFamily="2" charset="2"/>
              <a:buNone/>
              <a:defRPr/>
            </a:pPr>
            <a:r>
              <a:rPr lang="en-US" altLang="en-US">
                <a:solidFill>
                  <a:srgbClr val="000000"/>
                </a:solidFill>
                <a:effectLst/>
                <a:latin typeface="Comic Sans MS" panose="030F0702030302020204" pitchFamily="66" charset="0"/>
              </a:rPr>
              <a:t>Derived from the word </a:t>
            </a:r>
            <a:r>
              <a:rPr lang="en-US" altLang="en-US" sz="4400">
                <a:solidFill>
                  <a:srgbClr val="000000"/>
                </a:solidFill>
                <a:effectLst/>
                <a:latin typeface="HebrewTh" pitchFamily="2" charset="0"/>
              </a:rPr>
              <a:t>hmAdAx#</a:t>
            </a:r>
            <a:r>
              <a:rPr lang="en-US" altLang="en-US">
                <a:solidFill>
                  <a:srgbClr val="000000"/>
                </a:solidFill>
                <a:effectLst/>
                <a:latin typeface="Comic Sans MS" panose="030F0702030302020204" pitchFamily="66" charset="0"/>
              </a:rPr>
              <a:t> (= soil)</a:t>
            </a:r>
            <a:endParaRPr lang="en-US" altLang="en-US" sz="4400">
              <a:solidFill>
                <a:srgbClr val="000000"/>
              </a:solidFill>
              <a:effectLst/>
              <a:latin typeface="HebrewTh" pitchFamily="2" charset="0"/>
            </a:endParaRPr>
          </a:p>
        </p:txBody>
      </p:sp>
      <p:sp>
        <p:nvSpPr>
          <p:cNvPr id="117764" name="Text Box 4">
            <a:extLst>
              <a:ext uri="{FF2B5EF4-FFF2-40B4-BE49-F238E27FC236}">
                <a16:creationId xmlns:a16="http://schemas.microsoft.com/office/drawing/2014/main" id="{927543F8-E02B-67AF-9DAB-428309053DAE}"/>
              </a:ext>
            </a:extLst>
          </p:cNvPr>
          <p:cNvSpPr txBox="1">
            <a:spLocks noChangeArrowheads="1"/>
          </p:cNvSpPr>
          <p:nvPr/>
        </p:nvSpPr>
        <p:spPr bwMode="auto">
          <a:xfrm>
            <a:off x="1828800" y="3733800"/>
            <a:ext cx="95885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indent="-457200" defTabSz="914400" fontAlgn="base">
              <a:spcBef>
                <a:spcPts val="0"/>
              </a:spcBef>
              <a:spcAft>
                <a:spcPct val="0"/>
              </a:spcAft>
              <a:buClrTx/>
              <a:buSzTx/>
              <a:buBlip>
                <a:blip r:embed="rId2"/>
              </a:buBlip>
            </a:pPr>
            <a:r>
              <a:rPr lang="en-US" altLang="en-US" sz="2400" i="1" dirty="0">
                <a:solidFill>
                  <a:srgbClr val="FFFFFF"/>
                </a:solidFill>
                <a:latin typeface="Comic Sans MS" panose="030F0702030302020204" pitchFamily="66" charset="0"/>
              </a:rPr>
              <a:t>Can refer to the first human either generically (i.e., “the</a:t>
            </a:r>
          </a:p>
          <a:p>
            <a:pPr defTabSz="914400" fontAlgn="base">
              <a:spcBef>
                <a:spcPts val="0"/>
              </a:spcBef>
              <a:spcAft>
                <a:spcPct val="0"/>
              </a:spcAft>
              <a:buClrTx/>
              <a:buSzTx/>
              <a:buNone/>
            </a:pPr>
            <a:r>
              <a:rPr lang="en-US" altLang="en-US" sz="2400" i="1" dirty="0">
                <a:solidFill>
                  <a:srgbClr val="FFFFFF"/>
                </a:solidFill>
                <a:latin typeface="Comic Sans MS" panose="030F0702030302020204" pitchFamily="66" charset="0"/>
              </a:rPr>
              <a:t>	human”) or by proper name (i.e., “Adam”)</a:t>
            </a:r>
          </a:p>
          <a:p>
            <a:pPr defTabSz="914400" fontAlgn="base">
              <a:spcBef>
                <a:spcPct val="50000"/>
              </a:spcBef>
              <a:spcAft>
                <a:spcPct val="0"/>
              </a:spcAft>
              <a:buClrTx/>
              <a:buSzTx/>
              <a:buBlip>
                <a:blip r:embed="rId2"/>
              </a:buBlip>
            </a:pPr>
            <a:r>
              <a:rPr lang="en-US" altLang="en-US" sz="2400" i="1" dirty="0">
                <a:solidFill>
                  <a:srgbClr val="FFFFFF"/>
                </a:solidFill>
                <a:latin typeface="Comic Sans MS" panose="030F0702030302020204" pitchFamily="66" charset="0"/>
              </a:rPr>
              <a:t>  Can refer to the human race collectively (1:26)</a:t>
            </a:r>
          </a:p>
          <a:p>
            <a:pPr defTabSz="914400" fontAlgn="base">
              <a:spcBef>
                <a:spcPct val="50000"/>
              </a:spcBef>
              <a:spcAft>
                <a:spcPct val="0"/>
              </a:spcAft>
              <a:buClrTx/>
              <a:buSzTx/>
              <a:buBlip>
                <a:blip r:embed="rId2"/>
              </a:buBlip>
            </a:pPr>
            <a:r>
              <a:rPr lang="en-US" altLang="en-US" sz="2400" i="1" dirty="0">
                <a:solidFill>
                  <a:srgbClr val="FFFFFF"/>
                </a:solidFill>
                <a:latin typeface="Comic Sans MS" panose="030F0702030302020204" pitchFamily="66" charset="0"/>
              </a:rPr>
              <a:t>  Can refer to the first man and first woman collectively (5:2)</a:t>
            </a:r>
          </a:p>
        </p:txBody>
      </p:sp>
      <p:sp>
        <p:nvSpPr>
          <p:cNvPr id="2" name="Slide Number Placeholder 1">
            <a:extLst>
              <a:ext uri="{FF2B5EF4-FFF2-40B4-BE49-F238E27FC236}">
                <a16:creationId xmlns:a16="http://schemas.microsoft.com/office/drawing/2014/main" id="{AD0C5005-AD64-4163-AAC6-72DC31FC845F}"/>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8CAECD10-A002-4216-A037-2718E36D0463}" type="slidenum">
              <a:rPr lang="en-US" altLang="en-US">
                <a:solidFill>
                  <a:srgbClr val="FFFFFF"/>
                </a:solidFill>
              </a:rPr>
              <a:pPr defTabSz="914400" fontAlgn="base">
                <a:spcBef>
                  <a:spcPct val="0"/>
                </a:spcBef>
                <a:spcAft>
                  <a:spcPct val="0"/>
                </a:spcAft>
              </a:pPr>
              <a:t>58</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17763">
                                            <p:bg/>
                                          </p:spTgt>
                                        </p:tgtEl>
                                        <p:attrNameLst>
                                          <p:attrName>style.visibility</p:attrName>
                                        </p:attrNameLst>
                                      </p:cBhvr>
                                      <p:to>
                                        <p:strVal val="visible"/>
                                      </p:to>
                                    </p:set>
                                    <p:animEffect transition="in" filter="randombar(vertical)">
                                      <p:cBhvr>
                                        <p:cTn id="7" dur="500"/>
                                        <p:tgtEl>
                                          <p:spTgt spid="117763">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117763">
                                            <p:txEl>
                                              <p:pRg st="0" end="0"/>
                                            </p:txEl>
                                          </p:spTgt>
                                        </p:tgtEl>
                                        <p:attrNameLst>
                                          <p:attrName>style.visibility</p:attrName>
                                        </p:attrNameLst>
                                      </p:cBhvr>
                                      <p:to>
                                        <p:strVal val="visible"/>
                                      </p:to>
                                    </p:set>
                                    <p:animEffect transition="in" filter="randombar(vertical)">
                                      <p:cBhvr>
                                        <p:cTn id="10" dur="500"/>
                                        <p:tgtEl>
                                          <p:spTgt spid="117763">
                                            <p:txEl>
                                              <p:pRg st="0" end="0"/>
                                            </p:txEl>
                                          </p:spTgt>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Effect transition="in" filter="randombar(vertical)">
                                      <p:cBhvr>
                                        <p:cTn id="13" dur="500"/>
                                        <p:tgtEl>
                                          <p:spTgt spid="11776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17764">
                                            <p:txEl>
                                              <p:pRg st="0" end="0"/>
                                            </p:txEl>
                                          </p:spTgt>
                                        </p:tgtEl>
                                        <p:attrNameLst>
                                          <p:attrName>style.visibility</p:attrName>
                                        </p:attrNameLst>
                                      </p:cBhvr>
                                      <p:to>
                                        <p:strVal val="visible"/>
                                      </p:to>
                                    </p:set>
                                    <p:anim calcmode="lin" valueType="num">
                                      <p:cBhvr additive="base">
                                        <p:cTn id="18" dur="500" fill="hold"/>
                                        <p:tgtEl>
                                          <p:spTgt spid="11776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776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7764">
                                            <p:txEl>
                                              <p:pRg st="1" end="1"/>
                                            </p:txEl>
                                          </p:spTgt>
                                        </p:tgtEl>
                                        <p:attrNameLst>
                                          <p:attrName>style.visibility</p:attrName>
                                        </p:attrNameLst>
                                      </p:cBhvr>
                                      <p:to>
                                        <p:strVal val="visible"/>
                                      </p:to>
                                    </p:set>
                                    <p:anim calcmode="lin" valueType="num">
                                      <p:cBhvr additive="base">
                                        <p:cTn id="22" dur="500" fill="hold"/>
                                        <p:tgtEl>
                                          <p:spTgt spid="11776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77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7764">
                                            <p:txEl>
                                              <p:pRg st="2" end="2"/>
                                            </p:txEl>
                                          </p:spTgt>
                                        </p:tgtEl>
                                        <p:attrNameLst>
                                          <p:attrName>style.visibility</p:attrName>
                                        </p:attrNameLst>
                                      </p:cBhvr>
                                      <p:to>
                                        <p:strVal val="visible"/>
                                      </p:to>
                                    </p:set>
                                    <p:anim calcmode="lin" valueType="num">
                                      <p:cBhvr additive="base">
                                        <p:cTn id="28" dur="500" fill="hold"/>
                                        <p:tgtEl>
                                          <p:spTgt spid="117764">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77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17764">
                                            <p:txEl>
                                              <p:pRg st="3" end="3"/>
                                            </p:txEl>
                                          </p:spTgt>
                                        </p:tgtEl>
                                        <p:attrNameLst>
                                          <p:attrName>style.visibility</p:attrName>
                                        </p:attrNameLst>
                                      </p:cBhvr>
                                      <p:to>
                                        <p:strVal val="visible"/>
                                      </p:to>
                                    </p:set>
                                    <p:anim calcmode="lin" valueType="num">
                                      <p:cBhvr additive="base">
                                        <p:cTn id="34" dur="500" fill="hold"/>
                                        <p:tgtEl>
                                          <p:spTgt spid="117764">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776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394EE3B-D791-48A8-8964-5C7E59FC123C}"/>
              </a:ext>
            </a:extLst>
          </p:cNvPr>
          <p:cNvSpPr>
            <a:spLocks noGrp="1" noChangeArrowheads="1"/>
          </p:cNvSpPr>
          <p:nvPr>
            <p:ph type="title"/>
          </p:nvPr>
        </p:nvSpPr>
        <p:spPr/>
        <p:txBody>
          <a:bodyPr/>
          <a:lstStyle/>
          <a:p>
            <a:pPr eaLnBrk="1" hangingPunct="1">
              <a:defRPr/>
            </a:pPr>
            <a:r>
              <a:rPr lang="en-US" altLang="en-US" sz="6000">
                <a:solidFill>
                  <a:schemeClr val="hlink"/>
                </a:solidFill>
                <a:latin typeface="Matura MT Script Capitals" pitchFamily="66" charset="0"/>
              </a:rPr>
              <a:t>Humans &amp; Gender</a:t>
            </a:r>
            <a:br>
              <a:rPr lang="en-US" altLang="en-US" sz="6000">
                <a:solidFill>
                  <a:schemeClr val="hlink"/>
                </a:solidFill>
                <a:latin typeface="Matura MT Script Capitals" pitchFamily="66" charset="0"/>
              </a:rPr>
            </a:br>
            <a:r>
              <a:rPr lang="en-US" altLang="en-US" sz="2800">
                <a:solidFill>
                  <a:schemeClr val="hlink"/>
                </a:solidFill>
                <a:latin typeface="Comic Sans MS" panose="030F0702030302020204" pitchFamily="66" charset="0"/>
              </a:rPr>
              <a:t>1:1—2:4a</a:t>
            </a:r>
            <a:endParaRPr lang="en-US" altLang="en-US" sz="2800">
              <a:solidFill>
                <a:schemeClr val="hlink"/>
              </a:solidFill>
              <a:latin typeface="Matura MT Script Capitals" pitchFamily="66" charset="0"/>
            </a:endParaRPr>
          </a:p>
        </p:txBody>
      </p:sp>
      <p:sp>
        <p:nvSpPr>
          <p:cNvPr id="118787" name="Rectangle 3">
            <a:extLst>
              <a:ext uri="{FF2B5EF4-FFF2-40B4-BE49-F238E27FC236}">
                <a16:creationId xmlns:a16="http://schemas.microsoft.com/office/drawing/2014/main" id="{BF10ED69-83EF-41BB-BACB-1C7BE9D1D4B5}"/>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dirty="0" err="1">
                <a:solidFill>
                  <a:srgbClr val="FFFF99"/>
                </a:solidFill>
                <a:latin typeface="HebrewTh" pitchFamily="2" charset="0"/>
              </a:rPr>
              <a:t>MdAxA</a:t>
            </a:r>
            <a:r>
              <a:rPr lang="en-US" altLang="en-US" dirty="0">
                <a:solidFill>
                  <a:srgbClr val="FFFF99"/>
                </a:solidFill>
                <a:latin typeface="Comic Sans MS" panose="030F0702030302020204" pitchFamily="66" charset="0"/>
              </a:rPr>
              <a:t> </a:t>
            </a:r>
            <a:r>
              <a:rPr lang="en-US" altLang="en-US" sz="2800" dirty="0">
                <a:solidFill>
                  <a:srgbClr val="FFFF99"/>
                </a:solidFill>
                <a:latin typeface="Comic Sans MS" panose="030F0702030302020204" pitchFamily="66" charset="0"/>
              </a:rPr>
              <a:t>(</a:t>
            </a:r>
            <a:r>
              <a:rPr lang="en-US" altLang="en-US" sz="2800" dirty="0" err="1">
                <a:solidFill>
                  <a:srgbClr val="FFFF99"/>
                </a:solidFill>
                <a:latin typeface="Comic Sans MS" panose="030F0702030302020204" pitchFamily="66" charset="0"/>
              </a:rPr>
              <a:t>adam</a:t>
            </a:r>
            <a:r>
              <a:rPr lang="en-US" altLang="en-US" sz="2800" dirty="0">
                <a:solidFill>
                  <a:srgbClr val="FFFF99"/>
                </a:solidFill>
                <a:latin typeface="Comic Sans MS" panose="030F0702030302020204" pitchFamily="66" charset="0"/>
              </a:rPr>
              <a:t>) = generic word for “human” or “humankind” (it is </a:t>
            </a:r>
            <a:r>
              <a:rPr lang="en-US" altLang="en-US" sz="2800" u="sng" dirty="0">
                <a:solidFill>
                  <a:srgbClr val="FFFF99"/>
                </a:solidFill>
                <a:latin typeface="Comic Sans MS" panose="030F0702030302020204" pitchFamily="66" charset="0"/>
              </a:rPr>
              <a:t>not</a:t>
            </a:r>
            <a:r>
              <a:rPr lang="en-US" altLang="en-US" sz="2800" dirty="0">
                <a:solidFill>
                  <a:srgbClr val="FFFF99"/>
                </a:solidFill>
                <a:latin typeface="Comic Sans MS" panose="030F0702030302020204" pitchFamily="66" charset="0"/>
              </a:rPr>
              <a:t> gender specific)</a:t>
            </a:r>
          </a:p>
          <a:p>
            <a:pPr eaLnBrk="1" hangingPunct="1">
              <a:defRPr/>
            </a:pPr>
            <a:r>
              <a:rPr lang="en-US" altLang="en-US" sz="2400" i="1" dirty="0">
                <a:latin typeface="Comic Sans MS" panose="030F0702030302020204" pitchFamily="66" charset="0"/>
              </a:rPr>
              <a:t>It does not function as a proper name in Ge. 1:26-27a, since it has the Hebrew definite article.</a:t>
            </a:r>
          </a:p>
          <a:p>
            <a:pPr eaLnBrk="1" hangingPunct="1">
              <a:defRPr/>
            </a:pPr>
            <a:r>
              <a:rPr lang="en-US" altLang="en-US" sz="2400" i="1" dirty="0">
                <a:latin typeface="Comic Sans MS" panose="030F0702030302020204" pitchFamily="66" charset="0"/>
              </a:rPr>
              <a:t>The use of plural pronouns implies that the appropriate translation is “humankind.”</a:t>
            </a:r>
          </a:p>
          <a:p>
            <a:pPr eaLnBrk="1" hangingPunct="1">
              <a:defRPr/>
            </a:pPr>
            <a:r>
              <a:rPr lang="en-US" altLang="en-US" sz="2400" i="1" dirty="0">
                <a:latin typeface="Comic Sans MS" panose="030F0702030302020204" pitchFamily="66" charset="0"/>
              </a:rPr>
              <a:t>The gender specific terms </a:t>
            </a:r>
            <a:r>
              <a:rPr lang="en-US" altLang="en-US" dirty="0" err="1">
                <a:latin typeface="HebrewTh" pitchFamily="2" charset="0"/>
              </a:rPr>
              <a:t>rkAz</a:t>
            </a:r>
            <a:r>
              <a:rPr lang="en-US" altLang="en-US" dirty="0">
                <a:latin typeface="HebrewTh" pitchFamily="2" charset="0"/>
              </a:rPr>
              <a:t>!</a:t>
            </a:r>
            <a:r>
              <a:rPr lang="en-US" altLang="en-US" sz="2400" dirty="0">
                <a:latin typeface="Comic Sans MS" panose="030F0702030302020204" pitchFamily="66" charset="0"/>
              </a:rPr>
              <a:t> </a:t>
            </a:r>
            <a:r>
              <a:rPr lang="en-US" altLang="en-US" sz="2400" i="1" dirty="0">
                <a:latin typeface="Comic Sans MS" panose="030F0702030302020204" pitchFamily="66" charset="0"/>
              </a:rPr>
              <a:t>(= male) and  </a:t>
            </a:r>
            <a:r>
              <a:rPr lang="en-US" altLang="en-US" dirty="0">
                <a:latin typeface="HebrewTh" pitchFamily="2" charset="0"/>
              </a:rPr>
              <a:t>hbAq2n4.</a:t>
            </a:r>
            <a:r>
              <a:rPr lang="en-US" altLang="en-US" sz="2400" dirty="0">
                <a:latin typeface="Comic Sans MS" panose="030F0702030302020204" pitchFamily="66" charset="0"/>
              </a:rPr>
              <a:t> </a:t>
            </a:r>
            <a:r>
              <a:rPr lang="en-US" altLang="en-US" sz="2400" i="1" dirty="0">
                <a:latin typeface="Comic Sans MS" panose="030F0702030302020204" pitchFamily="66" charset="0"/>
              </a:rPr>
              <a:t>(= female) are linked to the divine image, implying that both maleness and femaleness are reflections of God’s personhood.</a:t>
            </a:r>
          </a:p>
        </p:txBody>
      </p:sp>
      <p:sp>
        <p:nvSpPr>
          <p:cNvPr id="2" name="Slide Number Placeholder 1">
            <a:extLst>
              <a:ext uri="{FF2B5EF4-FFF2-40B4-BE49-F238E27FC236}">
                <a16:creationId xmlns:a16="http://schemas.microsoft.com/office/drawing/2014/main" id="{704879E7-80E4-4FD8-B144-F85B738A489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76787CD9-FE55-4F10-ADEC-94F8FBF92FC2}" type="slidenum">
              <a:rPr lang="en-US" altLang="en-US">
                <a:solidFill>
                  <a:srgbClr val="FFFFFF"/>
                </a:solidFill>
              </a:rPr>
              <a:pPr defTabSz="914400" fontAlgn="base">
                <a:spcBef>
                  <a:spcPct val="0"/>
                </a:spcBef>
                <a:spcAft>
                  <a:spcPct val="0"/>
                </a:spcAft>
              </a:pPr>
              <a:t>59</a:t>
            </a:fld>
            <a:endParaRPr lang="en-US" altLang="en-US">
              <a:solidFill>
                <a:srgbClr val="FFFFFF"/>
              </a:solidFill>
            </a:endParaRPr>
          </a:p>
        </p:txBody>
      </p:sp>
      <p:sp>
        <p:nvSpPr>
          <p:cNvPr id="3" name="Oval 2">
            <a:extLst>
              <a:ext uri="{FF2B5EF4-FFF2-40B4-BE49-F238E27FC236}">
                <a16:creationId xmlns:a16="http://schemas.microsoft.com/office/drawing/2014/main" id="{0779A838-501F-44B0-9967-0501C855E21B}"/>
              </a:ext>
            </a:extLst>
          </p:cNvPr>
          <p:cNvSpPr/>
          <p:nvPr/>
        </p:nvSpPr>
        <p:spPr>
          <a:xfrm>
            <a:off x="10058400" y="277814"/>
            <a:ext cx="304800" cy="3317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p:cTn id="7" dur="500" fill="hold"/>
                                        <p:tgtEl>
                                          <p:spTgt spid="1187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87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8787">
                                            <p:txEl>
                                              <p:pRg st="3" end="3"/>
                                            </p:txEl>
                                          </p:spTgt>
                                        </p:tgtEl>
                                        <p:attrNameLst>
                                          <p:attrName>style.visibility</p:attrName>
                                        </p:attrNameLst>
                                      </p:cBhvr>
                                      <p:to>
                                        <p:strVal val="visible"/>
                                      </p:to>
                                    </p:set>
                                    <p:anim calcmode="lin" valueType="num">
                                      <p:cBhvr additive="base">
                                        <p:cTn id="25" dur="5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87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66A5DE1-EFAC-8B75-27B3-AD75B037EE55}"/>
              </a:ext>
            </a:extLst>
          </p:cNvPr>
          <p:cNvSpPr>
            <a:spLocks noGrp="1" noChangeArrowheads="1"/>
          </p:cNvSpPr>
          <p:nvPr>
            <p:ph type="title"/>
          </p:nvPr>
        </p:nvSpPr>
        <p:spPr>
          <a:xfrm>
            <a:off x="1981200" y="0"/>
            <a:ext cx="8229600" cy="1143000"/>
          </a:xfrm>
        </p:spPr>
        <p:txBody>
          <a:bodyPr/>
          <a:lstStyle/>
          <a:p>
            <a:pPr eaLnBrk="1" hangingPunct="1">
              <a:defRPr/>
            </a:pPr>
            <a:r>
              <a:rPr lang="en-US" altLang="en-US" dirty="0">
                <a:latin typeface="Impact" panose="020B0806030902050204" pitchFamily="34" charset="0"/>
              </a:rPr>
              <a:t>TEXTS and TRANSLATIONS </a:t>
            </a:r>
            <a:r>
              <a:rPr lang="en-US" altLang="en-US" dirty="0">
                <a:latin typeface="Arial" panose="020B0604020202020204" pitchFamily="34" charset="0"/>
              </a:rPr>
              <a:t>(</a:t>
            </a:r>
            <a:r>
              <a:rPr lang="en-US" altLang="en-US" dirty="0">
                <a:latin typeface="Haettenschweiler" pitchFamily="34" charset="0"/>
              </a:rPr>
              <a:t>NRSV notes</a:t>
            </a:r>
            <a:r>
              <a:rPr lang="en-US" altLang="en-US" dirty="0">
                <a:latin typeface="Arial" panose="020B0604020202020204" pitchFamily="34" charset="0"/>
              </a:rPr>
              <a:t>)</a:t>
            </a:r>
          </a:p>
        </p:txBody>
      </p:sp>
      <p:sp>
        <p:nvSpPr>
          <p:cNvPr id="63491" name="Rectangle 3">
            <a:extLst>
              <a:ext uri="{FF2B5EF4-FFF2-40B4-BE49-F238E27FC236}">
                <a16:creationId xmlns:a16="http://schemas.microsoft.com/office/drawing/2014/main" id="{C12C7B98-F84F-5ABA-CEF3-86E586B49B38}"/>
              </a:ext>
            </a:extLst>
          </p:cNvPr>
          <p:cNvSpPr>
            <a:spLocks noGrp="1" noChangeArrowheads="1"/>
          </p:cNvSpPr>
          <p:nvPr>
            <p:ph type="body" idx="1"/>
          </p:nvPr>
        </p:nvSpPr>
        <p:spPr>
          <a:xfrm>
            <a:off x="1828800" y="990600"/>
            <a:ext cx="8382000" cy="5867400"/>
          </a:xfrm>
        </p:spPr>
        <p:txBody>
          <a:bodyPr/>
          <a:lstStyle/>
          <a:p>
            <a:pPr eaLnBrk="1" hangingPunct="1">
              <a:lnSpc>
                <a:spcPct val="80000"/>
              </a:lnSpc>
              <a:buFont typeface="Wingdings" panose="05000000000000000000" pitchFamily="2" charset="2"/>
              <a:buNone/>
              <a:defRPr/>
            </a:pPr>
            <a:r>
              <a:rPr lang="en-US" altLang="en-US" sz="2400" dirty="0">
                <a:latin typeface="Wingdings 2" panose="05020102010507070707" pitchFamily="18" charset="2"/>
              </a:rPr>
              <a:t>		</a:t>
            </a:r>
            <a:r>
              <a:rPr lang="en-US" altLang="en-US" sz="2400" dirty="0">
                <a:solidFill>
                  <a:srgbClr val="FFFF99"/>
                </a:solidFill>
                <a:latin typeface="Wingdings 2" panose="05020102010507070707" pitchFamily="18" charset="2"/>
              </a:rPr>
              <a:t>5</a:t>
            </a:r>
            <a:r>
              <a:rPr lang="en-US" altLang="en-US" sz="2400" dirty="0">
                <a:solidFill>
                  <a:srgbClr val="FFFF99"/>
                </a:solidFill>
                <a:latin typeface="Lucida Sans Unicode" panose="020B0602030504020204" pitchFamily="34" charset="0"/>
              </a:rPr>
              <a:t> HEBREW/ARAMAIC</a:t>
            </a:r>
            <a:r>
              <a:rPr lang="en-US" altLang="en-US" sz="2400" dirty="0">
                <a:latin typeface="Lucida Sans Unicode" panose="020B0602030504020204" pitchFamily="34" charset="0"/>
              </a:rPr>
              <a:t>	</a:t>
            </a:r>
            <a:r>
              <a:rPr lang="en-US" altLang="en-US" sz="2400" dirty="0">
                <a:solidFill>
                  <a:schemeClr val="folHlink"/>
                </a:solidFill>
                <a:latin typeface="Wingdings 2" panose="05020102010507070707" pitchFamily="18" charset="2"/>
              </a:rPr>
              <a:t>5</a:t>
            </a:r>
            <a:r>
              <a:rPr lang="en-US" altLang="en-US" sz="2400" dirty="0">
                <a:solidFill>
                  <a:schemeClr val="folHlink"/>
                </a:solidFill>
                <a:latin typeface="Lucida Sans Unicode" panose="020B0602030504020204" pitchFamily="34" charset="0"/>
              </a:rPr>
              <a:t> TRANSLATIONS</a:t>
            </a:r>
            <a:r>
              <a:rPr lang="en-US" altLang="en-US" dirty="0">
                <a:solidFill>
                  <a:srgbClr val="000066"/>
                </a:solidFill>
                <a:latin typeface="Freestyle Script" panose="030804020302050B0404" pitchFamily="66" charset="0"/>
              </a:rPr>
              <a:t>         </a:t>
            </a:r>
          </a:p>
          <a:p>
            <a:pPr eaLnBrk="1" hangingPunct="1">
              <a:lnSpc>
                <a:spcPct val="80000"/>
              </a:lnSpc>
              <a:buFont typeface="Wingdings" panose="05000000000000000000" pitchFamily="2" charset="2"/>
              <a:buNone/>
              <a:defRPr/>
            </a:pPr>
            <a:r>
              <a:rPr lang="en-US" altLang="en-US" dirty="0">
                <a:solidFill>
                  <a:srgbClr val="FF0000"/>
                </a:solidFill>
                <a:latin typeface="Freestyle Script" panose="030804020302050B0404" pitchFamily="66" charset="0"/>
              </a:rPr>
              <a:t>		</a:t>
            </a:r>
            <a:r>
              <a:rPr lang="en-US" altLang="en-US" dirty="0">
                <a:solidFill>
                  <a:srgbClr val="FFFF99"/>
                </a:solidFill>
                <a:latin typeface="Freestyle Script" panose="030804020302050B0404" pitchFamily="66" charset="0"/>
              </a:rPr>
              <a:t>Dead Sea Scrolls</a:t>
            </a:r>
            <a:r>
              <a:rPr lang="en-US" altLang="en-US" sz="2000" dirty="0">
                <a:solidFill>
                  <a:srgbClr val="FFFF99"/>
                </a:solidFill>
                <a:latin typeface="Arial" panose="020B0604020202020204" pitchFamily="34" charset="0"/>
              </a:rPr>
              <a:t> (Q </a:t>
            </a:r>
            <a:r>
              <a:rPr lang="en-US" altLang="en-US" sz="2000" dirty="0" err="1">
                <a:solidFill>
                  <a:srgbClr val="FFFF99"/>
                </a:solidFill>
                <a:latin typeface="Arial" panose="020B0604020202020204" pitchFamily="34" charset="0"/>
              </a:rPr>
              <a:t>Ms</a:t>
            </a:r>
            <a:r>
              <a:rPr lang="en-US" altLang="en-US" sz="2000" dirty="0">
                <a:solidFill>
                  <a:srgbClr val="FFFF99"/>
                </a:solidFill>
                <a:latin typeface="Arial" panose="020B0604020202020204" pitchFamily="34" charset="0"/>
              </a:rPr>
              <a:t>)</a:t>
            </a:r>
          </a:p>
          <a:p>
            <a:pPr eaLnBrk="1" hangingPunct="1">
              <a:lnSpc>
                <a:spcPct val="80000"/>
              </a:lnSpc>
              <a:buFont typeface="Wingdings" panose="05000000000000000000" pitchFamily="2" charset="2"/>
              <a:buNone/>
              <a:defRPr/>
            </a:pPr>
            <a:r>
              <a:rPr lang="en-US" altLang="en-US" dirty="0">
                <a:latin typeface="Freestyle Script" panose="030804020302050B0404" pitchFamily="66" charset="0"/>
              </a:rPr>
              <a:t>			 </a:t>
            </a:r>
            <a:r>
              <a:rPr lang="en-US" altLang="en-US" dirty="0">
                <a:solidFill>
                  <a:srgbClr val="FF9900"/>
                </a:solidFill>
                <a:latin typeface="Freestyle Script" panose="030804020302050B0404" pitchFamily="66" charset="0"/>
              </a:rPr>
              <a:t>Aramaic</a:t>
            </a:r>
            <a:r>
              <a:rPr lang="en-US" altLang="en-US" sz="2000" dirty="0">
                <a:solidFill>
                  <a:srgbClr val="FF9900"/>
                </a:solidFill>
                <a:latin typeface="Arial" panose="020B0604020202020204" pitchFamily="34" charset="0"/>
              </a:rPr>
              <a:t>(</a:t>
            </a:r>
            <a:r>
              <a:rPr lang="en-US" altLang="en-US" sz="2000" dirty="0" err="1">
                <a:solidFill>
                  <a:srgbClr val="FF9900"/>
                </a:solidFill>
                <a:latin typeface="Arial" panose="020B0604020202020204" pitchFamily="34" charset="0"/>
              </a:rPr>
              <a:t>Tg</a:t>
            </a:r>
            <a:r>
              <a:rPr lang="en-US" altLang="en-US" sz="2000" dirty="0">
                <a:solidFill>
                  <a:srgbClr val="FF9900"/>
                </a:solidFill>
                <a:latin typeface="Arial" panose="020B0604020202020204" pitchFamily="34" charset="0"/>
              </a:rPr>
              <a:t>)</a:t>
            </a:r>
            <a:r>
              <a:rPr lang="en-US" altLang="en-US" dirty="0">
                <a:solidFill>
                  <a:srgbClr val="FF99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Latin</a:t>
            </a:r>
            <a:r>
              <a:rPr lang="en-US" altLang="en-US" sz="2000" dirty="0">
                <a:solidFill>
                  <a:schemeClr val="folHlink"/>
                </a:solidFill>
                <a:latin typeface="Arial" panose="020B0604020202020204" pitchFamily="34" charset="0"/>
              </a:rPr>
              <a:t> (Vg)</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r>
              <a:rPr lang="en-US" altLang="en-US" dirty="0">
                <a:solidFill>
                  <a:schemeClr val="folHlink"/>
                </a:solidFill>
                <a:latin typeface="Freestyle Script" panose="030804020302050B0404" pitchFamily="66" charset="0"/>
              </a:rPr>
              <a:t>				        Syriac</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Syr</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a:solidFill>
                  <a:srgbClr val="FFFF99"/>
                </a:solidFill>
                <a:latin typeface="Freestyle Script" panose="030804020302050B0404" pitchFamily="66" charset="0"/>
              </a:rPr>
              <a:t>Pointed Hebrew</a:t>
            </a:r>
            <a:r>
              <a:rPr lang="en-US" altLang="en-US" sz="2000" dirty="0">
                <a:solidFill>
                  <a:srgbClr val="FFFF99"/>
                </a:solidFill>
                <a:latin typeface="Arial" panose="020B0604020202020204" pitchFamily="34" charset="0"/>
              </a:rPr>
              <a:t> (MT)</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r>
              <a:rPr lang="en-US" altLang="en-US" dirty="0">
                <a:solidFill>
                  <a:srgbClr val="FF00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Septuagint</a:t>
            </a:r>
            <a:r>
              <a:rPr lang="en-US" altLang="en-US" sz="2000" dirty="0">
                <a:solidFill>
                  <a:schemeClr val="folHlink"/>
                </a:solidFill>
                <a:latin typeface="Arial" panose="020B0604020202020204" pitchFamily="34" charset="0"/>
              </a:rPr>
              <a:t> (LXX)</a:t>
            </a:r>
            <a:r>
              <a:rPr lang="en-US" altLang="en-US" dirty="0">
                <a:solidFill>
                  <a:srgbClr val="FF00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Theodotion</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Gk</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err="1">
                <a:solidFill>
                  <a:srgbClr val="FFFF99"/>
                </a:solidFill>
                <a:latin typeface="Freestyle Script" panose="030804020302050B0404" pitchFamily="66" charset="0"/>
              </a:rPr>
              <a:t>Unpointed</a:t>
            </a:r>
            <a:r>
              <a:rPr lang="en-US" altLang="en-US" dirty="0">
                <a:solidFill>
                  <a:srgbClr val="FFFF99"/>
                </a:solidFill>
                <a:latin typeface="Freestyle Script" panose="030804020302050B0404" pitchFamily="66" charset="0"/>
              </a:rPr>
              <a:t> Hebrew </a:t>
            </a:r>
            <a:r>
              <a:rPr lang="en-US" altLang="en-US" sz="2000" dirty="0">
                <a:solidFill>
                  <a:srgbClr val="FFFF99"/>
                </a:solidFill>
                <a:latin typeface="Arial" panose="020B0604020202020204" pitchFamily="34" charset="0"/>
              </a:rPr>
              <a:t>(Heb)</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endParaRPr lang="en-US" altLang="en-US" sz="2000" dirty="0">
              <a:solidFill>
                <a:srgbClr val="FFFF99"/>
              </a:solidFill>
              <a:latin typeface="Comic Sans MS" panose="030F0702030302020204" pitchFamily="66" charset="0"/>
            </a:endParaRPr>
          </a:p>
          <a:p>
            <a:pPr eaLnBrk="1" hangingPunct="1">
              <a:lnSpc>
                <a:spcPct val="80000"/>
              </a:lnSpc>
              <a:buFont typeface="Wingdings" panose="05000000000000000000" pitchFamily="2" charset="2"/>
              <a:buNone/>
              <a:defRPr/>
            </a:pPr>
            <a:endParaRPr lang="en-US" altLang="en-US" sz="2000"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000" dirty="0">
                <a:latin typeface="Comic Sans MS" panose="030F0702030302020204" pitchFamily="66" charset="0"/>
              </a:rPr>
              <a:t>2</a:t>
            </a:r>
            <a:r>
              <a:rPr lang="en-US" altLang="en-US" sz="2000" baseline="30000" dirty="0">
                <a:latin typeface="Comic Sans MS" panose="030F0702030302020204" pitchFamily="66" charset="0"/>
              </a:rPr>
              <a:t>nd</a:t>
            </a:r>
            <a:r>
              <a:rPr lang="en-US" altLang="en-US" sz="2000" dirty="0">
                <a:latin typeface="Comic Sans MS" panose="030F0702030302020204" pitchFamily="66" charset="0"/>
              </a:rPr>
              <a:t> Century                Birth    	                        9</a:t>
            </a:r>
            <a:r>
              <a:rPr lang="en-US" altLang="en-US" sz="2000" baseline="30000" dirty="0">
                <a:latin typeface="Comic Sans MS" panose="030F0702030302020204" pitchFamily="66" charset="0"/>
              </a:rPr>
              <a:t>th</a:t>
            </a:r>
            <a:r>
              <a:rPr lang="en-US" altLang="en-US" sz="2000" dirty="0">
                <a:latin typeface="Comic Sans MS" panose="030F0702030302020204" pitchFamily="66" charset="0"/>
              </a:rPr>
              <a:t> Century</a:t>
            </a:r>
          </a:p>
          <a:p>
            <a:pPr eaLnBrk="1" hangingPunct="1">
              <a:lnSpc>
                <a:spcPct val="80000"/>
              </a:lnSpc>
              <a:buFont typeface="Wingdings" panose="05000000000000000000" pitchFamily="2" charset="2"/>
              <a:buNone/>
              <a:defRPr/>
            </a:pPr>
            <a:r>
              <a:rPr lang="en-US" altLang="en-US" sz="2000" dirty="0">
                <a:latin typeface="Comic Sans MS" panose="030F0702030302020204" pitchFamily="66" charset="0"/>
              </a:rPr>
              <a:t>       BC	                  of Christ		                  AD</a:t>
            </a:r>
          </a:p>
          <a:p>
            <a:pPr eaLnBrk="1" hangingPunct="1">
              <a:lnSpc>
                <a:spcPct val="80000"/>
              </a:lnSpc>
              <a:buFont typeface="Wingdings" panose="05000000000000000000" pitchFamily="2" charset="2"/>
              <a:buNone/>
              <a:defRPr/>
            </a:pPr>
            <a:endParaRPr lang="en-US" altLang="en-US" sz="2000"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000" i="1" dirty="0">
                <a:solidFill>
                  <a:schemeClr val="folHlink"/>
                </a:solidFill>
                <a:latin typeface="Comic Sans MS" panose="030F0702030302020204" pitchFamily="66" charset="0"/>
              </a:rPr>
              <a:t>*Theodotion was a Jewish convert to Christianity near the close of the 2</a:t>
            </a:r>
            <a:r>
              <a:rPr lang="en-US" altLang="en-US" sz="2000" i="1" baseline="30000" dirty="0">
                <a:solidFill>
                  <a:schemeClr val="folHlink"/>
                </a:solidFill>
                <a:latin typeface="Comic Sans MS" panose="030F0702030302020204" pitchFamily="66" charset="0"/>
              </a:rPr>
              <a:t>nd</a:t>
            </a:r>
            <a:r>
              <a:rPr lang="en-US" altLang="en-US" sz="2000" i="1" dirty="0">
                <a:solidFill>
                  <a:schemeClr val="folHlink"/>
                </a:solidFill>
                <a:latin typeface="Comic Sans MS" panose="030F0702030302020204" pitchFamily="66" charset="0"/>
              </a:rPr>
              <a:t> century. He did not offer a new version of the LXX, but he did revise an existing Greek version following the Hebrew and Aramaic texts. </a:t>
            </a:r>
          </a:p>
        </p:txBody>
      </p:sp>
      <p:sp>
        <p:nvSpPr>
          <p:cNvPr id="52228" name="Line 4">
            <a:extLst>
              <a:ext uri="{FF2B5EF4-FFF2-40B4-BE49-F238E27FC236}">
                <a16:creationId xmlns:a16="http://schemas.microsoft.com/office/drawing/2014/main" id="{D4D435EC-D06D-CCD2-A032-BC18EC848C81}"/>
              </a:ext>
            </a:extLst>
          </p:cNvPr>
          <p:cNvSpPr>
            <a:spLocks noChangeShapeType="1"/>
          </p:cNvSpPr>
          <p:nvPr/>
        </p:nvSpPr>
        <p:spPr bwMode="auto">
          <a:xfrm>
            <a:off x="1905000" y="3733800"/>
            <a:ext cx="87630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2400">
              <a:solidFill>
                <a:srgbClr val="FFFFFF"/>
              </a:solidFill>
              <a:latin typeface="Lucida Sans Unicode" panose="020B0602030504020204" pitchFamily="34" charset="0"/>
              <a:cs typeface="Arial" panose="020B0604020202020204" pitchFamily="34" charset="0"/>
            </a:endParaRPr>
          </a:p>
        </p:txBody>
      </p:sp>
      <p:sp>
        <p:nvSpPr>
          <p:cNvPr id="52229" name="Line 5">
            <a:extLst>
              <a:ext uri="{FF2B5EF4-FFF2-40B4-BE49-F238E27FC236}">
                <a16:creationId xmlns:a16="http://schemas.microsoft.com/office/drawing/2014/main" id="{77B5EDB2-7CDF-9156-25B5-D953E6BE7318}"/>
              </a:ext>
            </a:extLst>
          </p:cNvPr>
          <p:cNvSpPr>
            <a:spLocks noChangeShapeType="1"/>
          </p:cNvSpPr>
          <p:nvPr/>
        </p:nvSpPr>
        <p:spPr bwMode="auto">
          <a:xfrm>
            <a:off x="27432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2400">
              <a:solidFill>
                <a:srgbClr val="FFFFFF"/>
              </a:solidFill>
              <a:latin typeface="Lucida Sans Unicode" panose="020B0602030504020204" pitchFamily="34" charset="0"/>
              <a:cs typeface="Arial" panose="020B0604020202020204" pitchFamily="34" charset="0"/>
            </a:endParaRPr>
          </a:p>
        </p:txBody>
      </p:sp>
      <p:sp>
        <p:nvSpPr>
          <p:cNvPr id="52230" name="Line 6">
            <a:extLst>
              <a:ext uri="{FF2B5EF4-FFF2-40B4-BE49-F238E27FC236}">
                <a16:creationId xmlns:a16="http://schemas.microsoft.com/office/drawing/2014/main" id="{B9E01244-4E3D-DC65-55FC-05CC74BAC69E}"/>
              </a:ext>
            </a:extLst>
          </p:cNvPr>
          <p:cNvSpPr>
            <a:spLocks noChangeShapeType="1"/>
          </p:cNvSpPr>
          <p:nvPr/>
        </p:nvSpPr>
        <p:spPr bwMode="auto">
          <a:xfrm>
            <a:off x="48006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2400">
              <a:solidFill>
                <a:srgbClr val="FFFFFF"/>
              </a:solidFill>
              <a:latin typeface="Lucida Sans Unicode" panose="020B0602030504020204" pitchFamily="34" charset="0"/>
              <a:cs typeface="Arial" panose="020B0604020202020204" pitchFamily="34" charset="0"/>
            </a:endParaRPr>
          </a:p>
        </p:txBody>
      </p:sp>
      <p:sp>
        <p:nvSpPr>
          <p:cNvPr id="52231" name="Line 7">
            <a:extLst>
              <a:ext uri="{FF2B5EF4-FFF2-40B4-BE49-F238E27FC236}">
                <a16:creationId xmlns:a16="http://schemas.microsoft.com/office/drawing/2014/main" id="{0E6A5A7E-C1AC-7B9C-00E9-B5BE8BAD7790}"/>
              </a:ext>
            </a:extLst>
          </p:cNvPr>
          <p:cNvSpPr>
            <a:spLocks noChangeShapeType="1"/>
          </p:cNvSpPr>
          <p:nvPr/>
        </p:nvSpPr>
        <p:spPr bwMode="auto">
          <a:xfrm>
            <a:off x="81534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2400">
              <a:solidFill>
                <a:srgbClr val="FFFFFF"/>
              </a:solidFill>
              <a:latin typeface="Lucida Sans Unicode" panose="020B0602030504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E44386C-4546-EA47-683B-40FFD24968D4}"/>
              </a:ext>
            </a:extLst>
          </p:cNvPr>
          <p:cNvSpPr>
            <a:spLocks noGrp="1"/>
          </p:cNvSpPr>
          <p:nvPr>
            <p:ph type="sldNum" sz="quarter" idx="12"/>
          </p:nvPr>
        </p:nvSpPr>
        <p:spPr/>
        <p:txBody>
          <a:bodyPr/>
          <a:lstStyle/>
          <a:p>
            <a:fld id="{2ED508BE-703A-46D1-8E8C-283BE38CDF9E}" type="slidenum">
              <a:rPr lang="en-US" altLang="en-US" smtClean="0"/>
              <a:pPr/>
              <a:t>6</a:t>
            </a:fld>
            <a:endParaRPr lang="en-US" altLang="en-US"/>
          </a:p>
        </p:txBody>
      </p:sp>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3D03124-4E82-4E3B-9BC8-DF1AE3B76218}"/>
              </a:ext>
            </a:extLst>
          </p:cNvPr>
          <p:cNvSpPr>
            <a:spLocks noGrp="1" noChangeArrowheads="1"/>
          </p:cNvSpPr>
          <p:nvPr>
            <p:ph type="title"/>
          </p:nvPr>
        </p:nvSpPr>
        <p:spPr/>
        <p:txBody>
          <a:bodyPr/>
          <a:lstStyle/>
          <a:p>
            <a:pPr eaLnBrk="1" hangingPunct="1">
              <a:defRPr/>
            </a:pPr>
            <a:r>
              <a:rPr lang="en-US" altLang="en-US" sz="4800">
                <a:solidFill>
                  <a:schemeClr val="hlink"/>
                </a:solidFill>
                <a:latin typeface="Matura MT Script Capitals" pitchFamily="66" charset="0"/>
              </a:rPr>
              <a:t>The Creation of Humankind</a:t>
            </a:r>
          </a:p>
        </p:txBody>
      </p:sp>
      <p:sp>
        <p:nvSpPr>
          <p:cNvPr id="120835" name="Rectangle 3">
            <a:extLst>
              <a:ext uri="{FF2B5EF4-FFF2-40B4-BE49-F238E27FC236}">
                <a16:creationId xmlns:a16="http://schemas.microsoft.com/office/drawing/2014/main" id="{9228148B-F669-45F7-A0D9-D8D10B0D3843}"/>
              </a:ext>
            </a:extLst>
          </p:cNvPr>
          <p:cNvSpPr>
            <a:spLocks noGrp="1" noChangeArrowheads="1"/>
          </p:cNvSpPr>
          <p:nvPr>
            <p:ph type="body" idx="1"/>
          </p:nvPr>
        </p:nvSpPr>
        <p:spPr>
          <a:xfrm>
            <a:off x="800100" y="1600201"/>
            <a:ext cx="10502900" cy="4530725"/>
          </a:xfrm>
        </p:spPr>
        <p:txBody>
          <a:bodyPr/>
          <a:lstStyle/>
          <a:p>
            <a:pPr eaLnBrk="1" hangingPunct="1">
              <a:buFont typeface="Wingdings" panose="05000000000000000000" pitchFamily="2" charset="2"/>
              <a:buNone/>
              <a:defRPr/>
            </a:pPr>
            <a:r>
              <a:rPr lang="en-US" altLang="en-US" sz="2800" dirty="0">
                <a:solidFill>
                  <a:srgbClr val="FFFF99"/>
                </a:solidFill>
                <a:latin typeface="Comic Sans MS" panose="030F0702030302020204" pitchFamily="66" charset="0"/>
              </a:rPr>
              <a:t>While vegetable life is depicted as wholly created, animate life is depicted as a composite of a created element and an uncreated element (2:7).</a:t>
            </a:r>
          </a:p>
          <a:p>
            <a:pPr eaLnBrk="1" hangingPunct="1">
              <a:defRPr/>
            </a:pPr>
            <a:r>
              <a:rPr lang="en-US" altLang="en-US" sz="2400" i="1" dirty="0">
                <a:latin typeface="Comic Sans MS" panose="030F0702030302020204" pitchFamily="66" charset="0"/>
              </a:rPr>
              <a:t>The sod, soil (created element)</a:t>
            </a:r>
          </a:p>
          <a:p>
            <a:pPr eaLnBrk="1" hangingPunct="1">
              <a:defRPr/>
            </a:pPr>
            <a:r>
              <a:rPr lang="en-US" altLang="en-US" sz="2400" i="1" dirty="0">
                <a:latin typeface="Comic Sans MS" panose="030F0702030302020204" pitchFamily="66" charset="0"/>
              </a:rPr>
              <a:t>The divine breath (uncreated element)</a:t>
            </a:r>
          </a:p>
          <a:p>
            <a:pPr eaLnBrk="1" hangingPunct="1">
              <a:buFont typeface="Wingdings" panose="05000000000000000000" pitchFamily="2" charset="2"/>
              <a:buNone/>
              <a:defRPr/>
            </a:pPr>
            <a:r>
              <a:rPr lang="en-US" altLang="en-US" sz="2800" dirty="0">
                <a:solidFill>
                  <a:srgbClr val="FFFF99"/>
                </a:solidFill>
                <a:latin typeface="Comic Sans MS" panose="030F0702030302020204" pitchFamily="66" charset="0"/>
              </a:rPr>
              <a:t>Only in this way does the human become a “living being,” and death is the separation of these two entities (cf. Job 34:14-15; Eccl. 12:7; Ps. 146:4; Ja. 2:26).</a:t>
            </a:r>
          </a:p>
        </p:txBody>
      </p:sp>
      <p:sp>
        <p:nvSpPr>
          <p:cNvPr id="2" name="Slide Number Placeholder 1">
            <a:extLst>
              <a:ext uri="{FF2B5EF4-FFF2-40B4-BE49-F238E27FC236}">
                <a16:creationId xmlns:a16="http://schemas.microsoft.com/office/drawing/2014/main" id="{8FDD282C-E0D4-4917-9C76-4083E1FC000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59B4A849-8747-4463-832C-7F8DB65271D2}" type="slidenum">
              <a:rPr lang="en-US" altLang="en-US">
                <a:solidFill>
                  <a:srgbClr val="FFFFFF"/>
                </a:solidFill>
              </a:rPr>
              <a:pPr defTabSz="914400" fontAlgn="base">
                <a:spcBef>
                  <a:spcPct val="0"/>
                </a:spcBef>
                <a:spcAft>
                  <a:spcPct val="0"/>
                </a:spcAft>
              </a:pPr>
              <a:t>60</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 calcmode="lin" valueType="num">
                                      <p:cBhvr>
                                        <p:cTn id="7" dur="500" fill="hold"/>
                                        <p:tgtEl>
                                          <p:spTgt spid="1208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083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anim calcmode="lin" valueType="num">
                                      <p:cBhvr>
                                        <p:cTn id="11" dur="500" fill="hold"/>
                                        <p:tgtEl>
                                          <p:spTgt spid="12083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2083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0835">
                                            <p:txEl>
                                              <p:pRg st="2" end="2"/>
                                            </p:txEl>
                                          </p:spTgt>
                                        </p:tgtEl>
                                        <p:attrNameLst>
                                          <p:attrName>style.visibility</p:attrName>
                                        </p:attrNameLst>
                                      </p:cBhvr>
                                      <p:to>
                                        <p:strVal val="visible"/>
                                      </p:to>
                                    </p:set>
                                    <p:anim calcmode="lin" valueType="num">
                                      <p:cBhvr>
                                        <p:cTn id="15" dur="500" fill="hold"/>
                                        <p:tgtEl>
                                          <p:spTgt spid="12083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208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20835">
                                            <p:txEl>
                                              <p:pRg st="3" end="3"/>
                                            </p:txEl>
                                          </p:spTgt>
                                        </p:tgtEl>
                                        <p:attrNameLst>
                                          <p:attrName>style.visibility</p:attrName>
                                        </p:attrNameLst>
                                      </p:cBhvr>
                                      <p:to>
                                        <p:strVal val="visible"/>
                                      </p:to>
                                    </p:set>
                                    <p:anim calcmode="lin" valueType="num">
                                      <p:cBhvr>
                                        <p:cTn id="21" dur="500" fill="hold"/>
                                        <p:tgtEl>
                                          <p:spTgt spid="12083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2083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CEA5E2A-0500-171C-158A-6849F505A6AE}"/>
              </a:ext>
            </a:extLst>
          </p:cNvPr>
          <p:cNvSpPr>
            <a:spLocks noGrp="1" noChangeArrowheads="1"/>
          </p:cNvSpPr>
          <p:nvPr>
            <p:ph type="title"/>
          </p:nvPr>
        </p:nvSpPr>
        <p:spPr/>
        <p:txBody>
          <a:bodyPr/>
          <a:lstStyle/>
          <a:p>
            <a:pPr eaLnBrk="1" hangingPunct="1">
              <a:defRPr/>
            </a:pPr>
            <a:r>
              <a:rPr lang="en-US" altLang="en-US" sz="4000" dirty="0">
                <a:solidFill>
                  <a:schemeClr val="hlink"/>
                </a:solidFill>
                <a:latin typeface="Eras Bold ITC" pitchFamily="34" charset="0"/>
              </a:rPr>
              <a:t>Poetic Character in the Primeval Family Names</a:t>
            </a:r>
          </a:p>
        </p:txBody>
      </p:sp>
      <p:sp>
        <p:nvSpPr>
          <p:cNvPr id="122884" name="Rectangle 4">
            <a:extLst>
              <a:ext uri="{FF2B5EF4-FFF2-40B4-BE49-F238E27FC236}">
                <a16:creationId xmlns:a16="http://schemas.microsoft.com/office/drawing/2014/main" id="{E353DFB9-B76B-C133-9023-E0F32A302908}"/>
              </a:ext>
            </a:extLst>
          </p:cNvPr>
          <p:cNvSpPr>
            <a:spLocks noGrp="1" noChangeArrowheads="1"/>
          </p:cNvSpPr>
          <p:nvPr>
            <p:ph type="body" sz="half" idx="1"/>
          </p:nvPr>
        </p:nvSpPr>
        <p:spPr>
          <a:xfrm>
            <a:off x="1828800" y="2438400"/>
            <a:ext cx="4648200" cy="3429000"/>
          </a:xfrm>
        </p:spPr>
        <p:txBody>
          <a:bodyPr/>
          <a:lstStyle/>
          <a:p>
            <a:pPr eaLnBrk="1" hangingPunct="1">
              <a:lnSpc>
                <a:spcPct val="90000"/>
              </a:lnSpc>
              <a:buFont typeface="Wingdings" panose="05000000000000000000" pitchFamily="2" charset="2"/>
              <a:buNone/>
              <a:defRPr/>
            </a:pPr>
            <a:r>
              <a:rPr lang="en-US" altLang="en-US">
                <a:solidFill>
                  <a:srgbClr val="FFFF99"/>
                </a:solidFill>
                <a:latin typeface="HebrewTh" pitchFamily="2" charset="0"/>
              </a:rPr>
              <a:t>MdAxA	</a:t>
            </a:r>
            <a:r>
              <a:rPr lang="en-US" altLang="en-US" sz="2400">
                <a:solidFill>
                  <a:srgbClr val="FFFF99"/>
                </a:solidFill>
                <a:latin typeface="Comic Sans MS" panose="030F0702030302020204" pitchFamily="66" charset="0"/>
              </a:rPr>
              <a:t>(Adam = soil creature)</a:t>
            </a:r>
            <a:endParaRPr lang="en-US" altLang="en-US">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a:solidFill>
                  <a:srgbClr val="FFFF99"/>
                </a:solidFill>
                <a:latin typeface="HebrewTh" pitchFamily="2" charset="0"/>
              </a:rPr>
              <a:t> hV0!Ha</a:t>
            </a:r>
            <a:r>
              <a:rPr lang="en-US" altLang="en-US" sz="2400">
                <a:solidFill>
                  <a:srgbClr val="FFFF99"/>
                </a:solidFill>
                <a:latin typeface="Comic Sans MS" panose="030F0702030302020204" pitchFamily="66" charset="0"/>
              </a:rPr>
              <a:t> (Eve = life)</a:t>
            </a:r>
            <a:endParaRPr lang="en-US" altLang="en-US">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a:solidFill>
                  <a:srgbClr val="FFFF99"/>
                </a:solidFill>
                <a:latin typeface="HebrewTh" pitchFamily="2" charset="0"/>
              </a:rPr>
              <a:t> Ny9q1</a:t>
            </a:r>
            <a:r>
              <a:rPr lang="en-US" altLang="en-US" sz="2400">
                <a:solidFill>
                  <a:srgbClr val="FFFF99"/>
                </a:solidFill>
                <a:latin typeface="Comic Sans MS" panose="030F0702030302020204" pitchFamily="66" charset="0"/>
              </a:rPr>
              <a:t> 	(Cain = acquire, forger)</a:t>
            </a:r>
            <a:endParaRPr lang="en-US" altLang="en-US">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a:solidFill>
                  <a:srgbClr val="FFFF99"/>
                </a:solidFill>
                <a:latin typeface="HebrewTh" pitchFamily="2" charset="0"/>
              </a:rPr>
              <a:t>Lb,h,</a:t>
            </a:r>
            <a:r>
              <a:rPr lang="en-US" altLang="en-US" sz="2400">
                <a:solidFill>
                  <a:srgbClr val="FFFF99"/>
                </a:solidFill>
                <a:latin typeface="Comic Sans MS" panose="030F0702030302020204" pitchFamily="66" charset="0"/>
              </a:rPr>
              <a:t> (Abel = vapor)</a:t>
            </a:r>
            <a:endParaRPr lang="en-US" altLang="en-US">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a:solidFill>
                  <a:srgbClr val="FFFF99"/>
                </a:solidFill>
                <a:latin typeface="HebrewTh" pitchFamily="2" charset="0"/>
              </a:rPr>
              <a:t> dOn</a:t>
            </a:r>
            <a:r>
              <a:rPr lang="en-US" altLang="en-US" sz="2400">
                <a:solidFill>
                  <a:srgbClr val="FFFF99"/>
                </a:solidFill>
                <a:latin typeface="Comic Sans MS" panose="030F0702030302020204" pitchFamily="66" charset="0"/>
              </a:rPr>
              <a:t> 	(Nod = homelessness)</a:t>
            </a:r>
            <a:endParaRPr lang="en-US" altLang="en-US">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a:solidFill>
                  <a:srgbClr val="FFFF99"/>
                </a:solidFill>
                <a:latin typeface="HebrewTh" pitchFamily="2" charset="0"/>
              </a:rPr>
              <a:t> Twe</a:t>
            </a:r>
            <a:r>
              <a:rPr lang="en-US" altLang="en-US" sz="2400">
                <a:solidFill>
                  <a:srgbClr val="FFFF99"/>
                </a:solidFill>
                <a:latin typeface="Comic Sans MS" panose="030F0702030302020204" pitchFamily="66" charset="0"/>
              </a:rPr>
              <a:t> 	(Seth = granted)</a:t>
            </a:r>
            <a:endParaRPr lang="en-US" altLang="en-US">
              <a:solidFill>
                <a:srgbClr val="FFFF99"/>
              </a:solidFill>
              <a:latin typeface="HebrewTh" pitchFamily="2" charset="0"/>
            </a:endParaRPr>
          </a:p>
        </p:txBody>
      </p:sp>
      <p:sp>
        <p:nvSpPr>
          <p:cNvPr id="122885" name="Rectangle 5">
            <a:extLst>
              <a:ext uri="{FF2B5EF4-FFF2-40B4-BE49-F238E27FC236}">
                <a16:creationId xmlns:a16="http://schemas.microsoft.com/office/drawing/2014/main" id="{F1E3C0B0-45E4-B1E8-4EDF-61452C1F3E95}"/>
              </a:ext>
            </a:extLst>
          </p:cNvPr>
          <p:cNvSpPr>
            <a:spLocks noGrp="1" noChangeArrowheads="1"/>
          </p:cNvSpPr>
          <p:nvPr>
            <p:ph type="body" sz="half" idx="2"/>
          </p:nvPr>
        </p:nvSpPr>
        <p:spPr>
          <a:xfrm>
            <a:off x="6324600" y="1676400"/>
            <a:ext cx="4114800" cy="4953000"/>
          </a:xfrm>
          <a:solidFill>
            <a:schemeClr val="tx2"/>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a:solidFill>
                  <a:srgbClr val="333300"/>
                </a:solidFill>
                <a:effectLst/>
                <a:latin typeface="Eras Demi ITC" panose="020B0805030504020804" pitchFamily="34" charset="0"/>
              </a:rPr>
              <a:t>The poetic story line…</a:t>
            </a:r>
          </a:p>
          <a:p>
            <a:pPr eaLnBrk="1" hangingPunct="1">
              <a:lnSpc>
                <a:spcPct val="90000"/>
              </a:lnSpc>
              <a:buFont typeface="Wingdings" panose="05000000000000000000" pitchFamily="2" charset="2"/>
              <a:buNone/>
            </a:pPr>
            <a:endParaRPr lang="en-US" altLang="en-US" sz="800" i="1">
              <a:solidFill>
                <a:srgbClr val="333300"/>
              </a:solidFill>
              <a:effectLst/>
              <a:latin typeface="Eras Demi ITC" panose="020B0805030504020804" pitchFamily="34" charset="0"/>
            </a:endParaRPr>
          </a:p>
          <a:p>
            <a:pPr eaLnBrk="1" hangingPunct="1">
              <a:lnSpc>
                <a:spcPct val="90000"/>
              </a:lnSpc>
              <a:buFont typeface="Wingdings" panose="05000000000000000000" pitchFamily="2" charset="2"/>
              <a:buNone/>
            </a:pPr>
            <a:r>
              <a:rPr lang="en-US" altLang="en-US" sz="2400" b="1" i="1">
                <a:solidFill>
                  <a:srgbClr val="333300"/>
                </a:solidFill>
                <a:effectLst/>
              </a:rPr>
              <a:t>	…to the Soil-Creature and his wife, Life, were born Acquire and Vapor. When Vapor was murdered by Acquire, Acquire was banished to the land of homelessness. Later, Soil-Creature and Life had another child, named Granted.</a:t>
            </a:r>
          </a:p>
        </p:txBody>
      </p:sp>
      <p:sp>
        <p:nvSpPr>
          <p:cNvPr id="2" name="Slide Number Placeholder 1">
            <a:extLst>
              <a:ext uri="{FF2B5EF4-FFF2-40B4-BE49-F238E27FC236}">
                <a16:creationId xmlns:a16="http://schemas.microsoft.com/office/drawing/2014/main" id="{FDE89E3E-C547-67AA-4803-38CC50EFEC77}"/>
              </a:ext>
            </a:extLst>
          </p:cNvPr>
          <p:cNvSpPr>
            <a:spLocks noGrp="1"/>
          </p:cNvSpPr>
          <p:nvPr>
            <p:ph type="sldNum" sz="quarter" idx="12"/>
          </p:nvPr>
        </p:nvSpPr>
        <p:spPr/>
        <p:txBody>
          <a:bodyPr/>
          <a:lstStyle/>
          <a:p>
            <a:fld id="{B464F604-1DE0-466E-B12F-B46F305C7C09}" type="slidenum">
              <a:rPr lang="en-US" altLang="en-US" smtClean="0"/>
              <a:pPr/>
              <a:t>61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884">
                                            <p:txEl>
                                              <p:pRg st="0" end="0"/>
                                            </p:txEl>
                                          </p:spTgt>
                                        </p:tgtEl>
                                        <p:attrNameLst>
                                          <p:attrName>style.visibility</p:attrName>
                                        </p:attrNameLst>
                                      </p:cBhvr>
                                      <p:to>
                                        <p:strVal val="visible"/>
                                      </p:to>
                                    </p:set>
                                    <p:animEffect transition="in" filter="fade">
                                      <p:cBhvr>
                                        <p:cTn id="7" dur="500"/>
                                        <p:tgtEl>
                                          <p:spTgt spid="1228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4">
                                            <p:txEl>
                                              <p:pRg st="1" end="1"/>
                                            </p:txEl>
                                          </p:spTgt>
                                        </p:tgtEl>
                                        <p:attrNameLst>
                                          <p:attrName>style.visibility</p:attrName>
                                        </p:attrNameLst>
                                      </p:cBhvr>
                                      <p:to>
                                        <p:strVal val="visible"/>
                                      </p:to>
                                    </p:set>
                                    <p:animEffect transition="in" filter="fade">
                                      <p:cBhvr>
                                        <p:cTn id="12" dur="500"/>
                                        <p:tgtEl>
                                          <p:spTgt spid="1228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884">
                                            <p:txEl>
                                              <p:pRg st="2" end="2"/>
                                            </p:txEl>
                                          </p:spTgt>
                                        </p:tgtEl>
                                        <p:attrNameLst>
                                          <p:attrName>style.visibility</p:attrName>
                                        </p:attrNameLst>
                                      </p:cBhvr>
                                      <p:to>
                                        <p:strVal val="visible"/>
                                      </p:to>
                                    </p:set>
                                    <p:animEffect transition="in" filter="fade">
                                      <p:cBhvr>
                                        <p:cTn id="17" dur="500"/>
                                        <p:tgtEl>
                                          <p:spTgt spid="12288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884">
                                            <p:txEl>
                                              <p:pRg st="3" end="3"/>
                                            </p:txEl>
                                          </p:spTgt>
                                        </p:tgtEl>
                                        <p:attrNameLst>
                                          <p:attrName>style.visibility</p:attrName>
                                        </p:attrNameLst>
                                      </p:cBhvr>
                                      <p:to>
                                        <p:strVal val="visible"/>
                                      </p:to>
                                    </p:set>
                                    <p:animEffect transition="in" filter="fade">
                                      <p:cBhvr>
                                        <p:cTn id="22" dur="500"/>
                                        <p:tgtEl>
                                          <p:spTgt spid="12288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2884">
                                            <p:txEl>
                                              <p:pRg st="4" end="4"/>
                                            </p:txEl>
                                          </p:spTgt>
                                        </p:tgtEl>
                                        <p:attrNameLst>
                                          <p:attrName>style.visibility</p:attrName>
                                        </p:attrNameLst>
                                      </p:cBhvr>
                                      <p:to>
                                        <p:strVal val="visible"/>
                                      </p:to>
                                    </p:set>
                                    <p:animEffect transition="in" filter="fade">
                                      <p:cBhvr>
                                        <p:cTn id="27" dur="500"/>
                                        <p:tgtEl>
                                          <p:spTgt spid="12288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2884">
                                            <p:txEl>
                                              <p:pRg st="5" end="5"/>
                                            </p:txEl>
                                          </p:spTgt>
                                        </p:tgtEl>
                                        <p:attrNameLst>
                                          <p:attrName>style.visibility</p:attrName>
                                        </p:attrNameLst>
                                      </p:cBhvr>
                                      <p:to>
                                        <p:strVal val="visible"/>
                                      </p:to>
                                    </p:set>
                                    <p:animEffect transition="in" filter="fade">
                                      <p:cBhvr>
                                        <p:cTn id="32" dur="500"/>
                                        <p:tgtEl>
                                          <p:spTgt spid="12288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2885">
                                            <p:bg/>
                                          </p:spTgt>
                                        </p:tgtEl>
                                        <p:attrNameLst>
                                          <p:attrName>style.visibility</p:attrName>
                                        </p:attrNameLst>
                                      </p:cBhvr>
                                      <p:to>
                                        <p:strVal val="visible"/>
                                      </p:to>
                                    </p:set>
                                    <p:animEffect transition="in" filter="randombar(horizontal)">
                                      <p:cBhvr>
                                        <p:cTn id="37" dur="500"/>
                                        <p:tgtEl>
                                          <p:spTgt spid="122885">
                                            <p:bg/>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2885">
                                            <p:txEl>
                                              <p:pRg st="0" end="0"/>
                                            </p:txEl>
                                          </p:spTgt>
                                        </p:tgtEl>
                                        <p:attrNameLst>
                                          <p:attrName>style.visibility</p:attrName>
                                        </p:attrNameLst>
                                      </p:cBhvr>
                                      <p:to>
                                        <p:strVal val="visible"/>
                                      </p:to>
                                    </p:set>
                                    <p:animEffect transition="in" filter="randombar(horizontal)">
                                      <p:cBhvr>
                                        <p:cTn id="40" dur="500"/>
                                        <p:tgtEl>
                                          <p:spTgt spid="122885">
                                            <p:txEl>
                                              <p:pRg st="0" end="0"/>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22885">
                                            <p:txEl>
                                              <p:pRg st="2" end="2"/>
                                            </p:txEl>
                                          </p:spTgt>
                                        </p:tgtEl>
                                        <p:attrNameLst>
                                          <p:attrName>style.visibility</p:attrName>
                                        </p:attrNameLst>
                                      </p:cBhvr>
                                      <p:to>
                                        <p:strVal val="visible"/>
                                      </p:to>
                                    </p:set>
                                    <p:animEffect transition="in" filter="randombar(horizontal)">
                                      <p:cBhvr>
                                        <p:cTn id="43" dur="500"/>
                                        <p:tgtEl>
                                          <p:spTgt spid="1228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DD8FB168-73E8-203A-7E54-FA85A336D8A6}"/>
              </a:ext>
            </a:extLst>
          </p:cNvPr>
          <p:cNvSpPr>
            <a:spLocks noGrp="1" noChangeArrowheads="1"/>
          </p:cNvSpPr>
          <p:nvPr>
            <p:ph type="title"/>
          </p:nvPr>
        </p:nvSpPr>
        <p:spPr>
          <a:xfrm>
            <a:off x="1981200" y="152401"/>
            <a:ext cx="8229600" cy="1139825"/>
          </a:xfrm>
        </p:spPr>
        <p:txBody>
          <a:bodyPr/>
          <a:lstStyle/>
          <a:p>
            <a:pPr eaLnBrk="1" hangingPunct="1">
              <a:defRPr/>
            </a:pPr>
            <a:r>
              <a:rPr lang="en-US" altLang="en-US">
                <a:solidFill>
                  <a:srgbClr val="00FFFF"/>
                </a:solidFill>
                <a:latin typeface="Narkisim" panose="020E0502050101010101" pitchFamily="34" charset="-79"/>
              </a:rPr>
              <a:t>Work and Responsibility</a:t>
            </a:r>
          </a:p>
        </p:txBody>
      </p:sp>
      <p:sp>
        <p:nvSpPr>
          <p:cNvPr id="134147" name="Rectangle 3">
            <a:extLst>
              <a:ext uri="{FF2B5EF4-FFF2-40B4-BE49-F238E27FC236}">
                <a16:creationId xmlns:a16="http://schemas.microsoft.com/office/drawing/2014/main" id="{8B8E3460-9007-E64F-D403-5B3C1C5CCF6C}"/>
              </a:ext>
            </a:extLst>
          </p:cNvPr>
          <p:cNvSpPr>
            <a:spLocks noGrp="1" noChangeArrowheads="1"/>
          </p:cNvSpPr>
          <p:nvPr>
            <p:ph type="body" idx="1"/>
          </p:nvPr>
        </p:nvSpPr>
        <p:spPr>
          <a:xfrm>
            <a:off x="736600" y="1371600"/>
            <a:ext cx="10782300" cy="5029200"/>
          </a:xfrm>
        </p:spPr>
        <p:txBody>
          <a:bodyPr/>
          <a:lstStyle/>
          <a:p>
            <a:pPr eaLnBrk="1" hangingPunct="1">
              <a:lnSpc>
                <a:spcPct val="90000"/>
              </a:lnSpc>
              <a:buFont typeface="Wingdings" panose="05000000000000000000" pitchFamily="2" charset="2"/>
              <a:buNone/>
              <a:defRPr/>
            </a:pPr>
            <a:r>
              <a:rPr lang="en-US" altLang="en-US" sz="2800" b="1" dirty="0">
                <a:solidFill>
                  <a:srgbClr val="FF9900"/>
                </a:solidFill>
              </a:rPr>
              <a:t>Eden is the setting for human life to be lived in harmony with God.</a:t>
            </a:r>
          </a:p>
          <a:p>
            <a:pPr lvl="1" eaLnBrk="1" hangingPunct="1">
              <a:lnSpc>
                <a:spcPct val="90000"/>
              </a:lnSpc>
              <a:buClr>
                <a:schemeClr val="hlink"/>
              </a:buClr>
              <a:defRPr/>
            </a:pPr>
            <a:r>
              <a:rPr lang="en-US" altLang="en-US" sz="2400" i="1" dirty="0"/>
              <a:t>The garden was good for food (2:9), though at this early period humans were not meat-eaters (cf. 9:3).</a:t>
            </a:r>
          </a:p>
          <a:p>
            <a:pPr lvl="1" eaLnBrk="1" hangingPunct="1">
              <a:lnSpc>
                <a:spcPct val="90000"/>
              </a:lnSpc>
              <a:buClr>
                <a:schemeClr val="hlink"/>
              </a:buClr>
              <a:defRPr/>
            </a:pPr>
            <a:r>
              <a:rPr lang="en-US" altLang="en-US" sz="2400" i="1" dirty="0"/>
              <a:t>The human was placed in the garden to “work” it (2:15); hence, work was NOT part of the curse, but endemic to humans made in the divine image.</a:t>
            </a:r>
          </a:p>
          <a:p>
            <a:pPr lvl="1" eaLnBrk="1" hangingPunct="1">
              <a:lnSpc>
                <a:spcPct val="90000"/>
              </a:lnSpc>
              <a:buClr>
                <a:schemeClr val="hlink"/>
              </a:buClr>
              <a:defRPr/>
            </a:pPr>
            <a:r>
              <a:rPr lang="en-US" altLang="en-US" sz="2400" i="1" dirty="0"/>
              <a:t>Dominion over the earth and its living creatures implied responsibility (1:28).</a:t>
            </a:r>
          </a:p>
          <a:p>
            <a:pPr lvl="1" eaLnBrk="1" hangingPunct="1">
              <a:lnSpc>
                <a:spcPct val="90000"/>
              </a:lnSpc>
              <a:buClr>
                <a:schemeClr val="hlink"/>
              </a:buClr>
              <a:defRPr/>
            </a:pPr>
            <a:r>
              <a:rPr lang="en-US" altLang="en-US" sz="2400" i="1" dirty="0"/>
              <a:t>The naming of the animals also pointed toward human responsibility (2:19-20).</a:t>
            </a:r>
          </a:p>
          <a:p>
            <a:pPr lvl="1" eaLnBrk="1" hangingPunct="1">
              <a:lnSpc>
                <a:spcPct val="90000"/>
              </a:lnSpc>
              <a:buClr>
                <a:schemeClr val="hlink"/>
              </a:buClr>
              <a:defRPr/>
            </a:pPr>
            <a:r>
              <a:rPr lang="en-US" altLang="en-US" sz="2400" i="1" dirty="0"/>
              <a:t>The most important responsibility of all was obedience to the divine prohibition (2:9b, 16-17).</a:t>
            </a:r>
          </a:p>
        </p:txBody>
      </p:sp>
      <p:sp>
        <p:nvSpPr>
          <p:cNvPr id="2" name="Slide Number Placeholder 1">
            <a:extLst>
              <a:ext uri="{FF2B5EF4-FFF2-40B4-BE49-F238E27FC236}">
                <a16:creationId xmlns:a16="http://schemas.microsoft.com/office/drawing/2014/main" id="{C4EBCDA7-BD2E-6508-BEDD-788BA18198DD}"/>
              </a:ext>
            </a:extLst>
          </p:cNvPr>
          <p:cNvSpPr>
            <a:spLocks noGrp="1"/>
          </p:cNvSpPr>
          <p:nvPr>
            <p:ph type="sldNum" sz="quarter" idx="12"/>
          </p:nvPr>
        </p:nvSpPr>
        <p:spPr/>
        <p:txBody>
          <a:bodyPr/>
          <a:lstStyle/>
          <a:p>
            <a:fld id="{5A322EFB-5A7E-42A4-9B16-25B0B8573167}" type="slidenum">
              <a:rPr lang="en-US" altLang="en-US" smtClean="0"/>
              <a:pPr/>
              <a:t>62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p:cTn id="7" dur="500" fill="hold"/>
                                        <p:tgtEl>
                                          <p:spTgt spid="134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4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4147">
                                            <p:txEl>
                                              <p:pRg st="1" end="1"/>
                                            </p:txEl>
                                          </p:spTgt>
                                        </p:tgtEl>
                                        <p:attrNameLst>
                                          <p:attrName>style.visibility</p:attrName>
                                        </p:attrNameLst>
                                      </p:cBhvr>
                                      <p:to>
                                        <p:strVal val="visible"/>
                                      </p:to>
                                    </p:set>
                                    <p:anim calcmode="lin" valueType="num">
                                      <p:cBhvr additive="base">
                                        <p:cTn id="13" dur="5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4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4147">
                                            <p:txEl>
                                              <p:pRg st="2" end="2"/>
                                            </p:txEl>
                                          </p:spTgt>
                                        </p:tgtEl>
                                        <p:attrNameLst>
                                          <p:attrName>style.visibility</p:attrName>
                                        </p:attrNameLst>
                                      </p:cBhvr>
                                      <p:to>
                                        <p:strVal val="visible"/>
                                      </p:to>
                                    </p:set>
                                    <p:anim calcmode="lin" valueType="num">
                                      <p:cBhvr additive="base">
                                        <p:cTn id="19" dur="500" fill="hold"/>
                                        <p:tgtEl>
                                          <p:spTgt spid="134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4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4147">
                                            <p:txEl>
                                              <p:pRg st="3" end="3"/>
                                            </p:txEl>
                                          </p:spTgt>
                                        </p:tgtEl>
                                        <p:attrNameLst>
                                          <p:attrName>style.visibility</p:attrName>
                                        </p:attrNameLst>
                                      </p:cBhvr>
                                      <p:to>
                                        <p:strVal val="visible"/>
                                      </p:to>
                                    </p:set>
                                    <p:anim calcmode="lin" valueType="num">
                                      <p:cBhvr additive="base">
                                        <p:cTn id="25" dur="500" fill="hold"/>
                                        <p:tgtEl>
                                          <p:spTgt spid="134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4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4147">
                                            <p:txEl>
                                              <p:pRg st="4" end="4"/>
                                            </p:txEl>
                                          </p:spTgt>
                                        </p:tgtEl>
                                        <p:attrNameLst>
                                          <p:attrName>style.visibility</p:attrName>
                                        </p:attrNameLst>
                                      </p:cBhvr>
                                      <p:to>
                                        <p:strVal val="visible"/>
                                      </p:to>
                                    </p:set>
                                    <p:anim calcmode="lin" valueType="num">
                                      <p:cBhvr additive="base">
                                        <p:cTn id="31" dur="500" fill="hold"/>
                                        <p:tgtEl>
                                          <p:spTgt spid="134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4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4147">
                                            <p:txEl>
                                              <p:pRg st="5" end="5"/>
                                            </p:txEl>
                                          </p:spTgt>
                                        </p:tgtEl>
                                        <p:attrNameLst>
                                          <p:attrName>style.visibility</p:attrName>
                                        </p:attrNameLst>
                                      </p:cBhvr>
                                      <p:to>
                                        <p:strVal val="visible"/>
                                      </p:to>
                                    </p:set>
                                    <p:anim calcmode="lin" valueType="num">
                                      <p:cBhvr additive="base">
                                        <p:cTn id="37" dur="500" fill="hold"/>
                                        <p:tgtEl>
                                          <p:spTgt spid="134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4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3EC28923-7173-EB4A-3B0B-6116A62A72E0}"/>
              </a:ext>
            </a:extLst>
          </p:cNvPr>
          <p:cNvSpPr>
            <a:spLocks noGrp="1" noChangeArrowheads="1"/>
          </p:cNvSpPr>
          <p:nvPr>
            <p:ph type="title"/>
          </p:nvPr>
        </p:nvSpPr>
        <p:spPr>
          <a:xfrm>
            <a:off x="1981200" y="76201"/>
            <a:ext cx="8229600" cy="1139825"/>
          </a:xfrm>
        </p:spPr>
        <p:txBody>
          <a:bodyPr/>
          <a:lstStyle/>
          <a:p>
            <a:pPr eaLnBrk="1" hangingPunct="1">
              <a:defRPr/>
            </a:pPr>
            <a:r>
              <a:rPr lang="en-US" altLang="en-US" sz="4800">
                <a:solidFill>
                  <a:srgbClr val="00FFFF"/>
                </a:solidFill>
                <a:latin typeface="Narkisim" panose="020E0502050101010101" pitchFamily="34" charset="-79"/>
              </a:rPr>
              <a:t>The Aftermath</a:t>
            </a:r>
          </a:p>
        </p:txBody>
      </p:sp>
      <p:sp>
        <p:nvSpPr>
          <p:cNvPr id="140291" name="Rectangle 3">
            <a:extLst>
              <a:ext uri="{FF2B5EF4-FFF2-40B4-BE49-F238E27FC236}">
                <a16:creationId xmlns:a16="http://schemas.microsoft.com/office/drawing/2014/main" id="{B162E00F-03F8-0E19-8CA6-99C125D39281}"/>
              </a:ext>
            </a:extLst>
          </p:cNvPr>
          <p:cNvSpPr>
            <a:spLocks noGrp="1" noChangeArrowheads="1"/>
          </p:cNvSpPr>
          <p:nvPr>
            <p:ph type="body" idx="1"/>
          </p:nvPr>
        </p:nvSpPr>
        <p:spPr>
          <a:xfrm>
            <a:off x="584200" y="1216026"/>
            <a:ext cx="10807700" cy="5295900"/>
          </a:xfrm>
        </p:spPr>
        <p:txBody>
          <a:bodyPr/>
          <a:lstStyle/>
          <a:p>
            <a:pPr eaLnBrk="1" hangingPunct="1">
              <a:buFont typeface="Wingdings" panose="05000000000000000000" pitchFamily="2" charset="2"/>
              <a:buNone/>
              <a:defRPr/>
            </a:pPr>
            <a:r>
              <a:rPr lang="en-US" altLang="en-US" sz="2800" b="1" dirty="0">
                <a:solidFill>
                  <a:srgbClr val="FF9900"/>
                </a:solidFill>
              </a:rPr>
              <a:t>The disobedience of the first humans created never-ending ripples of rebellion.</a:t>
            </a:r>
          </a:p>
          <a:p>
            <a:pPr eaLnBrk="1" hangingPunct="1">
              <a:defRPr/>
            </a:pPr>
            <a:r>
              <a:rPr lang="en-US" altLang="en-US" sz="2400" b="1" i="1" dirty="0">
                <a:latin typeface="Arial Narrow" panose="020B0606020202030204" pitchFamily="34" charset="0"/>
              </a:rPr>
              <a:t>Resentment against God (4:1-7)</a:t>
            </a:r>
          </a:p>
          <a:p>
            <a:pPr eaLnBrk="1" hangingPunct="1">
              <a:defRPr/>
            </a:pPr>
            <a:r>
              <a:rPr lang="en-US" altLang="en-US" sz="2400" b="1" i="1" dirty="0">
                <a:latin typeface="Arial Narrow" panose="020B0606020202030204" pitchFamily="34" charset="0"/>
              </a:rPr>
              <a:t>Fratricide (4:8-12)</a:t>
            </a:r>
          </a:p>
          <a:p>
            <a:pPr eaLnBrk="1" hangingPunct="1">
              <a:defRPr/>
            </a:pPr>
            <a:r>
              <a:rPr lang="en-US" altLang="en-US" sz="2400" b="1" i="1" dirty="0">
                <a:latin typeface="Arial Narrow" panose="020B0606020202030204" pitchFamily="34" charset="0"/>
              </a:rPr>
              <a:t>Exploitation by power, the strong over the weak, the male over the female (4:23-24)</a:t>
            </a:r>
          </a:p>
          <a:p>
            <a:pPr eaLnBrk="1" hangingPunct="1">
              <a:buFont typeface="Wingdings" panose="05000000000000000000" pitchFamily="2" charset="2"/>
              <a:buNone/>
              <a:defRPr/>
            </a:pPr>
            <a:r>
              <a:rPr lang="en-US" altLang="en-US" sz="2800" b="1" dirty="0">
                <a:solidFill>
                  <a:srgbClr val="FF9900"/>
                </a:solidFill>
              </a:rPr>
              <a:t>“East of Eden” becomes a symbol for human alienation from God (3:24; 4:16; 11:2).</a:t>
            </a:r>
          </a:p>
          <a:p>
            <a:pPr eaLnBrk="1" hangingPunct="1">
              <a:defRPr/>
            </a:pPr>
            <a:r>
              <a:rPr lang="en-US" altLang="en-US" sz="2400" b="1" i="1" dirty="0">
                <a:latin typeface="Arial Narrow" panose="020B0606020202030204" pitchFamily="34" charset="0"/>
              </a:rPr>
              <a:t>While there is human progress in the arts and technology, human depravity mars this progress (4:17-22).</a:t>
            </a:r>
          </a:p>
          <a:p>
            <a:pPr eaLnBrk="1" hangingPunct="1">
              <a:defRPr/>
            </a:pPr>
            <a:r>
              <a:rPr lang="en-US" altLang="en-US" sz="2400" b="1" i="1" dirty="0">
                <a:latin typeface="Arial Narrow" panose="020B0606020202030204" pitchFamily="34" charset="0"/>
              </a:rPr>
              <a:t>The birth of Seth offers the first ray of hope for the future as some within this family line began to seek after God (4:25-26).</a:t>
            </a:r>
          </a:p>
        </p:txBody>
      </p:sp>
      <p:sp>
        <p:nvSpPr>
          <p:cNvPr id="2" name="Slide Number Placeholder 1">
            <a:extLst>
              <a:ext uri="{FF2B5EF4-FFF2-40B4-BE49-F238E27FC236}">
                <a16:creationId xmlns:a16="http://schemas.microsoft.com/office/drawing/2014/main" id="{A1C9FBB6-E875-32FF-57A1-01B418214D93}"/>
              </a:ext>
            </a:extLst>
          </p:cNvPr>
          <p:cNvSpPr>
            <a:spLocks noGrp="1"/>
          </p:cNvSpPr>
          <p:nvPr>
            <p:ph type="sldNum" sz="quarter" idx="12"/>
          </p:nvPr>
        </p:nvSpPr>
        <p:spPr/>
        <p:txBody>
          <a:bodyPr/>
          <a:lstStyle/>
          <a:p>
            <a:fld id="{5A322EFB-5A7E-42A4-9B16-25B0B8573167}" type="slidenum">
              <a:rPr lang="en-US" altLang="en-US" smtClean="0"/>
              <a:pPr/>
              <a:t>63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p:cTn id="7" dur="500" fill="hold"/>
                                        <p:tgtEl>
                                          <p:spTgt spid="140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0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0291">
                                            <p:txEl>
                                              <p:pRg st="2" end="2"/>
                                            </p:txEl>
                                          </p:spTgt>
                                        </p:tgtEl>
                                        <p:attrNameLst>
                                          <p:attrName>style.visibility</p:attrName>
                                        </p:attrNameLst>
                                      </p:cBhvr>
                                      <p:to>
                                        <p:strVal val="visible"/>
                                      </p:to>
                                    </p:set>
                                    <p:anim calcmode="lin" valueType="num">
                                      <p:cBhvr additive="base">
                                        <p:cTn id="17" dur="500" fill="hold"/>
                                        <p:tgtEl>
                                          <p:spTgt spid="1402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02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0291">
                                            <p:txEl>
                                              <p:pRg st="3" end="3"/>
                                            </p:txEl>
                                          </p:spTgt>
                                        </p:tgtEl>
                                        <p:attrNameLst>
                                          <p:attrName>style.visibility</p:attrName>
                                        </p:attrNameLst>
                                      </p:cBhvr>
                                      <p:to>
                                        <p:strVal val="visible"/>
                                      </p:to>
                                    </p:set>
                                    <p:anim calcmode="lin" valueType="num">
                                      <p:cBhvr additive="base">
                                        <p:cTn id="21" dur="500" fill="hold"/>
                                        <p:tgtEl>
                                          <p:spTgt spid="1402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0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40291">
                                            <p:txEl>
                                              <p:pRg st="4" end="4"/>
                                            </p:txEl>
                                          </p:spTgt>
                                        </p:tgtEl>
                                        <p:attrNameLst>
                                          <p:attrName>style.visibility</p:attrName>
                                        </p:attrNameLst>
                                      </p:cBhvr>
                                      <p:to>
                                        <p:strVal val="visible"/>
                                      </p:to>
                                    </p:set>
                                    <p:anim calcmode="lin" valueType="num">
                                      <p:cBhvr>
                                        <p:cTn id="27" dur="500" fill="hold"/>
                                        <p:tgtEl>
                                          <p:spTgt spid="14029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4029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0291">
                                            <p:txEl>
                                              <p:pRg st="5" end="5"/>
                                            </p:txEl>
                                          </p:spTgt>
                                        </p:tgtEl>
                                        <p:attrNameLst>
                                          <p:attrName>style.visibility</p:attrName>
                                        </p:attrNameLst>
                                      </p:cBhvr>
                                      <p:to>
                                        <p:strVal val="visible"/>
                                      </p:to>
                                    </p:set>
                                    <p:anim calcmode="lin" valueType="num">
                                      <p:cBhvr additive="base">
                                        <p:cTn id="33" dur="500" fill="hold"/>
                                        <p:tgtEl>
                                          <p:spTgt spid="14029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0291">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0291">
                                            <p:txEl>
                                              <p:pRg st="6" end="6"/>
                                            </p:txEl>
                                          </p:spTgt>
                                        </p:tgtEl>
                                        <p:attrNameLst>
                                          <p:attrName>style.visibility</p:attrName>
                                        </p:attrNameLst>
                                      </p:cBhvr>
                                      <p:to>
                                        <p:strVal val="visible"/>
                                      </p:to>
                                    </p:set>
                                    <p:anim calcmode="lin" valueType="num">
                                      <p:cBhvr additive="base">
                                        <p:cTn id="37" dur="500" fill="hold"/>
                                        <p:tgtEl>
                                          <p:spTgt spid="14029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02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882650"/>
            <a:ext cx="10363200" cy="1555750"/>
          </a:xfrm>
        </p:spPr>
        <p:txBody>
          <a:bodyPr/>
          <a:lstStyle/>
          <a:p>
            <a:pPr algn="r"/>
            <a:r>
              <a:rPr lang="en-US" altLang="en-US" sz="4800" dirty="0">
                <a:solidFill>
                  <a:srgbClr val="FF3300"/>
                </a:solidFill>
                <a:latin typeface="Matura MT Script Capitals" pitchFamily="66" charset="0"/>
              </a:rPr>
              <a:t>Abraham, the Prototype </a:t>
            </a:r>
            <a:r>
              <a:rPr lang="en-US" altLang="en-US" dirty="0">
                <a:solidFill>
                  <a:srgbClr val="FF3300"/>
                </a:solidFill>
                <a:latin typeface="Matura MT Script Capitals" pitchFamily="66" charset="0"/>
              </a:rPr>
              <a:t>for Faith and Faithfulness</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24100" y="2540000"/>
            <a:ext cx="8534400" cy="3556000"/>
          </a:xfrm>
        </p:spPr>
        <p:txBody>
          <a:bodyPr/>
          <a:lstStyle/>
          <a:p>
            <a:pPr algn="r"/>
            <a:r>
              <a:rPr lang="en-US" sz="2800" i="1" dirty="0"/>
              <a:t>Abraham was called by God to leave his home and go to a land that God would show him. He became the model for true faith and faithfulness, which is God’s call to forsake one’s natural home and way of life in order to receive a home and way of life from God’s hand. The greatest thing Abraham ever did was to believe in God’s promise.</a:t>
            </a:r>
            <a:endParaRPr lang="en-US" sz="2800" dirty="0"/>
          </a:p>
        </p:txBody>
      </p:sp>
      <p:sp>
        <p:nvSpPr>
          <p:cNvPr id="4" name="Slide Number Placeholder 3">
            <a:extLst>
              <a:ext uri="{FF2B5EF4-FFF2-40B4-BE49-F238E27FC236}">
                <a16:creationId xmlns:a16="http://schemas.microsoft.com/office/drawing/2014/main" id="{3E4BAF64-FC13-880C-FF29-123EF9C12575}"/>
              </a:ext>
            </a:extLst>
          </p:cNvPr>
          <p:cNvSpPr>
            <a:spLocks noGrp="1"/>
          </p:cNvSpPr>
          <p:nvPr>
            <p:ph type="sldNum" sz="quarter" idx="12"/>
          </p:nvPr>
        </p:nvSpPr>
        <p:spPr/>
        <p:txBody>
          <a:bodyPr/>
          <a:lstStyle/>
          <a:p>
            <a:fld id="{65359C56-C891-48BA-9543-5FF6A2C8432A}" type="slidenum">
              <a:rPr lang="en-US" altLang="en-US" smtClean="0"/>
              <a:pPr/>
              <a:t>64</a:t>
            </a:fld>
            <a:endParaRPr lang="en-US" altLang="en-US"/>
          </a:p>
        </p:txBody>
      </p:sp>
    </p:spTree>
    <p:extLst>
      <p:ext uri="{BB962C8B-B14F-4D97-AF65-F5344CB8AC3E}">
        <p14:creationId xmlns:p14="http://schemas.microsoft.com/office/powerpoint/2010/main" val="1925573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5619F1D-431C-E97A-70DF-75BE323F454E}"/>
              </a:ext>
            </a:extLst>
          </p:cNvPr>
          <p:cNvSpPr>
            <a:spLocks noGrp="1" noChangeArrowheads="1"/>
          </p:cNvSpPr>
          <p:nvPr>
            <p:ph type="title"/>
          </p:nvPr>
        </p:nvSpPr>
        <p:spPr>
          <a:xfrm>
            <a:off x="609600" y="597854"/>
            <a:ext cx="10972800" cy="1139825"/>
          </a:xfrm>
        </p:spPr>
        <p:txBody>
          <a:bodyPr/>
          <a:lstStyle/>
          <a:p>
            <a:pPr eaLnBrk="1" hangingPunct="1">
              <a:defRPr/>
            </a:pPr>
            <a:r>
              <a:rPr lang="en-US" altLang="en-US" b="1" dirty="0">
                <a:solidFill>
                  <a:srgbClr val="FF9933"/>
                </a:solidFill>
                <a:latin typeface="Papyrus" panose="03070502060502030205" pitchFamily="66" charset="0"/>
              </a:rPr>
              <a:t>Historical Background</a:t>
            </a:r>
          </a:p>
        </p:txBody>
      </p:sp>
      <p:sp>
        <p:nvSpPr>
          <p:cNvPr id="194563" name="Rectangle 3">
            <a:extLst>
              <a:ext uri="{FF2B5EF4-FFF2-40B4-BE49-F238E27FC236}">
                <a16:creationId xmlns:a16="http://schemas.microsoft.com/office/drawing/2014/main" id="{29072C60-5AAE-9F25-AA26-2F1C80644192}"/>
              </a:ext>
            </a:extLst>
          </p:cNvPr>
          <p:cNvSpPr>
            <a:spLocks noGrp="1" noChangeArrowheads="1"/>
          </p:cNvSpPr>
          <p:nvPr>
            <p:ph type="body" idx="1"/>
          </p:nvPr>
        </p:nvSpPr>
        <p:spPr>
          <a:xfrm>
            <a:off x="609600" y="1947673"/>
            <a:ext cx="10972800" cy="4530725"/>
          </a:xfrm>
        </p:spPr>
        <p:txBody>
          <a:bodyPr/>
          <a:lstStyle/>
          <a:p>
            <a:pPr eaLnBrk="1" hangingPunct="1">
              <a:buFont typeface="Wingdings" panose="05000000000000000000" pitchFamily="2" charset="2"/>
              <a:buNone/>
              <a:defRPr/>
            </a:pPr>
            <a:r>
              <a:rPr lang="en-US" altLang="en-US" dirty="0">
                <a:solidFill>
                  <a:srgbClr val="FFCC66"/>
                </a:solidFill>
                <a:latin typeface="Cooper Black" pitchFamily="18" charset="0"/>
              </a:rPr>
              <a:t>With Abram, the reader moves into a more defined historical era, the Middle Bronze Age (2000-1550 BC).</a:t>
            </a:r>
          </a:p>
          <a:p>
            <a:pPr eaLnBrk="1" hangingPunct="1">
              <a:defRPr/>
            </a:pPr>
            <a:r>
              <a:rPr lang="en-US" altLang="en-US" sz="2400" i="1" dirty="0">
                <a:solidFill>
                  <a:schemeClr val="folHlink"/>
                </a:solidFill>
                <a:latin typeface="Comic Sans MS" panose="030F0702030302020204" pitchFamily="66" charset="0"/>
              </a:rPr>
              <a:t>As pastoral nomads, the patriarchs herded sheep, goats, and cattle in the half-desert regions of the Fertile Crescent.</a:t>
            </a:r>
          </a:p>
          <a:p>
            <a:pPr eaLnBrk="1" hangingPunct="1">
              <a:defRPr/>
            </a:pPr>
            <a:r>
              <a:rPr lang="en-US" altLang="en-US" sz="2400" i="1" dirty="0">
                <a:solidFill>
                  <a:schemeClr val="folHlink"/>
                </a:solidFill>
                <a:latin typeface="Comic Sans MS" panose="030F0702030302020204" pitchFamily="66" charset="0"/>
              </a:rPr>
              <a:t>Initially, Abram lived with his family in Ur of the Chaldeans (i.e., lower Mesopotamia), an important pagan city in antiquity with a known history dating back into the Early Bronze Age.</a:t>
            </a:r>
          </a:p>
        </p:txBody>
      </p:sp>
      <p:sp>
        <p:nvSpPr>
          <p:cNvPr id="2" name="Slide Number Placeholder 1">
            <a:extLst>
              <a:ext uri="{FF2B5EF4-FFF2-40B4-BE49-F238E27FC236}">
                <a16:creationId xmlns:a16="http://schemas.microsoft.com/office/drawing/2014/main" id="{E2353AF5-AA45-405F-F172-7B7103024666}"/>
              </a:ext>
            </a:extLst>
          </p:cNvPr>
          <p:cNvSpPr>
            <a:spLocks noGrp="1"/>
          </p:cNvSpPr>
          <p:nvPr>
            <p:ph type="sldNum" sz="quarter" idx="12"/>
          </p:nvPr>
        </p:nvSpPr>
        <p:spPr/>
        <p:txBody>
          <a:bodyPr/>
          <a:lstStyle/>
          <a:p>
            <a:fld id="{8970F3A0-31CB-4585-B921-2BDCC879C381}" type="slidenum">
              <a:rPr lang="en-US" altLang="en-US" smtClean="0"/>
              <a:pPr/>
              <a:t>65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Effect transition="in" filter="fade">
                                      <p:cBhvr>
                                        <p:cTn id="7" dur="500"/>
                                        <p:tgtEl>
                                          <p:spTgt spid="194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4563">
                                            <p:txEl>
                                              <p:pRg st="1" end="1"/>
                                            </p:txEl>
                                          </p:spTgt>
                                        </p:tgtEl>
                                        <p:attrNameLst>
                                          <p:attrName>style.visibility</p:attrName>
                                        </p:attrNameLst>
                                      </p:cBhvr>
                                      <p:to>
                                        <p:strVal val="visible"/>
                                      </p:to>
                                    </p:set>
                                    <p:anim calcmode="lin" valueType="num">
                                      <p:cBhvr additive="base">
                                        <p:cTn id="12" dur="500" fill="hold"/>
                                        <p:tgtEl>
                                          <p:spTgt spid="19456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4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94563">
                                            <p:txEl>
                                              <p:pRg st="2" end="2"/>
                                            </p:txEl>
                                          </p:spTgt>
                                        </p:tgtEl>
                                        <p:attrNameLst>
                                          <p:attrName>style.visibility</p:attrName>
                                        </p:attrNameLst>
                                      </p:cBhvr>
                                      <p:to>
                                        <p:strVal val="visible"/>
                                      </p:to>
                                    </p:set>
                                    <p:anim calcmode="lin" valueType="num">
                                      <p:cBhvr additive="base">
                                        <p:cTn id="18" dur="500" fill="hold"/>
                                        <p:tgtEl>
                                          <p:spTgt spid="19456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45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MAS02">
            <a:extLst>
              <a:ext uri="{FF2B5EF4-FFF2-40B4-BE49-F238E27FC236}">
                <a16:creationId xmlns:a16="http://schemas.microsoft.com/office/drawing/2014/main" id="{C3ED8A6C-5EEE-DF4E-E6F3-F1CCA329063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804333" y="0"/>
            <a:ext cx="105833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6">
            <a:extLst>
              <a:ext uri="{FF2B5EF4-FFF2-40B4-BE49-F238E27FC236}">
                <a16:creationId xmlns:a16="http://schemas.microsoft.com/office/drawing/2014/main" id="{E484DFEF-1037-22BD-F030-33FDB4EE535B}"/>
              </a:ext>
            </a:extLst>
          </p:cNvPr>
          <p:cNvSpPr txBox="1">
            <a:spLocks noChangeArrowheads="1"/>
          </p:cNvSpPr>
          <p:nvPr/>
        </p:nvSpPr>
        <p:spPr bwMode="auto">
          <a:xfrm>
            <a:off x="1026160" y="5029201"/>
            <a:ext cx="450088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b="1" dirty="0">
                <a:solidFill>
                  <a:srgbClr val="FFFFFF"/>
                </a:solidFill>
              </a:rPr>
              <a:t>The mighty Euphrates River, 1780 miles long, was the major commercial artery in ancient Mesopotamia along which Abram traveled.</a:t>
            </a:r>
          </a:p>
        </p:txBody>
      </p:sp>
      <p:sp>
        <p:nvSpPr>
          <p:cNvPr id="2" name="Slide Number Placeholder 1">
            <a:extLst>
              <a:ext uri="{FF2B5EF4-FFF2-40B4-BE49-F238E27FC236}">
                <a16:creationId xmlns:a16="http://schemas.microsoft.com/office/drawing/2014/main" id="{7FBDA8EF-B28A-924D-2564-E0B89D7EEFA9}"/>
              </a:ext>
            </a:extLst>
          </p:cNvPr>
          <p:cNvSpPr>
            <a:spLocks noGrp="1"/>
          </p:cNvSpPr>
          <p:nvPr>
            <p:ph type="sldNum" sz="quarter" idx="12"/>
          </p:nvPr>
        </p:nvSpPr>
        <p:spPr/>
        <p:txBody>
          <a:bodyPr/>
          <a:lstStyle/>
          <a:p>
            <a:fld id="{ABA61FFA-3FA2-4786-BEB5-CEAB71F67BA4}" type="slidenum">
              <a:rPr lang="en-US" altLang="en-US" smtClean="0"/>
              <a:pPr/>
              <a:t>66</a:t>
            </a:fld>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2290" name="Picture 5" descr="bar007a02">
            <a:extLst>
              <a:ext uri="{FF2B5EF4-FFF2-40B4-BE49-F238E27FC236}">
                <a16:creationId xmlns:a16="http://schemas.microsoft.com/office/drawing/2014/main" id="{75D353FB-15AE-CD2C-E4A4-967721E88E4B}"/>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3647" y="0"/>
            <a:ext cx="12224564" cy="5276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6">
            <a:extLst>
              <a:ext uri="{FF2B5EF4-FFF2-40B4-BE49-F238E27FC236}">
                <a16:creationId xmlns:a16="http://schemas.microsoft.com/office/drawing/2014/main" id="{2733EA00-721D-27CB-434D-52A9ED0E23FA}"/>
              </a:ext>
            </a:extLst>
          </p:cNvPr>
          <p:cNvSpPr txBox="1">
            <a:spLocks noChangeArrowheads="1"/>
          </p:cNvSpPr>
          <p:nvPr/>
        </p:nvSpPr>
        <p:spPr bwMode="auto">
          <a:xfrm>
            <a:off x="466344" y="5357241"/>
            <a:ext cx="1142085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2000" dirty="0">
                <a:solidFill>
                  <a:srgbClr val="FFFFFF"/>
                </a:solidFill>
              </a:rPr>
              <a:t>The ziggurat at Ur, the earliest of its kind, dates to the neo-Sumerian period (2112-2000 BC). Originally a three-tiered stepped platform that rose to a height of 100’, only the first and second stages remain.</a:t>
            </a:r>
          </a:p>
        </p:txBody>
      </p:sp>
      <p:sp>
        <p:nvSpPr>
          <p:cNvPr id="2" name="Slide Number Placeholder 1">
            <a:extLst>
              <a:ext uri="{FF2B5EF4-FFF2-40B4-BE49-F238E27FC236}">
                <a16:creationId xmlns:a16="http://schemas.microsoft.com/office/drawing/2014/main" id="{C290657B-B9E5-F831-11AA-B0E0C1047AD9}"/>
              </a:ext>
            </a:extLst>
          </p:cNvPr>
          <p:cNvSpPr>
            <a:spLocks noGrp="1"/>
          </p:cNvSpPr>
          <p:nvPr>
            <p:ph type="sldNum" sz="quarter" idx="12"/>
          </p:nvPr>
        </p:nvSpPr>
        <p:spPr/>
        <p:txBody>
          <a:bodyPr/>
          <a:lstStyle/>
          <a:p>
            <a:fld id="{ABA61FFA-3FA2-4786-BEB5-CEAB71F67BA4}" type="slidenum">
              <a:rPr lang="en-US" altLang="en-US" smtClean="0"/>
              <a:pPr/>
              <a:t>67</a:t>
            </a:fld>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6386" name="Picture 2" descr="maps-near-east-abrahams-journey[1]">
            <a:extLst>
              <a:ext uri="{FF2B5EF4-FFF2-40B4-BE49-F238E27FC236}">
                <a16:creationId xmlns:a16="http://schemas.microsoft.com/office/drawing/2014/main" id="{B7A8833C-574A-6B32-FC61-90E3A79D0105}"/>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127000"/>
            <a:ext cx="9144000" cy="635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0211" name="Text Box 3">
            <a:extLst>
              <a:ext uri="{FF2B5EF4-FFF2-40B4-BE49-F238E27FC236}">
                <a16:creationId xmlns:a16="http://schemas.microsoft.com/office/drawing/2014/main" id="{17740358-5C01-A208-DB77-C37DD2F237A4}"/>
              </a:ext>
            </a:extLst>
          </p:cNvPr>
          <p:cNvSpPr txBox="1">
            <a:spLocks noChangeArrowheads="1"/>
          </p:cNvSpPr>
          <p:nvPr/>
        </p:nvSpPr>
        <p:spPr bwMode="auto">
          <a:xfrm>
            <a:off x="4191000" y="64008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defRPr/>
            </a:pPr>
            <a:r>
              <a:rPr lang="en-US" altLang="en-US" sz="2400">
                <a:solidFill>
                  <a:srgbClr val="FFCC00"/>
                </a:solidFill>
                <a:effectLst>
                  <a:outerShdw blurRad="38100" dist="38100" dir="2700000" algn="tl">
                    <a:srgbClr val="000000"/>
                  </a:outerShdw>
                </a:effectLst>
                <a:latin typeface="Cooper Black" pitchFamily="18" charset="0"/>
                <a:cs typeface="Arial" panose="020B0604020202020204" pitchFamily="34" charset="0"/>
              </a:rPr>
              <a:t>Abraham’s Journeys</a:t>
            </a:r>
          </a:p>
        </p:txBody>
      </p:sp>
      <p:sp>
        <p:nvSpPr>
          <p:cNvPr id="350213" name="Line 5">
            <a:extLst>
              <a:ext uri="{FF2B5EF4-FFF2-40B4-BE49-F238E27FC236}">
                <a16:creationId xmlns:a16="http://schemas.microsoft.com/office/drawing/2014/main" id="{8E3CE0CD-805F-6DFA-C08A-0A3DA8A47BA6}"/>
              </a:ext>
            </a:extLst>
          </p:cNvPr>
          <p:cNvSpPr>
            <a:spLocks noChangeShapeType="1"/>
          </p:cNvSpPr>
          <p:nvPr/>
        </p:nvSpPr>
        <p:spPr bwMode="auto">
          <a:xfrm flipH="1" flipV="1">
            <a:off x="7162800" y="2819400"/>
            <a:ext cx="22860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4" name="Line 6">
            <a:extLst>
              <a:ext uri="{FF2B5EF4-FFF2-40B4-BE49-F238E27FC236}">
                <a16:creationId xmlns:a16="http://schemas.microsoft.com/office/drawing/2014/main" id="{4DA7316C-E09A-1000-C76F-3B705B66A94A}"/>
              </a:ext>
            </a:extLst>
          </p:cNvPr>
          <p:cNvSpPr>
            <a:spLocks noChangeShapeType="1"/>
          </p:cNvSpPr>
          <p:nvPr/>
        </p:nvSpPr>
        <p:spPr bwMode="auto">
          <a:xfrm flipH="1" flipV="1">
            <a:off x="6858000" y="2514600"/>
            <a:ext cx="3048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5" name="Line 7">
            <a:extLst>
              <a:ext uri="{FF2B5EF4-FFF2-40B4-BE49-F238E27FC236}">
                <a16:creationId xmlns:a16="http://schemas.microsoft.com/office/drawing/2014/main" id="{90E62A6E-44A0-4475-B4C8-A194AFFCFE27}"/>
              </a:ext>
            </a:extLst>
          </p:cNvPr>
          <p:cNvSpPr>
            <a:spLocks noChangeShapeType="1"/>
          </p:cNvSpPr>
          <p:nvPr/>
        </p:nvSpPr>
        <p:spPr bwMode="auto">
          <a:xfrm flipH="1" flipV="1">
            <a:off x="6705600" y="2133600"/>
            <a:ext cx="1524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6" name="Line 8">
            <a:extLst>
              <a:ext uri="{FF2B5EF4-FFF2-40B4-BE49-F238E27FC236}">
                <a16:creationId xmlns:a16="http://schemas.microsoft.com/office/drawing/2014/main" id="{B3148591-6A75-957B-86DF-17CD1A2473E0}"/>
              </a:ext>
            </a:extLst>
          </p:cNvPr>
          <p:cNvSpPr>
            <a:spLocks noChangeShapeType="1"/>
          </p:cNvSpPr>
          <p:nvPr/>
        </p:nvSpPr>
        <p:spPr bwMode="auto">
          <a:xfrm flipH="1" flipV="1">
            <a:off x="6477000" y="2057400"/>
            <a:ext cx="2286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7" name="Line 9">
            <a:extLst>
              <a:ext uri="{FF2B5EF4-FFF2-40B4-BE49-F238E27FC236}">
                <a16:creationId xmlns:a16="http://schemas.microsoft.com/office/drawing/2014/main" id="{8189BB6D-9887-EADF-65BF-CBF4E563CB73}"/>
              </a:ext>
            </a:extLst>
          </p:cNvPr>
          <p:cNvSpPr>
            <a:spLocks noChangeShapeType="1"/>
          </p:cNvSpPr>
          <p:nvPr/>
        </p:nvSpPr>
        <p:spPr bwMode="auto">
          <a:xfrm flipH="1" flipV="1">
            <a:off x="6172200" y="1905000"/>
            <a:ext cx="30480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8" name="Line 10">
            <a:extLst>
              <a:ext uri="{FF2B5EF4-FFF2-40B4-BE49-F238E27FC236}">
                <a16:creationId xmlns:a16="http://schemas.microsoft.com/office/drawing/2014/main" id="{919453D7-6486-509A-EBE8-F931CFE829EC}"/>
              </a:ext>
            </a:extLst>
          </p:cNvPr>
          <p:cNvSpPr>
            <a:spLocks noChangeShapeType="1"/>
          </p:cNvSpPr>
          <p:nvPr/>
        </p:nvSpPr>
        <p:spPr bwMode="auto">
          <a:xfrm flipH="1" flipV="1">
            <a:off x="6019800" y="1524000"/>
            <a:ext cx="1524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9" name="Line 11">
            <a:extLst>
              <a:ext uri="{FF2B5EF4-FFF2-40B4-BE49-F238E27FC236}">
                <a16:creationId xmlns:a16="http://schemas.microsoft.com/office/drawing/2014/main" id="{02BD47E3-441B-2B88-47A9-B9E2A1868D7E}"/>
              </a:ext>
            </a:extLst>
          </p:cNvPr>
          <p:cNvSpPr>
            <a:spLocks noChangeShapeType="1"/>
          </p:cNvSpPr>
          <p:nvPr/>
        </p:nvSpPr>
        <p:spPr bwMode="auto">
          <a:xfrm flipH="1">
            <a:off x="5562600" y="1524000"/>
            <a:ext cx="457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0" name="Line 12">
            <a:extLst>
              <a:ext uri="{FF2B5EF4-FFF2-40B4-BE49-F238E27FC236}">
                <a16:creationId xmlns:a16="http://schemas.microsoft.com/office/drawing/2014/main" id="{9CDA46B8-69B3-DB19-6E34-67A9167A8637}"/>
              </a:ext>
            </a:extLst>
          </p:cNvPr>
          <p:cNvSpPr>
            <a:spLocks noChangeShapeType="1"/>
          </p:cNvSpPr>
          <p:nvPr/>
        </p:nvSpPr>
        <p:spPr bwMode="auto">
          <a:xfrm flipH="1" flipV="1">
            <a:off x="5257800" y="1219200"/>
            <a:ext cx="3048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1" name="Line 13">
            <a:extLst>
              <a:ext uri="{FF2B5EF4-FFF2-40B4-BE49-F238E27FC236}">
                <a16:creationId xmlns:a16="http://schemas.microsoft.com/office/drawing/2014/main" id="{0F19EE83-F665-7964-083E-A9E2F6A64657}"/>
              </a:ext>
            </a:extLst>
          </p:cNvPr>
          <p:cNvSpPr>
            <a:spLocks noChangeShapeType="1"/>
          </p:cNvSpPr>
          <p:nvPr/>
        </p:nvSpPr>
        <p:spPr bwMode="auto">
          <a:xfrm flipH="1" flipV="1">
            <a:off x="5029200" y="990600"/>
            <a:ext cx="2286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2" name="Line 14">
            <a:extLst>
              <a:ext uri="{FF2B5EF4-FFF2-40B4-BE49-F238E27FC236}">
                <a16:creationId xmlns:a16="http://schemas.microsoft.com/office/drawing/2014/main" id="{189EC510-3CF4-F3D2-CC42-E0EDFA7BD92F}"/>
              </a:ext>
            </a:extLst>
          </p:cNvPr>
          <p:cNvSpPr>
            <a:spLocks noChangeShapeType="1"/>
          </p:cNvSpPr>
          <p:nvPr/>
        </p:nvSpPr>
        <p:spPr bwMode="auto">
          <a:xfrm flipH="1" flipV="1">
            <a:off x="4724400" y="457200"/>
            <a:ext cx="304800" cy="533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3" name="Line 15">
            <a:extLst>
              <a:ext uri="{FF2B5EF4-FFF2-40B4-BE49-F238E27FC236}">
                <a16:creationId xmlns:a16="http://schemas.microsoft.com/office/drawing/2014/main" id="{514EF4A2-3509-C62D-B0BD-C945055A8C15}"/>
              </a:ext>
            </a:extLst>
          </p:cNvPr>
          <p:cNvSpPr>
            <a:spLocks noChangeShapeType="1"/>
          </p:cNvSpPr>
          <p:nvPr/>
        </p:nvSpPr>
        <p:spPr bwMode="auto">
          <a:xfrm flipH="1">
            <a:off x="4419600" y="457200"/>
            <a:ext cx="30480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4" name="Line 16">
            <a:extLst>
              <a:ext uri="{FF2B5EF4-FFF2-40B4-BE49-F238E27FC236}">
                <a16:creationId xmlns:a16="http://schemas.microsoft.com/office/drawing/2014/main" id="{BD62C0F1-218E-CBFA-734E-D98E4522E52A}"/>
              </a:ext>
            </a:extLst>
          </p:cNvPr>
          <p:cNvSpPr>
            <a:spLocks noChangeShapeType="1"/>
          </p:cNvSpPr>
          <p:nvPr/>
        </p:nvSpPr>
        <p:spPr bwMode="auto">
          <a:xfrm flipH="1">
            <a:off x="4114800" y="609600"/>
            <a:ext cx="3048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5" name="Line 17">
            <a:extLst>
              <a:ext uri="{FF2B5EF4-FFF2-40B4-BE49-F238E27FC236}">
                <a16:creationId xmlns:a16="http://schemas.microsoft.com/office/drawing/2014/main" id="{7FFED694-7A9D-7FF7-8276-364A0C0DB285}"/>
              </a:ext>
            </a:extLst>
          </p:cNvPr>
          <p:cNvSpPr>
            <a:spLocks noChangeShapeType="1"/>
          </p:cNvSpPr>
          <p:nvPr/>
        </p:nvSpPr>
        <p:spPr bwMode="auto">
          <a:xfrm>
            <a:off x="4114800" y="914400"/>
            <a:ext cx="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6" name="Line 18">
            <a:extLst>
              <a:ext uri="{FF2B5EF4-FFF2-40B4-BE49-F238E27FC236}">
                <a16:creationId xmlns:a16="http://schemas.microsoft.com/office/drawing/2014/main" id="{414DF331-9DD8-62C0-11D5-4F2B290D6284}"/>
              </a:ext>
            </a:extLst>
          </p:cNvPr>
          <p:cNvSpPr>
            <a:spLocks noChangeShapeType="1"/>
          </p:cNvSpPr>
          <p:nvPr/>
        </p:nvSpPr>
        <p:spPr bwMode="auto">
          <a:xfrm flipH="1">
            <a:off x="4038600" y="1219200"/>
            <a:ext cx="762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7" name="Line 19">
            <a:extLst>
              <a:ext uri="{FF2B5EF4-FFF2-40B4-BE49-F238E27FC236}">
                <a16:creationId xmlns:a16="http://schemas.microsoft.com/office/drawing/2014/main" id="{39770B96-3FB3-25D6-3D40-3548C7A33224}"/>
              </a:ext>
            </a:extLst>
          </p:cNvPr>
          <p:cNvSpPr>
            <a:spLocks noChangeShapeType="1"/>
          </p:cNvSpPr>
          <p:nvPr/>
        </p:nvSpPr>
        <p:spPr bwMode="auto">
          <a:xfrm flipH="1">
            <a:off x="3962400" y="1524000"/>
            <a:ext cx="762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8" name="Line 20">
            <a:extLst>
              <a:ext uri="{FF2B5EF4-FFF2-40B4-BE49-F238E27FC236}">
                <a16:creationId xmlns:a16="http://schemas.microsoft.com/office/drawing/2014/main" id="{2FB129B7-BA00-2C12-BCB3-2CCA7E7C2ECD}"/>
              </a:ext>
            </a:extLst>
          </p:cNvPr>
          <p:cNvSpPr>
            <a:spLocks noChangeShapeType="1"/>
          </p:cNvSpPr>
          <p:nvPr/>
        </p:nvSpPr>
        <p:spPr bwMode="auto">
          <a:xfrm flipH="1">
            <a:off x="3886200" y="1905000"/>
            <a:ext cx="762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9" name="Line 21">
            <a:extLst>
              <a:ext uri="{FF2B5EF4-FFF2-40B4-BE49-F238E27FC236}">
                <a16:creationId xmlns:a16="http://schemas.microsoft.com/office/drawing/2014/main" id="{14F2B288-0065-6EF3-9A2D-F04900FAF79C}"/>
              </a:ext>
            </a:extLst>
          </p:cNvPr>
          <p:cNvSpPr>
            <a:spLocks noChangeShapeType="1"/>
          </p:cNvSpPr>
          <p:nvPr/>
        </p:nvSpPr>
        <p:spPr bwMode="auto">
          <a:xfrm flipH="1">
            <a:off x="3733800" y="2209800"/>
            <a:ext cx="1524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0" name="Line 22">
            <a:extLst>
              <a:ext uri="{FF2B5EF4-FFF2-40B4-BE49-F238E27FC236}">
                <a16:creationId xmlns:a16="http://schemas.microsoft.com/office/drawing/2014/main" id="{33920205-8B06-8318-9AF7-E8567E14AE49}"/>
              </a:ext>
            </a:extLst>
          </p:cNvPr>
          <p:cNvSpPr>
            <a:spLocks noChangeShapeType="1"/>
          </p:cNvSpPr>
          <p:nvPr/>
        </p:nvSpPr>
        <p:spPr bwMode="auto">
          <a:xfrm>
            <a:off x="3733800" y="2514600"/>
            <a:ext cx="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1" name="Line 23">
            <a:extLst>
              <a:ext uri="{FF2B5EF4-FFF2-40B4-BE49-F238E27FC236}">
                <a16:creationId xmlns:a16="http://schemas.microsoft.com/office/drawing/2014/main" id="{B9B5D06D-EDF2-492F-D9AD-438309F34C7C}"/>
              </a:ext>
            </a:extLst>
          </p:cNvPr>
          <p:cNvSpPr>
            <a:spLocks noChangeShapeType="1"/>
          </p:cNvSpPr>
          <p:nvPr/>
        </p:nvSpPr>
        <p:spPr bwMode="auto">
          <a:xfrm flipH="1">
            <a:off x="3505200" y="2743200"/>
            <a:ext cx="2286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2" name="Line 24">
            <a:extLst>
              <a:ext uri="{FF2B5EF4-FFF2-40B4-BE49-F238E27FC236}">
                <a16:creationId xmlns:a16="http://schemas.microsoft.com/office/drawing/2014/main" id="{F23142B4-BA4A-EA54-9648-D859D4E82982}"/>
              </a:ext>
            </a:extLst>
          </p:cNvPr>
          <p:cNvSpPr>
            <a:spLocks noChangeShapeType="1"/>
          </p:cNvSpPr>
          <p:nvPr/>
        </p:nvSpPr>
        <p:spPr bwMode="auto">
          <a:xfrm flipH="1">
            <a:off x="3124200" y="3048000"/>
            <a:ext cx="3810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3" name="Line 25">
            <a:extLst>
              <a:ext uri="{FF2B5EF4-FFF2-40B4-BE49-F238E27FC236}">
                <a16:creationId xmlns:a16="http://schemas.microsoft.com/office/drawing/2014/main" id="{E0AE172D-82B5-CEEB-7920-616DC228A6CF}"/>
              </a:ext>
            </a:extLst>
          </p:cNvPr>
          <p:cNvSpPr>
            <a:spLocks noChangeShapeType="1"/>
          </p:cNvSpPr>
          <p:nvPr/>
        </p:nvSpPr>
        <p:spPr bwMode="auto">
          <a:xfrm flipH="1" flipV="1">
            <a:off x="2743200" y="3200400"/>
            <a:ext cx="3810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4" name="Line 26">
            <a:extLst>
              <a:ext uri="{FF2B5EF4-FFF2-40B4-BE49-F238E27FC236}">
                <a16:creationId xmlns:a16="http://schemas.microsoft.com/office/drawing/2014/main" id="{0E6BDA7E-CAD6-5F55-FA67-CF3D43AD4E5E}"/>
              </a:ext>
            </a:extLst>
          </p:cNvPr>
          <p:cNvSpPr>
            <a:spLocks noChangeShapeType="1"/>
          </p:cNvSpPr>
          <p:nvPr/>
        </p:nvSpPr>
        <p:spPr bwMode="auto">
          <a:xfrm flipH="1">
            <a:off x="2286000" y="3200400"/>
            <a:ext cx="457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E6CAE801-7821-88EB-DF8B-878ECCF1B212}"/>
              </a:ext>
            </a:extLst>
          </p:cNvPr>
          <p:cNvCxnSpPr>
            <a:cxnSpLocks/>
          </p:cNvCxnSpPr>
          <p:nvPr/>
        </p:nvCxnSpPr>
        <p:spPr>
          <a:xfrm flipV="1">
            <a:off x="2491740" y="2917698"/>
            <a:ext cx="899161" cy="145543"/>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6">
            <a:extLst>
              <a:ext uri="{FF2B5EF4-FFF2-40B4-BE49-F238E27FC236}">
                <a16:creationId xmlns:a16="http://schemas.microsoft.com/office/drawing/2014/main" id="{66739F60-3A9D-B209-9CEB-4EB937CCA42D}"/>
              </a:ext>
            </a:extLst>
          </p:cNvPr>
          <p:cNvSpPr>
            <a:spLocks noChangeArrowheads="1"/>
          </p:cNvSpPr>
          <p:nvPr/>
        </p:nvSpPr>
        <p:spPr bwMode="auto">
          <a:xfrm>
            <a:off x="7040880" y="2920492"/>
            <a:ext cx="381000" cy="381000"/>
          </a:xfrm>
          <a:prstGeom prst="ellipse">
            <a:avLst/>
          </a:prstGeom>
          <a:gradFill rotWithShape="1">
            <a:gsLst>
              <a:gs pos="0">
                <a:schemeClr val="tx1">
                  <a:alpha val="0"/>
                </a:schemeClr>
              </a:gs>
              <a:gs pos="50000">
                <a:schemeClr val="tx1">
                  <a:gamma/>
                  <a:tint val="0"/>
                  <a:invGamma/>
                  <a:alpha val="0"/>
                </a:schemeClr>
              </a:gs>
              <a:gs pos="100000">
                <a:schemeClr val="tx1">
                  <a:alpha val="0"/>
                </a:schemeClr>
              </a:gs>
            </a:gsLst>
            <a:lin ang="5400000" scaled="1"/>
          </a:gra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79224B8-05C9-1589-0010-2116001A803B}"/>
              </a:ext>
            </a:extLst>
          </p:cNvPr>
          <p:cNvSpPr>
            <a:spLocks noGrp="1"/>
          </p:cNvSpPr>
          <p:nvPr>
            <p:ph type="sldNum" sz="quarter" idx="12"/>
          </p:nvPr>
        </p:nvSpPr>
        <p:spPr/>
        <p:txBody>
          <a:bodyPr/>
          <a:lstStyle/>
          <a:p>
            <a:fld id="{ABA61FFA-3FA2-4786-BEB5-CEAB71F67BA4}" type="slidenum">
              <a:rPr lang="en-US" altLang="en-US" smtClean="0"/>
              <a:pPr/>
              <a:t>68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2" fill="hold" nodeType="after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wipe(right)">
                                      <p:cBhvr>
                                        <p:cTn id="7" dur="500"/>
                                        <p:tgtEl>
                                          <p:spTgt spid="35021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350214"/>
                                        </p:tgtEl>
                                        <p:attrNameLst>
                                          <p:attrName>style.visibility</p:attrName>
                                        </p:attrNameLst>
                                      </p:cBhvr>
                                      <p:to>
                                        <p:strVal val="visible"/>
                                      </p:to>
                                    </p:set>
                                    <p:animEffect transition="in" filter="wipe(right)">
                                      <p:cBhvr>
                                        <p:cTn id="11" dur="500"/>
                                        <p:tgtEl>
                                          <p:spTgt spid="350214"/>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50215"/>
                                        </p:tgtEl>
                                        <p:attrNameLst>
                                          <p:attrName>style.visibility</p:attrName>
                                        </p:attrNameLst>
                                      </p:cBhvr>
                                      <p:to>
                                        <p:strVal val="visible"/>
                                      </p:to>
                                    </p:set>
                                    <p:animEffect transition="in" filter="wipe(down)">
                                      <p:cBhvr>
                                        <p:cTn id="15" dur="500"/>
                                        <p:tgtEl>
                                          <p:spTgt spid="350215"/>
                                        </p:tgtEl>
                                      </p:cBhvr>
                                    </p:animEffect>
                                  </p:childTnLst>
                                </p:cTn>
                              </p:par>
                            </p:childTnLst>
                          </p:cTn>
                        </p:par>
                        <p:par>
                          <p:cTn id="16" fill="hold" nodeType="afterGroup">
                            <p:stCondLst>
                              <p:cond delay="1500"/>
                            </p:stCondLst>
                            <p:childTnLst>
                              <p:par>
                                <p:cTn id="17" presetID="22" presetClass="entr" presetSubtype="2" fill="hold" nodeType="afterEffect">
                                  <p:stCondLst>
                                    <p:cond delay="0"/>
                                  </p:stCondLst>
                                  <p:childTnLst>
                                    <p:set>
                                      <p:cBhvr>
                                        <p:cTn id="18" dur="1" fill="hold">
                                          <p:stCondLst>
                                            <p:cond delay="0"/>
                                          </p:stCondLst>
                                        </p:cTn>
                                        <p:tgtEl>
                                          <p:spTgt spid="350216"/>
                                        </p:tgtEl>
                                        <p:attrNameLst>
                                          <p:attrName>style.visibility</p:attrName>
                                        </p:attrNameLst>
                                      </p:cBhvr>
                                      <p:to>
                                        <p:strVal val="visible"/>
                                      </p:to>
                                    </p:set>
                                    <p:animEffect transition="in" filter="wipe(right)">
                                      <p:cBhvr>
                                        <p:cTn id="19" dur="500"/>
                                        <p:tgtEl>
                                          <p:spTgt spid="350216"/>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350217"/>
                                        </p:tgtEl>
                                        <p:attrNameLst>
                                          <p:attrName>style.visibility</p:attrName>
                                        </p:attrNameLst>
                                      </p:cBhvr>
                                      <p:to>
                                        <p:strVal val="visible"/>
                                      </p:to>
                                    </p:set>
                                    <p:animEffect transition="in" filter="wipe(right)">
                                      <p:cBhvr>
                                        <p:cTn id="23" dur="500"/>
                                        <p:tgtEl>
                                          <p:spTgt spid="350217"/>
                                        </p:tgtEl>
                                      </p:cBhvr>
                                    </p:animEffect>
                                  </p:childTnLst>
                                </p:cTn>
                              </p:par>
                            </p:childTnLst>
                          </p:cTn>
                        </p:par>
                        <p:par>
                          <p:cTn id="24" fill="hold" nodeType="afterGroup">
                            <p:stCondLst>
                              <p:cond delay="2500"/>
                            </p:stCondLst>
                            <p:childTnLst>
                              <p:par>
                                <p:cTn id="25" presetID="22" presetClass="entr" presetSubtype="4" fill="hold" nodeType="afterEffect">
                                  <p:stCondLst>
                                    <p:cond delay="0"/>
                                  </p:stCondLst>
                                  <p:childTnLst>
                                    <p:set>
                                      <p:cBhvr>
                                        <p:cTn id="26" dur="1" fill="hold">
                                          <p:stCondLst>
                                            <p:cond delay="0"/>
                                          </p:stCondLst>
                                        </p:cTn>
                                        <p:tgtEl>
                                          <p:spTgt spid="350218"/>
                                        </p:tgtEl>
                                        <p:attrNameLst>
                                          <p:attrName>style.visibility</p:attrName>
                                        </p:attrNameLst>
                                      </p:cBhvr>
                                      <p:to>
                                        <p:strVal val="visible"/>
                                      </p:to>
                                    </p:set>
                                    <p:animEffect transition="in" filter="wipe(down)">
                                      <p:cBhvr>
                                        <p:cTn id="27" dur="500"/>
                                        <p:tgtEl>
                                          <p:spTgt spid="35021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350219"/>
                                        </p:tgtEl>
                                        <p:attrNameLst>
                                          <p:attrName>style.visibility</p:attrName>
                                        </p:attrNameLst>
                                      </p:cBhvr>
                                      <p:to>
                                        <p:strVal val="visible"/>
                                      </p:to>
                                    </p:set>
                                    <p:animEffect transition="in" filter="wipe(right)">
                                      <p:cBhvr>
                                        <p:cTn id="31" dur="500"/>
                                        <p:tgtEl>
                                          <p:spTgt spid="350219"/>
                                        </p:tgtEl>
                                      </p:cBhvr>
                                    </p:animEffect>
                                  </p:childTnLst>
                                </p:cTn>
                              </p:par>
                            </p:childTnLst>
                          </p:cTn>
                        </p:par>
                        <p:par>
                          <p:cTn id="32" fill="hold" nodeType="afterGroup">
                            <p:stCondLst>
                              <p:cond delay="3500"/>
                            </p:stCondLst>
                            <p:childTnLst>
                              <p:par>
                                <p:cTn id="33" presetID="22" presetClass="entr" presetSubtype="2" fill="hold" nodeType="afterEffect">
                                  <p:stCondLst>
                                    <p:cond delay="0"/>
                                  </p:stCondLst>
                                  <p:childTnLst>
                                    <p:set>
                                      <p:cBhvr>
                                        <p:cTn id="34" dur="1" fill="hold">
                                          <p:stCondLst>
                                            <p:cond delay="0"/>
                                          </p:stCondLst>
                                        </p:cTn>
                                        <p:tgtEl>
                                          <p:spTgt spid="350220"/>
                                        </p:tgtEl>
                                        <p:attrNameLst>
                                          <p:attrName>style.visibility</p:attrName>
                                        </p:attrNameLst>
                                      </p:cBhvr>
                                      <p:to>
                                        <p:strVal val="visible"/>
                                      </p:to>
                                    </p:set>
                                    <p:animEffect transition="in" filter="wipe(right)">
                                      <p:cBhvr>
                                        <p:cTn id="35" dur="500"/>
                                        <p:tgtEl>
                                          <p:spTgt spid="350220"/>
                                        </p:tgtEl>
                                      </p:cBhvr>
                                    </p:animEffect>
                                  </p:childTnLst>
                                </p:cTn>
                              </p:par>
                            </p:childTnLst>
                          </p:cTn>
                        </p:par>
                        <p:par>
                          <p:cTn id="36" fill="hold" nodeType="afterGroup">
                            <p:stCondLst>
                              <p:cond delay="4000"/>
                            </p:stCondLst>
                            <p:childTnLst>
                              <p:par>
                                <p:cTn id="37" presetID="22" presetClass="entr" presetSubtype="4" fill="hold" nodeType="afterEffect">
                                  <p:stCondLst>
                                    <p:cond delay="0"/>
                                  </p:stCondLst>
                                  <p:childTnLst>
                                    <p:set>
                                      <p:cBhvr>
                                        <p:cTn id="38" dur="1" fill="hold">
                                          <p:stCondLst>
                                            <p:cond delay="0"/>
                                          </p:stCondLst>
                                        </p:cTn>
                                        <p:tgtEl>
                                          <p:spTgt spid="350221"/>
                                        </p:tgtEl>
                                        <p:attrNameLst>
                                          <p:attrName>style.visibility</p:attrName>
                                        </p:attrNameLst>
                                      </p:cBhvr>
                                      <p:to>
                                        <p:strVal val="visible"/>
                                      </p:to>
                                    </p:set>
                                    <p:animEffect transition="in" filter="wipe(down)">
                                      <p:cBhvr>
                                        <p:cTn id="39" dur="500"/>
                                        <p:tgtEl>
                                          <p:spTgt spid="350221"/>
                                        </p:tgtEl>
                                      </p:cBhvr>
                                    </p:animEffect>
                                  </p:childTnLst>
                                </p:cTn>
                              </p:par>
                            </p:childTnLst>
                          </p:cTn>
                        </p:par>
                        <p:par>
                          <p:cTn id="40" fill="hold" nodeType="afterGroup">
                            <p:stCondLst>
                              <p:cond delay="4500"/>
                            </p:stCondLst>
                            <p:childTnLst>
                              <p:par>
                                <p:cTn id="41" presetID="22" presetClass="entr" presetSubtype="4" fill="hold" nodeType="afterEffect">
                                  <p:stCondLst>
                                    <p:cond delay="0"/>
                                  </p:stCondLst>
                                  <p:childTnLst>
                                    <p:set>
                                      <p:cBhvr>
                                        <p:cTn id="42" dur="1" fill="hold">
                                          <p:stCondLst>
                                            <p:cond delay="0"/>
                                          </p:stCondLst>
                                        </p:cTn>
                                        <p:tgtEl>
                                          <p:spTgt spid="350222"/>
                                        </p:tgtEl>
                                        <p:attrNameLst>
                                          <p:attrName>style.visibility</p:attrName>
                                        </p:attrNameLst>
                                      </p:cBhvr>
                                      <p:to>
                                        <p:strVal val="visible"/>
                                      </p:to>
                                    </p:set>
                                    <p:animEffect transition="in" filter="wipe(down)">
                                      <p:cBhvr>
                                        <p:cTn id="43" dur="500"/>
                                        <p:tgtEl>
                                          <p:spTgt spid="350222"/>
                                        </p:tgtEl>
                                      </p:cBhvr>
                                    </p:animEffect>
                                  </p:childTnLst>
                                </p:cTn>
                              </p:par>
                            </p:childTnLst>
                          </p:cTn>
                        </p:par>
                        <p:par>
                          <p:cTn id="44" fill="hold" nodeType="afterGroup">
                            <p:stCondLst>
                              <p:cond delay="5000"/>
                            </p:stCondLst>
                            <p:childTnLst>
                              <p:par>
                                <p:cTn id="45" presetID="22" presetClass="entr" presetSubtype="1" fill="hold" nodeType="afterEffect">
                                  <p:stCondLst>
                                    <p:cond delay="0"/>
                                  </p:stCondLst>
                                  <p:childTnLst>
                                    <p:set>
                                      <p:cBhvr>
                                        <p:cTn id="46" dur="1" fill="hold">
                                          <p:stCondLst>
                                            <p:cond delay="0"/>
                                          </p:stCondLst>
                                        </p:cTn>
                                        <p:tgtEl>
                                          <p:spTgt spid="350223"/>
                                        </p:tgtEl>
                                        <p:attrNameLst>
                                          <p:attrName>style.visibility</p:attrName>
                                        </p:attrNameLst>
                                      </p:cBhvr>
                                      <p:to>
                                        <p:strVal val="visible"/>
                                      </p:to>
                                    </p:set>
                                    <p:animEffect transition="in" filter="wipe(up)">
                                      <p:cBhvr>
                                        <p:cTn id="47" dur="500"/>
                                        <p:tgtEl>
                                          <p:spTgt spid="350223"/>
                                        </p:tgtEl>
                                      </p:cBhvr>
                                    </p:animEffect>
                                  </p:childTnLst>
                                </p:cTn>
                              </p:par>
                            </p:childTnLst>
                          </p:cTn>
                        </p:par>
                        <p:par>
                          <p:cTn id="48" fill="hold" nodeType="afterGroup">
                            <p:stCondLst>
                              <p:cond delay="5500"/>
                            </p:stCondLst>
                            <p:childTnLst>
                              <p:par>
                                <p:cTn id="49" presetID="22" presetClass="entr" presetSubtype="1" fill="hold" nodeType="afterEffect">
                                  <p:stCondLst>
                                    <p:cond delay="0"/>
                                  </p:stCondLst>
                                  <p:childTnLst>
                                    <p:set>
                                      <p:cBhvr>
                                        <p:cTn id="50" dur="1" fill="hold">
                                          <p:stCondLst>
                                            <p:cond delay="0"/>
                                          </p:stCondLst>
                                        </p:cTn>
                                        <p:tgtEl>
                                          <p:spTgt spid="350224"/>
                                        </p:tgtEl>
                                        <p:attrNameLst>
                                          <p:attrName>style.visibility</p:attrName>
                                        </p:attrNameLst>
                                      </p:cBhvr>
                                      <p:to>
                                        <p:strVal val="visible"/>
                                      </p:to>
                                    </p:set>
                                    <p:animEffect transition="in" filter="wipe(up)">
                                      <p:cBhvr>
                                        <p:cTn id="51" dur="500"/>
                                        <p:tgtEl>
                                          <p:spTgt spid="350224"/>
                                        </p:tgtEl>
                                      </p:cBhvr>
                                    </p:animEffect>
                                  </p:childTnLst>
                                </p:cTn>
                              </p:par>
                            </p:childTnLst>
                          </p:cTn>
                        </p:par>
                        <p:par>
                          <p:cTn id="52" fill="hold" nodeType="afterGroup">
                            <p:stCondLst>
                              <p:cond delay="6000"/>
                            </p:stCondLst>
                            <p:childTnLst>
                              <p:par>
                                <p:cTn id="53" presetID="22" presetClass="entr" presetSubtype="1" fill="hold" nodeType="afterEffect">
                                  <p:stCondLst>
                                    <p:cond delay="0"/>
                                  </p:stCondLst>
                                  <p:childTnLst>
                                    <p:set>
                                      <p:cBhvr>
                                        <p:cTn id="54" dur="1" fill="hold">
                                          <p:stCondLst>
                                            <p:cond delay="0"/>
                                          </p:stCondLst>
                                        </p:cTn>
                                        <p:tgtEl>
                                          <p:spTgt spid="350225"/>
                                        </p:tgtEl>
                                        <p:attrNameLst>
                                          <p:attrName>style.visibility</p:attrName>
                                        </p:attrNameLst>
                                      </p:cBhvr>
                                      <p:to>
                                        <p:strVal val="visible"/>
                                      </p:to>
                                    </p:set>
                                    <p:animEffect transition="in" filter="wipe(up)">
                                      <p:cBhvr>
                                        <p:cTn id="55" dur="500"/>
                                        <p:tgtEl>
                                          <p:spTgt spid="350225"/>
                                        </p:tgtEl>
                                      </p:cBhvr>
                                    </p:animEffect>
                                  </p:childTnLst>
                                </p:cTn>
                              </p:par>
                            </p:childTnLst>
                          </p:cTn>
                        </p:par>
                        <p:par>
                          <p:cTn id="56" fill="hold" nodeType="afterGroup">
                            <p:stCondLst>
                              <p:cond delay="6500"/>
                            </p:stCondLst>
                            <p:childTnLst>
                              <p:par>
                                <p:cTn id="57" presetID="22" presetClass="entr" presetSubtype="1" fill="hold" nodeType="afterEffect">
                                  <p:stCondLst>
                                    <p:cond delay="0"/>
                                  </p:stCondLst>
                                  <p:childTnLst>
                                    <p:set>
                                      <p:cBhvr>
                                        <p:cTn id="58" dur="1" fill="hold">
                                          <p:stCondLst>
                                            <p:cond delay="0"/>
                                          </p:stCondLst>
                                        </p:cTn>
                                        <p:tgtEl>
                                          <p:spTgt spid="350226"/>
                                        </p:tgtEl>
                                        <p:attrNameLst>
                                          <p:attrName>style.visibility</p:attrName>
                                        </p:attrNameLst>
                                      </p:cBhvr>
                                      <p:to>
                                        <p:strVal val="visible"/>
                                      </p:to>
                                    </p:set>
                                    <p:animEffect transition="in" filter="wipe(up)">
                                      <p:cBhvr>
                                        <p:cTn id="59" dur="500"/>
                                        <p:tgtEl>
                                          <p:spTgt spid="350226"/>
                                        </p:tgtEl>
                                      </p:cBhvr>
                                    </p:animEffect>
                                  </p:childTnLst>
                                </p:cTn>
                              </p:par>
                            </p:childTnLst>
                          </p:cTn>
                        </p:par>
                        <p:par>
                          <p:cTn id="60" fill="hold" nodeType="afterGroup">
                            <p:stCondLst>
                              <p:cond delay="7000"/>
                            </p:stCondLst>
                            <p:childTnLst>
                              <p:par>
                                <p:cTn id="61" presetID="22" presetClass="entr" presetSubtype="1" fill="hold" nodeType="afterEffect">
                                  <p:stCondLst>
                                    <p:cond delay="0"/>
                                  </p:stCondLst>
                                  <p:childTnLst>
                                    <p:set>
                                      <p:cBhvr>
                                        <p:cTn id="62" dur="1" fill="hold">
                                          <p:stCondLst>
                                            <p:cond delay="0"/>
                                          </p:stCondLst>
                                        </p:cTn>
                                        <p:tgtEl>
                                          <p:spTgt spid="350227"/>
                                        </p:tgtEl>
                                        <p:attrNameLst>
                                          <p:attrName>style.visibility</p:attrName>
                                        </p:attrNameLst>
                                      </p:cBhvr>
                                      <p:to>
                                        <p:strVal val="visible"/>
                                      </p:to>
                                    </p:set>
                                    <p:animEffect transition="in" filter="wipe(up)">
                                      <p:cBhvr>
                                        <p:cTn id="63" dur="500"/>
                                        <p:tgtEl>
                                          <p:spTgt spid="350227"/>
                                        </p:tgtEl>
                                      </p:cBhvr>
                                    </p:animEffect>
                                  </p:childTnLst>
                                </p:cTn>
                              </p:par>
                            </p:childTnLst>
                          </p:cTn>
                        </p:par>
                        <p:par>
                          <p:cTn id="64" fill="hold" nodeType="afterGroup">
                            <p:stCondLst>
                              <p:cond delay="7500"/>
                            </p:stCondLst>
                            <p:childTnLst>
                              <p:par>
                                <p:cTn id="65" presetID="22" presetClass="entr" presetSubtype="1" fill="hold" nodeType="afterEffect">
                                  <p:stCondLst>
                                    <p:cond delay="0"/>
                                  </p:stCondLst>
                                  <p:childTnLst>
                                    <p:set>
                                      <p:cBhvr>
                                        <p:cTn id="66" dur="1" fill="hold">
                                          <p:stCondLst>
                                            <p:cond delay="0"/>
                                          </p:stCondLst>
                                        </p:cTn>
                                        <p:tgtEl>
                                          <p:spTgt spid="350228"/>
                                        </p:tgtEl>
                                        <p:attrNameLst>
                                          <p:attrName>style.visibility</p:attrName>
                                        </p:attrNameLst>
                                      </p:cBhvr>
                                      <p:to>
                                        <p:strVal val="visible"/>
                                      </p:to>
                                    </p:set>
                                    <p:animEffect transition="in" filter="wipe(up)">
                                      <p:cBhvr>
                                        <p:cTn id="67" dur="500"/>
                                        <p:tgtEl>
                                          <p:spTgt spid="350228"/>
                                        </p:tgtEl>
                                      </p:cBhvr>
                                    </p:animEffect>
                                  </p:childTnLst>
                                </p:cTn>
                              </p:par>
                            </p:childTnLst>
                          </p:cTn>
                        </p:par>
                        <p:par>
                          <p:cTn id="68" fill="hold" nodeType="afterGroup">
                            <p:stCondLst>
                              <p:cond delay="8000"/>
                            </p:stCondLst>
                            <p:childTnLst>
                              <p:par>
                                <p:cTn id="69" presetID="22" presetClass="entr" presetSubtype="1" fill="hold" nodeType="afterEffect">
                                  <p:stCondLst>
                                    <p:cond delay="0"/>
                                  </p:stCondLst>
                                  <p:childTnLst>
                                    <p:set>
                                      <p:cBhvr>
                                        <p:cTn id="70" dur="1" fill="hold">
                                          <p:stCondLst>
                                            <p:cond delay="0"/>
                                          </p:stCondLst>
                                        </p:cTn>
                                        <p:tgtEl>
                                          <p:spTgt spid="350229"/>
                                        </p:tgtEl>
                                        <p:attrNameLst>
                                          <p:attrName>style.visibility</p:attrName>
                                        </p:attrNameLst>
                                      </p:cBhvr>
                                      <p:to>
                                        <p:strVal val="visible"/>
                                      </p:to>
                                    </p:set>
                                    <p:animEffect transition="in" filter="wipe(up)">
                                      <p:cBhvr>
                                        <p:cTn id="71" dur="500"/>
                                        <p:tgtEl>
                                          <p:spTgt spid="350229"/>
                                        </p:tgtEl>
                                      </p:cBhvr>
                                    </p:animEffect>
                                  </p:childTnLst>
                                </p:cTn>
                              </p:par>
                            </p:childTnLst>
                          </p:cTn>
                        </p:par>
                        <p:par>
                          <p:cTn id="72" fill="hold" nodeType="afterGroup">
                            <p:stCondLst>
                              <p:cond delay="8500"/>
                            </p:stCondLst>
                            <p:childTnLst>
                              <p:par>
                                <p:cTn id="73" presetID="22" presetClass="entr" presetSubtype="1" fill="hold" nodeType="afterEffect">
                                  <p:stCondLst>
                                    <p:cond delay="0"/>
                                  </p:stCondLst>
                                  <p:childTnLst>
                                    <p:set>
                                      <p:cBhvr>
                                        <p:cTn id="74" dur="1" fill="hold">
                                          <p:stCondLst>
                                            <p:cond delay="0"/>
                                          </p:stCondLst>
                                        </p:cTn>
                                        <p:tgtEl>
                                          <p:spTgt spid="350230"/>
                                        </p:tgtEl>
                                        <p:attrNameLst>
                                          <p:attrName>style.visibility</p:attrName>
                                        </p:attrNameLst>
                                      </p:cBhvr>
                                      <p:to>
                                        <p:strVal val="visible"/>
                                      </p:to>
                                    </p:set>
                                    <p:animEffect transition="in" filter="wipe(up)">
                                      <p:cBhvr>
                                        <p:cTn id="75" dur="500"/>
                                        <p:tgtEl>
                                          <p:spTgt spid="350230"/>
                                        </p:tgtEl>
                                      </p:cBhvr>
                                    </p:animEffect>
                                  </p:childTnLst>
                                </p:cTn>
                              </p:par>
                            </p:childTnLst>
                          </p:cTn>
                        </p:par>
                        <p:par>
                          <p:cTn id="76" fill="hold" nodeType="afterGroup">
                            <p:stCondLst>
                              <p:cond delay="9000"/>
                            </p:stCondLst>
                            <p:childTnLst>
                              <p:par>
                                <p:cTn id="77" presetID="22" presetClass="entr" presetSubtype="1" fill="hold" nodeType="afterEffect">
                                  <p:stCondLst>
                                    <p:cond delay="0"/>
                                  </p:stCondLst>
                                  <p:childTnLst>
                                    <p:set>
                                      <p:cBhvr>
                                        <p:cTn id="78" dur="1" fill="hold">
                                          <p:stCondLst>
                                            <p:cond delay="0"/>
                                          </p:stCondLst>
                                        </p:cTn>
                                        <p:tgtEl>
                                          <p:spTgt spid="350231"/>
                                        </p:tgtEl>
                                        <p:attrNameLst>
                                          <p:attrName>style.visibility</p:attrName>
                                        </p:attrNameLst>
                                      </p:cBhvr>
                                      <p:to>
                                        <p:strVal val="visible"/>
                                      </p:to>
                                    </p:set>
                                    <p:animEffect transition="in" filter="wipe(up)">
                                      <p:cBhvr>
                                        <p:cTn id="79" dur="500"/>
                                        <p:tgtEl>
                                          <p:spTgt spid="350231"/>
                                        </p:tgtEl>
                                      </p:cBhvr>
                                    </p:animEffect>
                                  </p:childTnLst>
                                </p:cTn>
                              </p:par>
                            </p:childTnLst>
                          </p:cTn>
                        </p:par>
                        <p:par>
                          <p:cTn id="80" fill="hold" nodeType="afterGroup">
                            <p:stCondLst>
                              <p:cond delay="9500"/>
                            </p:stCondLst>
                            <p:childTnLst>
                              <p:par>
                                <p:cTn id="81" presetID="22" presetClass="entr" presetSubtype="2" fill="hold" nodeType="afterEffect">
                                  <p:stCondLst>
                                    <p:cond delay="0"/>
                                  </p:stCondLst>
                                  <p:childTnLst>
                                    <p:set>
                                      <p:cBhvr>
                                        <p:cTn id="82" dur="1" fill="hold">
                                          <p:stCondLst>
                                            <p:cond delay="0"/>
                                          </p:stCondLst>
                                        </p:cTn>
                                        <p:tgtEl>
                                          <p:spTgt spid="350232"/>
                                        </p:tgtEl>
                                        <p:attrNameLst>
                                          <p:attrName>style.visibility</p:attrName>
                                        </p:attrNameLst>
                                      </p:cBhvr>
                                      <p:to>
                                        <p:strVal val="visible"/>
                                      </p:to>
                                    </p:set>
                                    <p:animEffect transition="in" filter="wipe(right)">
                                      <p:cBhvr>
                                        <p:cTn id="83" dur="500"/>
                                        <p:tgtEl>
                                          <p:spTgt spid="350232"/>
                                        </p:tgtEl>
                                      </p:cBhvr>
                                    </p:animEffect>
                                  </p:childTnLst>
                                </p:cTn>
                              </p:par>
                            </p:childTnLst>
                          </p:cTn>
                        </p:par>
                        <p:par>
                          <p:cTn id="84" fill="hold" nodeType="afterGroup">
                            <p:stCondLst>
                              <p:cond delay="10000"/>
                            </p:stCondLst>
                            <p:childTnLst>
                              <p:par>
                                <p:cTn id="85" presetID="22" presetClass="entr" presetSubtype="2" fill="hold" nodeType="afterEffect">
                                  <p:stCondLst>
                                    <p:cond delay="0"/>
                                  </p:stCondLst>
                                  <p:childTnLst>
                                    <p:set>
                                      <p:cBhvr>
                                        <p:cTn id="86" dur="1" fill="hold">
                                          <p:stCondLst>
                                            <p:cond delay="0"/>
                                          </p:stCondLst>
                                        </p:cTn>
                                        <p:tgtEl>
                                          <p:spTgt spid="350233"/>
                                        </p:tgtEl>
                                        <p:attrNameLst>
                                          <p:attrName>style.visibility</p:attrName>
                                        </p:attrNameLst>
                                      </p:cBhvr>
                                      <p:to>
                                        <p:strVal val="visible"/>
                                      </p:to>
                                    </p:set>
                                    <p:animEffect transition="in" filter="wipe(right)">
                                      <p:cBhvr>
                                        <p:cTn id="87" dur="500"/>
                                        <p:tgtEl>
                                          <p:spTgt spid="350233"/>
                                        </p:tgtEl>
                                      </p:cBhvr>
                                    </p:animEffect>
                                  </p:childTnLst>
                                </p:cTn>
                              </p:par>
                            </p:childTnLst>
                          </p:cTn>
                        </p:par>
                        <p:par>
                          <p:cTn id="88" fill="hold" nodeType="afterGroup">
                            <p:stCondLst>
                              <p:cond delay="10500"/>
                            </p:stCondLst>
                            <p:childTnLst>
                              <p:par>
                                <p:cTn id="89" presetID="22" presetClass="entr" presetSubtype="2" fill="hold" nodeType="afterEffect">
                                  <p:stCondLst>
                                    <p:cond delay="0"/>
                                  </p:stCondLst>
                                  <p:childTnLst>
                                    <p:set>
                                      <p:cBhvr>
                                        <p:cTn id="90" dur="1" fill="hold">
                                          <p:stCondLst>
                                            <p:cond delay="0"/>
                                          </p:stCondLst>
                                        </p:cTn>
                                        <p:tgtEl>
                                          <p:spTgt spid="350234"/>
                                        </p:tgtEl>
                                        <p:attrNameLst>
                                          <p:attrName>style.visibility</p:attrName>
                                        </p:attrNameLst>
                                      </p:cBhvr>
                                      <p:to>
                                        <p:strVal val="visible"/>
                                      </p:to>
                                    </p:set>
                                    <p:animEffect transition="in" filter="wipe(right)">
                                      <p:cBhvr>
                                        <p:cTn id="91" dur="500"/>
                                        <p:tgtEl>
                                          <p:spTgt spid="350234"/>
                                        </p:tgtEl>
                                      </p:cBhvr>
                                    </p:animEffect>
                                  </p:childTnLst>
                                </p:cTn>
                              </p:par>
                            </p:childTnLst>
                          </p:cTn>
                        </p:par>
                        <p:par>
                          <p:cTn id="92" fill="hold">
                            <p:stCondLst>
                              <p:cond delay="11000"/>
                            </p:stCondLst>
                            <p:childTnLst>
                              <p:par>
                                <p:cTn id="93" presetID="22" presetClass="entr" presetSubtype="4" fill="hold" nodeType="after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C0684A25-C33E-D603-C489-E2D812B7B2D4}"/>
              </a:ext>
            </a:extLst>
          </p:cNvPr>
          <p:cNvSpPr>
            <a:spLocks noGrp="1" noChangeArrowheads="1"/>
          </p:cNvSpPr>
          <p:nvPr>
            <p:ph type="title"/>
          </p:nvPr>
        </p:nvSpPr>
        <p:spPr>
          <a:xfrm>
            <a:off x="1828800" y="277814"/>
            <a:ext cx="8534400" cy="1627187"/>
          </a:xfrm>
        </p:spPr>
        <p:txBody>
          <a:bodyPr/>
          <a:lstStyle/>
          <a:p>
            <a:pPr eaLnBrk="1" hangingPunct="1">
              <a:defRPr/>
            </a:pPr>
            <a:r>
              <a:rPr lang="en-US" altLang="en-US" sz="5400">
                <a:solidFill>
                  <a:srgbClr val="FF0000"/>
                </a:solidFill>
                <a:latin typeface="Matura MT Script Capitals" pitchFamily="66" charset="0"/>
              </a:rPr>
              <a:t>Theophanies</a:t>
            </a:r>
            <a:br>
              <a:rPr lang="en-US" altLang="en-US" sz="5400">
                <a:latin typeface="Matura MT Script Capitals" pitchFamily="66" charset="0"/>
              </a:rPr>
            </a:br>
            <a:r>
              <a:rPr lang="en-US" altLang="en-US" sz="3200">
                <a:solidFill>
                  <a:srgbClr val="FF6600"/>
                </a:solidFill>
                <a:latin typeface="Brush Script MT" pitchFamily="66" charset="0"/>
              </a:rPr>
              <a:t>…Yahweh appeared to Abram…so he built an altar there… (12:7)</a:t>
            </a:r>
            <a:endParaRPr lang="en-US" altLang="en-US" sz="3200">
              <a:solidFill>
                <a:srgbClr val="FF6600"/>
              </a:solidFill>
              <a:latin typeface="Matura MT Script Capitals" pitchFamily="66" charset="0"/>
            </a:endParaRPr>
          </a:p>
        </p:txBody>
      </p:sp>
      <p:sp>
        <p:nvSpPr>
          <p:cNvPr id="201731" name="Rectangle 3">
            <a:extLst>
              <a:ext uri="{FF2B5EF4-FFF2-40B4-BE49-F238E27FC236}">
                <a16:creationId xmlns:a16="http://schemas.microsoft.com/office/drawing/2014/main" id="{25E3909D-C2DA-506A-C946-803A84D59E6C}"/>
              </a:ext>
            </a:extLst>
          </p:cNvPr>
          <p:cNvSpPr>
            <a:spLocks noGrp="1" noChangeArrowheads="1"/>
          </p:cNvSpPr>
          <p:nvPr>
            <p:ph type="body" idx="1"/>
          </p:nvPr>
        </p:nvSpPr>
        <p:spPr>
          <a:xfrm>
            <a:off x="667512" y="1981200"/>
            <a:ext cx="10945368" cy="1447800"/>
          </a:xfrm>
        </p:spPr>
        <p:txBody>
          <a:bodyPr/>
          <a:lstStyle/>
          <a:p>
            <a:pPr eaLnBrk="1" hangingPunct="1">
              <a:buFont typeface="Wingdings" panose="05000000000000000000" pitchFamily="2" charset="2"/>
              <a:buNone/>
              <a:defRPr/>
            </a:pPr>
            <a:r>
              <a:rPr lang="en-US" altLang="en-US" sz="2800" dirty="0">
                <a:solidFill>
                  <a:srgbClr val="FFFF99"/>
                </a:solidFill>
              </a:rPr>
              <a:t>A “theophany” (= God shining, God appearing) bridges the gap between YHWH as invisible Spirit and YHWH as One who reveals himself.</a:t>
            </a:r>
          </a:p>
        </p:txBody>
      </p:sp>
      <p:sp>
        <p:nvSpPr>
          <p:cNvPr id="201732" name="AutoShape 4">
            <a:extLst>
              <a:ext uri="{FF2B5EF4-FFF2-40B4-BE49-F238E27FC236}">
                <a16:creationId xmlns:a16="http://schemas.microsoft.com/office/drawing/2014/main" id="{09FC9531-4D9A-E96E-4F37-16A65FF91536}"/>
              </a:ext>
            </a:extLst>
          </p:cNvPr>
          <p:cNvSpPr>
            <a:spLocks noChangeArrowheads="1"/>
          </p:cNvSpPr>
          <p:nvPr/>
        </p:nvSpPr>
        <p:spPr bwMode="auto">
          <a:xfrm>
            <a:off x="1981200" y="3657600"/>
            <a:ext cx="8305800" cy="2743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FFFFFF"/>
              </a:solidFill>
            </a:endParaRPr>
          </a:p>
        </p:txBody>
      </p:sp>
      <p:sp>
        <p:nvSpPr>
          <p:cNvPr id="201733" name="Text Box 5">
            <a:extLst>
              <a:ext uri="{FF2B5EF4-FFF2-40B4-BE49-F238E27FC236}">
                <a16:creationId xmlns:a16="http://schemas.microsoft.com/office/drawing/2014/main" id="{7AF929D5-E328-EE75-66E4-2EBCBFC733CF}"/>
              </a:ext>
            </a:extLst>
          </p:cNvPr>
          <p:cNvSpPr txBox="1">
            <a:spLocks noChangeArrowheads="1"/>
          </p:cNvSpPr>
          <p:nvPr/>
        </p:nvSpPr>
        <p:spPr bwMode="auto">
          <a:xfrm>
            <a:off x="2247900" y="3825241"/>
            <a:ext cx="76962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b="1" dirty="0">
                <a:solidFill>
                  <a:srgbClr val="003366"/>
                </a:solidFill>
                <a:latin typeface="Narkisim" panose="020E0502050101010101" pitchFamily="34" charset="-79"/>
              </a:rPr>
              <a:t>DEFINING NORMS:</a:t>
            </a:r>
          </a:p>
          <a:p>
            <a:pPr defTabSz="914400" fontAlgn="base">
              <a:spcBef>
                <a:spcPct val="50000"/>
              </a:spcBef>
              <a:spcAft>
                <a:spcPct val="0"/>
              </a:spcAft>
              <a:buClrTx/>
              <a:buSzTx/>
              <a:buFontTx/>
              <a:buChar char="•"/>
            </a:pPr>
            <a:r>
              <a:rPr lang="en-US" altLang="en-US" sz="2400" dirty="0">
                <a:solidFill>
                  <a:srgbClr val="FFFFFF"/>
                </a:solidFill>
                <a:latin typeface="Narkisim" panose="020E0502050101010101" pitchFamily="34" charset="-79"/>
              </a:rPr>
              <a:t> YHWH cannot be seen by humans (Ex. 19:21; 33:20).</a:t>
            </a:r>
          </a:p>
          <a:p>
            <a:pPr defTabSz="914400" fontAlgn="base">
              <a:spcBef>
                <a:spcPct val="50000"/>
              </a:spcBef>
              <a:spcAft>
                <a:spcPct val="0"/>
              </a:spcAft>
              <a:buClrTx/>
              <a:buSzTx/>
              <a:buFontTx/>
              <a:buChar char="•"/>
            </a:pPr>
            <a:r>
              <a:rPr lang="en-US" altLang="en-US" sz="2400" dirty="0">
                <a:solidFill>
                  <a:srgbClr val="FFFFFF"/>
                </a:solidFill>
                <a:latin typeface="Narkisim" panose="020E0502050101010101" pitchFamily="34" charset="-79"/>
              </a:rPr>
              <a:t> He takes the initiative to reveal himself in temporary self</a:t>
            </a:r>
          </a:p>
          <a:p>
            <a:pPr defTabSz="914400" fontAlgn="base">
              <a:spcBef>
                <a:spcPts val="0"/>
              </a:spcBef>
              <a:spcAft>
                <a:spcPct val="0"/>
              </a:spcAft>
              <a:buClrTx/>
              <a:buSzTx/>
              <a:buNone/>
            </a:pPr>
            <a:r>
              <a:rPr lang="en-US" altLang="en-US" sz="2400" dirty="0">
                <a:solidFill>
                  <a:srgbClr val="FFFFFF"/>
                </a:solidFill>
                <a:latin typeface="Narkisim" panose="020E0502050101010101" pitchFamily="34" charset="-79"/>
              </a:rPr>
              <a:t>    -disclosures as the </a:t>
            </a:r>
            <a:r>
              <a:rPr lang="en-US" altLang="en-US" sz="2400" dirty="0" err="1">
                <a:solidFill>
                  <a:srgbClr val="FFFFFF"/>
                </a:solidFill>
                <a:latin typeface="Narkisim" panose="020E0502050101010101" pitchFamily="34" charset="-79"/>
              </a:rPr>
              <a:t>Mal’ak</a:t>
            </a:r>
            <a:r>
              <a:rPr lang="en-US" altLang="en-US" sz="2400" dirty="0">
                <a:solidFill>
                  <a:srgbClr val="FFFFFF"/>
                </a:solidFill>
                <a:latin typeface="Narkisim" panose="020E0502050101010101" pitchFamily="34" charset="-79"/>
              </a:rPr>
              <a:t> Yahweh (Angel of the L</a:t>
            </a:r>
            <a:r>
              <a:rPr lang="en-US" altLang="en-US" sz="2000" dirty="0">
                <a:solidFill>
                  <a:srgbClr val="FFFFFF"/>
                </a:solidFill>
                <a:latin typeface="Narkisim" panose="020E0502050101010101" pitchFamily="34" charset="-79"/>
              </a:rPr>
              <a:t>ORD</a:t>
            </a:r>
            <a:r>
              <a:rPr lang="en-US" altLang="en-US" sz="2400" dirty="0">
                <a:solidFill>
                  <a:srgbClr val="FFFFFF"/>
                </a:solidFill>
                <a:latin typeface="Narkisim" panose="020E0502050101010101" pitchFamily="34" charset="-79"/>
              </a:rPr>
              <a:t>) and</a:t>
            </a:r>
          </a:p>
          <a:p>
            <a:pPr defTabSz="914400" fontAlgn="base">
              <a:spcBef>
                <a:spcPts val="0"/>
              </a:spcBef>
              <a:spcAft>
                <a:spcPct val="0"/>
              </a:spcAft>
              <a:buClrTx/>
              <a:buSzTx/>
              <a:buNone/>
            </a:pPr>
            <a:r>
              <a:rPr lang="en-US" altLang="en-US" sz="2400" dirty="0">
                <a:solidFill>
                  <a:srgbClr val="FFFFFF"/>
                </a:solidFill>
                <a:latin typeface="Narkisim" panose="020E0502050101010101" pitchFamily="34" charset="-79"/>
              </a:rPr>
              <a:t>    other forms.</a:t>
            </a:r>
          </a:p>
        </p:txBody>
      </p:sp>
      <p:sp>
        <p:nvSpPr>
          <p:cNvPr id="2" name="Slide Number Placeholder 1">
            <a:extLst>
              <a:ext uri="{FF2B5EF4-FFF2-40B4-BE49-F238E27FC236}">
                <a16:creationId xmlns:a16="http://schemas.microsoft.com/office/drawing/2014/main" id="{F803474A-F893-5900-B8E1-F20916CECE10}"/>
              </a:ext>
            </a:extLst>
          </p:cNvPr>
          <p:cNvSpPr>
            <a:spLocks noGrp="1"/>
          </p:cNvSpPr>
          <p:nvPr>
            <p:ph type="sldNum" sz="quarter" idx="12"/>
          </p:nvPr>
        </p:nvSpPr>
        <p:spPr/>
        <p:txBody>
          <a:bodyPr/>
          <a:lstStyle/>
          <a:p>
            <a:fld id="{8970F3A0-31CB-4585-B921-2BDCC879C381}" type="slidenum">
              <a:rPr lang="en-US" altLang="en-US" smtClean="0"/>
              <a:pPr/>
              <a:t>69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1730"/>
                                        </p:tgtEl>
                                        <p:attrNameLst>
                                          <p:attrName>style.visibility</p:attrName>
                                        </p:attrNameLst>
                                      </p:cBhvr>
                                      <p:to>
                                        <p:strVal val="visible"/>
                                      </p:to>
                                    </p:set>
                                    <p:anim calcmode="lin" valueType="num">
                                      <p:cBhvr>
                                        <p:cTn id="7" dur="500" fill="hold"/>
                                        <p:tgtEl>
                                          <p:spTgt spid="201730"/>
                                        </p:tgtEl>
                                        <p:attrNameLst>
                                          <p:attrName>ppt_w</p:attrName>
                                        </p:attrNameLst>
                                      </p:cBhvr>
                                      <p:tavLst>
                                        <p:tav tm="0">
                                          <p:val>
                                            <p:fltVal val="0"/>
                                          </p:val>
                                        </p:tav>
                                        <p:tav tm="100000">
                                          <p:val>
                                            <p:strVal val="#ppt_w"/>
                                          </p:val>
                                        </p:tav>
                                      </p:tavLst>
                                    </p:anim>
                                    <p:anim calcmode="lin" valueType="num">
                                      <p:cBhvr>
                                        <p:cTn id="8" dur="500" fill="hold"/>
                                        <p:tgtEl>
                                          <p:spTgt spid="20173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01731">
                                            <p:txEl>
                                              <p:pRg st="0" end="0"/>
                                            </p:txEl>
                                          </p:spTgt>
                                        </p:tgtEl>
                                        <p:attrNameLst>
                                          <p:attrName>style.visibility</p:attrName>
                                        </p:attrNameLst>
                                      </p:cBhvr>
                                      <p:to>
                                        <p:strVal val="visible"/>
                                      </p:to>
                                    </p:set>
                                    <p:animEffect transition="in" filter="fade">
                                      <p:cBhvr>
                                        <p:cTn id="13" dur="1000"/>
                                        <p:tgtEl>
                                          <p:spTgt spid="20173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5" fill="hold" nodeType="clickEffect">
                                  <p:stCondLst>
                                    <p:cond delay="0"/>
                                  </p:stCondLst>
                                  <p:childTnLst>
                                    <p:set>
                                      <p:cBhvr>
                                        <p:cTn id="17" dur="1" fill="hold">
                                          <p:stCondLst>
                                            <p:cond delay="0"/>
                                          </p:stCondLst>
                                        </p:cTn>
                                        <p:tgtEl>
                                          <p:spTgt spid="201732"/>
                                        </p:tgtEl>
                                        <p:attrNameLst>
                                          <p:attrName>style.visibility</p:attrName>
                                        </p:attrNameLst>
                                      </p:cBhvr>
                                      <p:to>
                                        <p:strVal val="visible"/>
                                      </p:to>
                                    </p:set>
                                    <p:animEffect transition="in" filter="randombar(vertical)">
                                      <p:cBhvr>
                                        <p:cTn id="18" dur="500"/>
                                        <p:tgtEl>
                                          <p:spTgt spid="201732"/>
                                        </p:tgtEl>
                                      </p:cBhvr>
                                    </p:animEffect>
                                  </p:childTnLst>
                                </p:cTn>
                              </p:par>
                              <p:par>
                                <p:cTn id="19" presetID="14" presetClass="entr" presetSubtype="5" fill="hold" nodeType="withEffect">
                                  <p:stCondLst>
                                    <p:cond delay="0"/>
                                  </p:stCondLst>
                                  <p:childTnLst>
                                    <p:set>
                                      <p:cBhvr>
                                        <p:cTn id="20" dur="1" fill="hold">
                                          <p:stCondLst>
                                            <p:cond delay="0"/>
                                          </p:stCondLst>
                                        </p:cTn>
                                        <p:tgtEl>
                                          <p:spTgt spid="201733">
                                            <p:txEl>
                                              <p:pRg st="0" end="0"/>
                                            </p:txEl>
                                          </p:spTgt>
                                        </p:tgtEl>
                                        <p:attrNameLst>
                                          <p:attrName>style.visibility</p:attrName>
                                        </p:attrNameLst>
                                      </p:cBhvr>
                                      <p:to>
                                        <p:strVal val="visible"/>
                                      </p:to>
                                    </p:set>
                                    <p:animEffect transition="in" filter="randombar(vertical)">
                                      <p:cBhvr>
                                        <p:cTn id="21" dur="500"/>
                                        <p:tgtEl>
                                          <p:spTgt spid="20173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201733">
                                            <p:txEl>
                                              <p:pRg st="1" end="1"/>
                                            </p:txEl>
                                          </p:spTgt>
                                        </p:tgtEl>
                                        <p:attrNameLst>
                                          <p:attrName>style.visibility</p:attrName>
                                        </p:attrNameLst>
                                      </p:cBhvr>
                                      <p:to>
                                        <p:strVal val="visible"/>
                                      </p:to>
                                    </p:set>
                                    <p:animEffect transition="in" filter="randombar(vertical)">
                                      <p:cBhvr>
                                        <p:cTn id="26" dur="500"/>
                                        <p:tgtEl>
                                          <p:spTgt spid="20173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5" fill="hold" nodeType="clickEffect">
                                  <p:stCondLst>
                                    <p:cond delay="0"/>
                                  </p:stCondLst>
                                  <p:childTnLst>
                                    <p:set>
                                      <p:cBhvr>
                                        <p:cTn id="30" dur="1" fill="hold">
                                          <p:stCondLst>
                                            <p:cond delay="0"/>
                                          </p:stCondLst>
                                        </p:cTn>
                                        <p:tgtEl>
                                          <p:spTgt spid="201733">
                                            <p:txEl>
                                              <p:pRg st="2" end="2"/>
                                            </p:txEl>
                                          </p:spTgt>
                                        </p:tgtEl>
                                        <p:attrNameLst>
                                          <p:attrName>style.visibility</p:attrName>
                                        </p:attrNameLst>
                                      </p:cBhvr>
                                      <p:to>
                                        <p:strVal val="visible"/>
                                      </p:to>
                                    </p:set>
                                    <p:animEffect transition="in" filter="randombar(vertical)">
                                      <p:cBhvr>
                                        <p:cTn id="31" dur="500"/>
                                        <p:tgtEl>
                                          <p:spTgt spid="201733">
                                            <p:txEl>
                                              <p:pRg st="2" end="2"/>
                                            </p:txEl>
                                          </p:spTgt>
                                        </p:tgtEl>
                                      </p:cBhvr>
                                    </p:animEffect>
                                  </p:childTnLst>
                                </p:cTn>
                              </p:par>
                              <p:par>
                                <p:cTn id="32" presetID="14" presetClass="entr" presetSubtype="5" fill="hold" nodeType="withEffect">
                                  <p:stCondLst>
                                    <p:cond delay="0"/>
                                  </p:stCondLst>
                                  <p:childTnLst>
                                    <p:set>
                                      <p:cBhvr>
                                        <p:cTn id="33" dur="1" fill="hold">
                                          <p:stCondLst>
                                            <p:cond delay="0"/>
                                          </p:stCondLst>
                                        </p:cTn>
                                        <p:tgtEl>
                                          <p:spTgt spid="201733">
                                            <p:txEl>
                                              <p:pRg st="3" end="3"/>
                                            </p:txEl>
                                          </p:spTgt>
                                        </p:tgtEl>
                                        <p:attrNameLst>
                                          <p:attrName>style.visibility</p:attrName>
                                        </p:attrNameLst>
                                      </p:cBhvr>
                                      <p:to>
                                        <p:strVal val="visible"/>
                                      </p:to>
                                    </p:set>
                                    <p:animEffect transition="in" filter="randombar(vertical)">
                                      <p:cBhvr>
                                        <p:cTn id="34" dur="500"/>
                                        <p:tgtEl>
                                          <p:spTgt spid="201733">
                                            <p:txEl>
                                              <p:pRg st="3" end="3"/>
                                            </p:txEl>
                                          </p:spTgt>
                                        </p:tgtEl>
                                      </p:cBhvr>
                                    </p:animEffect>
                                  </p:childTnLst>
                                </p:cTn>
                              </p:par>
                              <p:par>
                                <p:cTn id="35" presetID="14" presetClass="entr" presetSubtype="5" fill="hold" nodeType="withEffect">
                                  <p:stCondLst>
                                    <p:cond delay="0"/>
                                  </p:stCondLst>
                                  <p:childTnLst>
                                    <p:set>
                                      <p:cBhvr>
                                        <p:cTn id="36" dur="1" fill="hold">
                                          <p:stCondLst>
                                            <p:cond delay="0"/>
                                          </p:stCondLst>
                                        </p:cTn>
                                        <p:tgtEl>
                                          <p:spTgt spid="201733">
                                            <p:txEl>
                                              <p:pRg st="4" end="4"/>
                                            </p:txEl>
                                          </p:spTgt>
                                        </p:tgtEl>
                                        <p:attrNameLst>
                                          <p:attrName>style.visibility</p:attrName>
                                        </p:attrNameLst>
                                      </p:cBhvr>
                                      <p:to>
                                        <p:strVal val="visible"/>
                                      </p:to>
                                    </p:set>
                                    <p:animEffect transition="in" filter="randombar(vertical)">
                                      <p:cBhvr>
                                        <p:cTn id="37" dur="500"/>
                                        <p:tgtEl>
                                          <p:spTgt spid="2017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0FD19001-132C-BB01-F558-86C30F023EC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C9AC133-656B-332B-FA75-A3D108685B61}"/>
              </a:ext>
            </a:extLst>
          </p:cNvPr>
          <p:cNvSpPr/>
          <p:nvPr/>
        </p:nvSpPr>
        <p:spPr>
          <a:xfrm>
            <a:off x="1696720" y="3972560"/>
            <a:ext cx="2550160" cy="248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1E055D-31E0-A349-F923-D6C7C7BBF09B}"/>
              </a:ext>
            </a:extLst>
          </p:cNvPr>
          <p:cNvSpPr txBox="1"/>
          <p:nvPr/>
        </p:nvSpPr>
        <p:spPr>
          <a:xfrm>
            <a:off x="1696720" y="1564095"/>
            <a:ext cx="2753360" cy="2923877"/>
          </a:xfrm>
          <a:prstGeom prst="rect">
            <a:avLst/>
          </a:prstGeom>
          <a:noFill/>
        </p:spPr>
        <p:txBody>
          <a:bodyPr wrap="square" rtlCol="0">
            <a:spAutoFit/>
          </a:bodyPr>
          <a:lstStyle/>
          <a:p>
            <a:r>
              <a:rPr lang="en-US" sz="2400" b="1" dirty="0">
                <a:solidFill>
                  <a:schemeClr val="accent4">
                    <a:lumMod val="10000"/>
                  </a:schemeClr>
                </a:solidFill>
              </a:rPr>
              <a:t>Leningrad Codex (AD 1008)</a:t>
            </a:r>
          </a:p>
          <a:p>
            <a:pPr marL="342900" indent="-342900">
              <a:buFont typeface="Arial" panose="020B0604020202020204" pitchFamily="34" charset="0"/>
              <a:buChar char="•"/>
            </a:pPr>
            <a:r>
              <a:rPr lang="en-US" sz="2000" dirty="0">
                <a:solidFill>
                  <a:schemeClr val="accent4">
                    <a:lumMod val="10000"/>
                  </a:schemeClr>
                </a:solidFill>
              </a:rPr>
              <a:t>Entire OT in Hebrew</a:t>
            </a:r>
          </a:p>
          <a:p>
            <a:pPr marL="342900" indent="-342900">
              <a:buFont typeface="Arial" panose="020B0604020202020204" pitchFamily="34" charset="0"/>
              <a:buChar char="•"/>
            </a:pPr>
            <a:r>
              <a:rPr lang="en-US" sz="2000" dirty="0">
                <a:solidFill>
                  <a:schemeClr val="accent4">
                    <a:lumMod val="10000"/>
                  </a:schemeClr>
                </a:solidFill>
              </a:rPr>
              <a:t>Page 1 of Genesis (1:1-26)</a:t>
            </a:r>
          </a:p>
          <a:p>
            <a:endParaRPr lang="en-US" sz="2400" b="1" dirty="0">
              <a:solidFill>
                <a:schemeClr val="accent4">
                  <a:lumMod val="10000"/>
                </a:schemeClr>
              </a:solidFill>
            </a:endParaRPr>
          </a:p>
          <a:p>
            <a:r>
              <a:rPr lang="en-US" sz="1600" dirty="0">
                <a:solidFill>
                  <a:schemeClr val="accent4">
                    <a:lumMod val="10000"/>
                  </a:schemeClr>
                </a:solidFill>
              </a:rPr>
              <a:t>National Library of Russia</a:t>
            </a:r>
          </a:p>
          <a:p>
            <a:r>
              <a:rPr lang="en-US" sz="1600" dirty="0">
                <a:solidFill>
                  <a:schemeClr val="accent4">
                    <a:lumMod val="10000"/>
                  </a:schemeClr>
                </a:solidFill>
              </a:rPr>
              <a:t>(St. Petersburg)</a:t>
            </a:r>
          </a:p>
        </p:txBody>
      </p:sp>
      <p:sp>
        <p:nvSpPr>
          <p:cNvPr id="4" name="Slide Number Placeholder 3">
            <a:extLst>
              <a:ext uri="{FF2B5EF4-FFF2-40B4-BE49-F238E27FC236}">
                <a16:creationId xmlns:a16="http://schemas.microsoft.com/office/drawing/2014/main" id="{C8264E26-F86E-2BA9-0E1F-8080E509ABE6}"/>
              </a:ext>
            </a:extLst>
          </p:cNvPr>
          <p:cNvSpPr>
            <a:spLocks noGrp="1"/>
          </p:cNvSpPr>
          <p:nvPr>
            <p:ph type="sldNum" sz="quarter" idx="12"/>
          </p:nvPr>
        </p:nvSpPr>
        <p:spPr/>
        <p:txBody>
          <a:bodyPr/>
          <a:lstStyle/>
          <a:p>
            <a:fld id="{38573754-D2D4-45A1-88E8-4AB0F93E9D49}" type="slidenum">
              <a:rPr lang="en-US" altLang="en-US" smtClean="0"/>
              <a:pPr/>
              <a:t>7</a:t>
            </a:fld>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868C9F4-9BE6-1A7C-8DCB-5CF96D806045}"/>
              </a:ext>
            </a:extLst>
          </p:cNvPr>
          <p:cNvSpPr>
            <a:spLocks noGrp="1" noChangeArrowheads="1"/>
          </p:cNvSpPr>
          <p:nvPr>
            <p:ph type="title"/>
          </p:nvPr>
        </p:nvSpPr>
        <p:spPr>
          <a:xfrm>
            <a:off x="5410200" y="430214"/>
            <a:ext cx="4800600" cy="1322387"/>
          </a:xfrm>
        </p:spPr>
        <p:txBody>
          <a:bodyPr/>
          <a:lstStyle/>
          <a:p>
            <a:pPr eaLnBrk="1" hangingPunct="1">
              <a:defRPr/>
            </a:pPr>
            <a:r>
              <a:rPr lang="en-US" altLang="en-US" sz="5400" dirty="0">
                <a:solidFill>
                  <a:srgbClr val="FF3300"/>
                </a:solidFill>
                <a:latin typeface="Matura MT Script Capitals" pitchFamily="66" charset="0"/>
              </a:rPr>
              <a:t>Tents and Altars</a:t>
            </a:r>
          </a:p>
        </p:txBody>
      </p:sp>
      <p:sp>
        <p:nvSpPr>
          <p:cNvPr id="202757" name="Rectangle 5">
            <a:extLst>
              <a:ext uri="{FF2B5EF4-FFF2-40B4-BE49-F238E27FC236}">
                <a16:creationId xmlns:a16="http://schemas.microsoft.com/office/drawing/2014/main" id="{7BF7EDDB-D457-D9F0-7851-64666644D315}"/>
              </a:ext>
            </a:extLst>
          </p:cNvPr>
          <p:cNvSpPr>
            <a:spLocks noGrp="1" noChangeArrowheads="1"/>
          </p:cNvSpPr>
          <p:nvPr>
            <p:ph type="body" sz="half" idx="2"/>
          </p:nvPr>
        </p:nvSpPr>
        <p:spPr>
          <a:xfrm>
            <a:off x="6172200" y="2057400"/>
            <a:ext cx="5288280" cy="3505200"/>
          </a:xfrm>
        </p:spPr>
        <p:txBody>
          <a:bodyPr/>
          <a:lstStyle/>
          <a:p>
            <a:pPr eaLnBrk="1" hangingPunct="1">
              <a:lnSpc>
                <a:spcPct val="90000"/>
              </a:lnSpc>
              <a:buFont typeface="Wingdings" panose="05000000000000000000" pitchFamily="2" charset="2"/>
              <a:buNone/>
              <a:defRPr/>
            </a:pPr>
            <a:r>
              <a:rPr lang="en-US" altLang="en-US" sz="2400" dirty="0">
                <a:solidFill>
                  <a:srgbClr val="FFFFCC"/>
                </a:solidFill>
              </a:rPr>
              <a:t>As a semi-nomad, Abram lived in tents (a sign of temporary residency).</a:t>
            </a:r>
          </a:p>
          <a:p>
            <a:pPr eaLnBrk="1" hangingPunct="1">
              <a:lnSpc>
                <a:spcPct val="90000"/>
              </a:lnSpc>
              <a:buFont typeface="Wingdings" panose="05000000000000000000" pitchFamily="2" charset="2"/>
              <a:buNone/>
              <a:defRPr/>
            </a:pPr>
            <a:r>
              <a:rPr lang="en-US" altLang="en-US" sz="2400" dirty="0">
                <a:solidFill>
                  <a:srgbClr val="FFFFCC"/>
                </a:solidFill>
              </a:rPr>
              <a:t>However, he also built altars (a sign of permanency). The places where he built altars (Shechem, Bethel, Hebron, Moriah) became sacred sites in the later history of Israel.</a:t>
            </a:r>
          </a:p>
        </p:txBody>
      </p:sp>
      <p:pic>
        <p:nvPicPr>
          <p:cNvPr id="18436" name="Picture 6" descr="BAS28">
            <a:extLst>
              <a:ext uri="{FF2B5EF4-FFF2-40B4-BE49-F238E27FC236}">
                <a16:creationId xmlns:a16="http://schemas.microsoft.com/office/drawing/2014/main" id="{CEFFBCD9-763F-E880-6A3C-9947A039BC8D}"/>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409"/>
          <a:stretch>
            <a:fillRect/>
          </a:stretch>
        </p:blipFill>
        <p:spPr>
          <a:xfrm>
            <a:off x="1541463" y="0"/>
            <a:ext cx="4324350" cy="6858000"/>
          </a:xfrm>
          <a:noFill/>
          <a:extLst>
            <a:ext uri="{909E8E84-426E-40DD-AFC4-6F175D3DCCD1}">
              <a14:hiddenFill xmlns:a14="http://schemas.microsoft.com/office/drawing/2010/main">
                <a:solidFill>
                  <a:srgbClr val="FFFFFF"/>
                </a:solidFill>
              </a14:hiddenFill>
            </a:ext>
          </a:extLst>
        </p:spPr>
      </p:pic>
      <p:sp>
        <p:nvSpPr>
          <p:cNvPr id="18437" name="Text Box 7">
            <a:extLst>
              <a:ext uri="{FF2B5EF4-FFF2-40B4-BE49-F238E27FC236}">
                <a16:creationId xmlns:a16="http://schemas.microsoft.com/office/drawing/2014/main" id="{876D28D6-63F6-9A21-9DE2-6E47572E50F4}"/>
              </a:ext>
            </a:extLst>
          </p:cNvPr>
          <p:cNvSpPr txBox="1">
            <a:spLocks noChangeArrowheads="1"/>
          </p:cNvSpPr>
          <p:nvPr/>
        </p:nvSpPr>
        <p:spPr bwMode="auto">
          <a:xfrm>
            <a:off x="6096000" y="5791200"/>
            <a:ext cx="4419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1800">
                <a:solidFill>
                  <a:srgbClr val="FFFFFF"/>
                </a:solidFill>
              </a:rPr>
              <a:t>Bedouin tents and the semi-nomadic lifestyle have not changed greatly in the last four millennia.</a:t>
            </a:r>
          </a:p>
        </p:txBody>
      </p:sp>
      <p:sp>
        <p:nvSpPr>
          <p:cNvPr id="2" name="Slide Number Placeholder 1">
            <a:extLst>
              <a:ext uri="{FF2B5EF4-FFF2-40B4-BE49-F238E27FC236}">
                <a16:creationId xmlns:a16="http://schemas.microsoft.com/office/drawing/2014/main" id="{6FBF74D2-47A4-4A8B-0E53-DA5D6175D333}"/>
              </a:ext>
            </a:extLst>
          </p:cNvPr>
          <p:cNvSpPr>
            <a:spLocks noGrp="1"/>
          </p:cNvSpPr>
          <p:nvPr>
            <p:ph type="sldNum" sz="quarter" idx="12"/>
          </p:nvPr>
        </p:nvSpPr>
        <p:spPr/>
        <p:txBody>
          <a:bodyPr/>
          <a:lstStyle/>
          <a:p>
            <a:fld id="{CCC39640-292F-4139-8AA1-A8600E1BAB66}" type="slidenum">
              <a:rPr lang="en-US" altLang="en-US" smtClean="0"/>
              <a:pPr/>
              <a:t>70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2757">
                                            <p:txEl>
                                              <p:pRg st="0" end="0"/>
                                            </p:txEl>
                                          </p:spTgt>
                                        </p:tgtEl>
                                        <p:attrNameLst>
                                          <p:attrName>style.visibility</p:attrName>
                                        </p:attrNameLst>
                                      </p:cBhvr>
                                      <p:to>
                                        <p:strVal val="visible"/>
                                      </p:to>
                                    </p:set>
                                    <p:animEffect transition="in" filter="fade">
                                      <p:cBhvr>
                                        <p:cTn id="7" dur="500"/>
                                        <p:tgtEl>
                                          <p:spTgt spid="2027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2757">
                                            <p:txEl>
                                              <p:pRg st="1" end="1"/>
                                            </p:txEl>
                                          </p:spTgt>
                                        </p:tgtEl>
                                        <p:attrNameLst>
                                          <p:attrName>style.visibility</p:attrName>
                                        </p:attrNameLst>
                                      </p:cBhvr>
                                      <p:to>
                                        <p:strVal val="visible"/>
                                      </p:to>
                                    </p:set>
                                    <p:animEffect transition="in" filter="fade">
                                      <p:cBhvr>
                                        <p:cTn id="12" dur="500"/>
                                        <p:tgtEl>
                                          <p:spTgt spid="2027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9071DFDE-30F2-EF1D-8D68-3BE9EAB07A74}"/>
              </a:ext>
            </a:extLst>
          </p:cNvPr>
          <p:cNvSpPr>
            <a:spLocks noGrp="1" noChangeArrowheads="1"/>
          </p:cNvSpPr>
          <p:nvPr>
            <p:ph type="title"/>
          </p:nvPr>
        </p:nvSpPr>
        <p:spPr>
          <a:xfrm>
            <a:off x="1981200" y="0"/>
            <a:ext cx="8229600" cy="1828800"/>
          </a:xfrm>
        </p:spPr>
        <p:txBody>
          <a:bodyPr/>
          <a:lstStyle/>
          <a:p>
            <a:pPr eaLnBrk="1" hangingPunct="1">
              <a:defRPr/>
            </a:pPr>
            <a:r>
              <a:rPr lang="en-US" altLang="en-US" sz="4000" dirty="0">
                <a:solidFill>
                  <a:srgbClr val="FF6600"/>
                </a:solidFill>
                <a:latin typeface="Alba" pitchFamily="2" charset="0"/>
              </a:rPr>
              <a:t>Threats to God’s Promise of Offspring</a:t>
            </a:r>
            <a:br>
              <a:rPr lang="en-US" altLang="en-US" sz="4000" dirty="0">
                <a:solidFill>
                  <a:srgbClr val="FF6600"/>
                </a:solidFill>
                <a:latin typeface="Alba" pitchFamily="2" charset="0"/>
              </a:rPr>
            </a:br>
            <a:r>
              <a:rPr lang="en-US" altLang="en-US" sz="2400" i="1" dirty="0">
                <a:solidFill>
                  <a:srgbClr val="FF9933"/>
                </a:solidFill>
                <a:latin typeface="Comic Sans MS" panose="030F0702030302020204" pitchFamily="66" charset="0"/>
              </a:rPr>
              <a:t>much of Genesis details the recurring threats to Yahweh’s promise of </a:t>
            </a:r>
            <a:r>
              <a:rPr lang="en-US" altLang="en-US" sz="2400" i="1" dirty="0" err="1">
                <a:solidFill>
                  <a:srgbClr val="FF9933"/>
                </a:solidFill>
                <a:latin typeface="Comic Sans MS" panose="030F0702030302020204" pitchFamily="66" charset="0"/>
              </a:rPr>
              <a:t>offsring</a:t>
            </a:r>
            <a:r>
              <a:rPr lang="en-US" altLang="en-US" sz="2400" i="1" dirty="0">
                <a:solidFill>
                  <a:srgbClr val="FF9933"/>
                </a:solidFill>
                <a:latin typeface="Comic Sans MS" panose="030F0702030302020204" pitchFamily="66" charset="0"/>
              </a:rPr>
              <a:t> to Abram</a:t>
            </a:r>
            <a:endParaRPr lang="en-US" altLang="en-US" sz="4000" dirty="0">
              <a:solidFill>
                <a:srgbClr val="FF9933"/>
              </a:solidFill>
              <a:latin typeface="Alba" pitchFamily="2" charset="0"/>
            </a:endParaRPr>
          </a:p>
        </p:txBody>
      </p:sp>
      <p:sp>
        <p:nvSpPr>
          <p:cNvPr id="205828" name="Rectangle 4">
            <a:extLst>
              <a:ext uri="{FF2B5EF4-FFF2-40B4-BE49-F238E27FC236}">
                <a16:creationId xmlns:a16="http://schemas.microsoft.com/office/drawing/2014/main" id="{31BC2418-E6EB-15E2-6379-32EBA686F34B}"/>
              </a:ext>
            </a:extLst>
          </p:cNvPr>
          <p:cNvSpPr>
            <a:spLocks noGrp="1" noChangeArrowheads="1"/>
          </p:cNvSpPr>
          <p:nvPr>
            <p:ph type="body" sz="half" idx="1"/>
          </p:nvPr>
        </p:nvSpPr>
        <p:spPr>
          <a:xfrm>
            <a:off x="1752600" y="1752600"/>
            <a:ext cx="4267200" cy="5105400"/>
          </a:xfrm>
        </p:spPr>
        <p:txBody>
          <a:bodyPr/>
          <a:lstStyle/>
          <a:p>
            <a:pPr eaLnBrk="1" hangingPunct="1">
              <a:lnSpc>
                <a:spcPct val="90000"/>
              </a:lnSpc>
              <a:defRPr/>
            </a:pPr>
            <a:r>
              <a:rPr lang="en-US" altLang="en-US" sz="2400">
                <a:latin typeface="Comic Sans MS" panose="030F0702030302020204" pitchFamily="66" charset="0"/>
              </a:rPr>
              <a:t>Sarah’s sterility</a:t>
            </a:r>
          </a:p>
          <a:p>
            <a:pPr eaLnBrk="1" hangingPunct="1">
              <a:lnSpc>
                <a:spcPct val="90000"/>
              </a:lnSpc>
              <a:defRPr/>
            </a:pPr>
            <a:r>
              <a:rPr lang="en-US" altLang="en-US" sz="2400">
                <a:latin typeface="Comic Sans MS" panose="030F0702030302020204" pitchFamily="66" charset="0"/>
              </a:rPr>
              <a:t>Sarah’s addition to Pharaoh’s harem</a:t>
            </a:r>
          </a:p>
          <a:p>
            <a:pPr eaLnBrk="1" hangingPunct="1">
              <a:lnSpc>
                <a:spcPct val="90000"/>
              </a:lnSpc>
              <a:defRPr/>
            </a:pPr>
            <a:r>
              <a:rPr lang="en-US" altLang="en-US" sz="2400">
                <a:latin typeface="Comic Sans MS" panose="030F0702030302020204" pitchFamily="66" charset="0"/>
              </a:rPr>
              <a:t>Abram’s survival in the uncivilized hill-lands</a:t>
            </a:r>
          </a:p>
          <a:p>
            <a:pPr eaLnBrk="1" hangingPunct="1">
              <a:lnSpc>
                <a:spcPct val="90000"/>
              </a:lnSpc>
              <a:defRPr/>
            </a:pPr>
            <a:r>
              <a:rPr lang="en-US" altLang="en-US" sz="2400">
                <a:latin typeface="Comic Sans MS" panose="030F0702030302020204" pitchFamily="66" charset="0"/>
              </a:rPr>
              <a:t>Abram’s attempt at slave adoption</a:t>
            </a:r>
          </a:p>
          <a:p>
            <a:pPr eaLnBrk="1" hangingPunct="1">
              <a:lnSpc>
                <a:spcPct val="90000"/>
              </a:lnSpc>
              <a:defRPr/>
            </a:pPr>
            <a:r>
              <a:rPr lang="en-US" altLang="en-US" sz="2400">
                <a:latin typeface="Comic Sans MS" panose="030F0702030302020204" pitchFamily="66" charset="0"/>
              </a:rPr>
              <a:t>Birth of Ishmael, the slave son</a:t>
            </a:r>
          </a:p>
          <a:p>
            <a:pPr eaLnBrk="1" hangingPunct="1">
              <a:lnSpc>
                <a:spcPct val="90000"/>
              </a:lnSpc>
              <a:defRPr/>
            </a:pPr>
            <a:r>
              <a:rPr lang="en-US" altLang="en-US" sz="2400">
                <a:latin typeface="Comic Sans MS" panose="030F0702030302020204" pitchFamily="66" charset="0"/>
              </a:rPr>
              <a:t>Sarah’s advancing age</a:t>
            </a:r>
          </a:p>
          <a:p>
            <a:pPr eaLnBrk="1" hangingPunct="1">
              <a:lnSpc>
                <a:spcPct val="90000"/>
              </a:lnSpc>
              <a:defRPr/>
            </a:pPr>
            <a:r>
              <a:rPr lang="en-US" altLang="en-US" sz="2400">
                <a:latin typeface="Comic Sans MS" panose="030F0702030302020204" pitchFamily="66" charset="0"/>
              </a:rPr>
              <a:t>Sarah’s addition to Abimelech’s harem</a:t>
            </a:r>
          </a:p>
          <a:p>
            <a:pPr eaLnBrk="1" hangingPunct="1">
              <a:lnSpc>
                <a:spcPct val="90000"/>
              </a:lnSpc>
              <a:defRPr/>
            </a:pPr>
            <a:r>
              <a:rPr lang="en-US" altLang="en-US" sz="2400">
                <a:latin typeface="Comic Sans MS" panose="030F0702030302020204" pitchFamily="66" charset="0"/>
              </a:rPr>
              <a:t>Sacrifice of Isaac</a:t>
            </a:r>
          </a:p>
        </p:txBody>
      </p:sp>
      <p:sp>
        <p:nvSpPr>
          <p:cNvPr id="205829" name="Rectangle 5">
            <a:extLst>
              <a:ext uri="{FF2B5EF4-FFF2-40B4-BE49-F238E27FC236}">
                <a16:creationId xmlns:a16="http://schemas.microsoft.com/office/drawing/2014/main" id="{7218D4A4-C8BB-2130-635F-15DB0AFB41CA}"/>
              </a:ext>
            </a:extLst>
          </p:cNvPr>
          <p:cNvSpPr>
            <a:spLocks noGrp="1" noChangeArrowheads="1"/>
          </p:cNvSpPr>
          <p:nvPr>
            <p:ph type="body" sz="half" idx="2"/>
          </p:nvPr>
        </p:nvSpPr>
        <p:spPr>
          <a:xfrm>
            <a:off x="6172200" y="1752600"/>
            <a:ext cx="4343400" cy="4800600"/>
          </a:xfrm>
        </p:spPr>
        <p:txBody>
          <a:bodyPr/>
          <a:lstStyle/>
          <a:p>
            <a:pPr eaLnBrk="1" hangingPunct="1">
              <a:lnSpc>
                <a:spcPct val="90000"/>
              </a:lnSpc>
              <a:defRPr/>
            </a:pPr>
            <a:r>
              <a:rPr lang="en-US" altLang="en-US" sz="2400">
                <a:latin typeface="Comic Sans MS" panose="030F0702030302020204" pitchFamily="66" charset="0"/>
              </a:rPr>
              <a:t>Rebekah’s sterility</a:t>
            </a:r>
          </a:p>
          <a:p>
            <a:pPr eaLnBrk="1" hangingPunct="1">
              <a:lnSpc>
                <a:spcPct val="90000"/>
              </a:lnSpc>
              <a:defRPr/>
            </a:pPr>
            <a:r>
              <a:rPr lang="en-US" altLang="en-US" sz="2400">
                <a:latin typeface="Comic Sans MS" panose="030F0702030302020204" pitchFamily="66" charset="0"/>
              </a:rPr>
              <a:t>Abram’s additional sons</a:t>
            </a:r>
          </a:p>
          <a:p>
            <a:pPr eaLnBrk="1" hangingPunct="1">
              <a:lnSpc>
                <a:spcPct val="90000"/>
              </a:lnSpc>
              <a:defRPr/>
            </a:pPr>
            <a:r>
              <a:rPr lang="en-US" altLang="en-US" sz="2400">
                <a:latin typeface="Comic Sans MS" panose="030F0702030302020204" pitchFamily="66" charset="0"/>
              </a:rPr>
              <a:t>Abimelech’s intent to add Rebekah to his harem</a:t>
            </a:r>
          </a:p>
          <a:p>
            <a:pPr eaLnBrk="1" hangingPunct="1">
              <a:lnSpc>
                <a:spcPct val="90000"/>
              </a:lnSpc>
              <a:defRPr/>
            </a:pPr>
            <a:r>
              <a:rPr lang="en-US" altLang="en-US" sz="2400">
                <a:latin typeface="Comic Sans MS" panose="030F0702030302020204" pitchFamily="66" charset="0"/>
              </a:rPr>
              <a:t>Jacob and the ANE law of primogeniture</a:t>
            </a:r>
          </a:p>
          <a:p>
            <a:pPr eaLnBrk="1" hangingPunct="1">
              <a:lnSpc>
                <a:spcPct val="90000"/>
              </a:lnSpc>
              <a:defRPr/>
            </a:pPr>
            <a:r>
              <a:rPr lang="en-US" altLang="en-US" sz="2400">
                <a:latin typeface="Comic Sans MS" panose="030F0702030302020204" pitchFamily="66" charset="0"/>
              </a:rPr>
              <a:t>The vengeance of Esau</a:t>
            </a:r>
          </a:p>
          <a:p>
            <a:pPr eaLnBrk="1" hangingPunct="1">
              <a:lnSpc>
                <a:spcPct val="90000"/>
              </a:lnSpc>
              <a:defRPr/>
            </a:pPr>
            <a:r>
              <a:rPr lang="en-US" altLang="en-US" sz="2400">
                <a:latin typeface="Comic Sans MS" panose="030F0702030302020204" pitchFamily="66" charset="0"/>
              </a:rPr>
              <a:t>Selling of Joseph</a:t>
            </a:r>
          </a:p>
          <a:p>
            <a:pPr eaLnBrk="1" hangingPunct="1">
              <a:lnSpc>
                <a:spcPct val="90000"/>
              </a:lnSpc>
              <a:defRPr/>
            </a:pPr>
            <a:r>
              <a:rPr lang="en-US" altLang="en-US" sz="2400">
                <a:latin typeface="Comic Sans MS" panose="030F0702030302020204" pitchFamily="66" charset="0"/>
              </a:rPr>
              <a:t>Judah’s lack of an heir</a:t>
            </a:r>
          </a:p>
          <a:p>
            <a:pPr eaLnBrk="1" hangingPunct="1">
              <a:lnSpc>
                <a:spcPct val="90000"/>
              </a:lnSpc>
              <a:defRPr/>
            </a:pPr>
            <a:r>
              <a:rPr lang="en-US" altLang="en-US" sz="2400">
                <a:latin typeface="Comic Sans MS" panose="030F0702030302020204" pitchFamily="66" charset="0"/>
              </a:rPr>
              <a:t>Joseph’s life threatened in Egypt</a:t>
            </a:r>
          </a:p>
          <a:p>
            <a:pPr eaLnBrk="1" hangingPunct="1">
              <a:lnSpc>
                <a:spcPct val="90000"/>
              </a:lnSpc>
              <a:defRPr/>
            </a:pPr>
            <a:r>
              <a:rPr lang="en-US" altLang="en-US" sz="2400">
                <a:latin typeface="Comic Sans MS" panose="030F0702030302020204" pitchFamily="66" charset="0"/>
              </a:rPr>
              <a:t>Survival of Jacob’s family</a:t>
            </a:r>
          </a:p>
        </p:txBody>
      </p:sp>
      <p:sp>
        <p:nvSpPr>
          <p:cNvPr id="2" name="Slide Number Placeholder 1">
            <a:extLst>
              <a:ext uri="{FF2B5EF4-FFF2-40B4-BE49-F238E27FC236}">
                <a16:creationId xmlns:a16="http://schemas.microsoft.com/office/drawing/2014/main" id="{37BDD091-E369-47D1-36E3-0B4F69226962}"/>
              </a:ext>
            </a:extLst>
          </p:cNvPr>
          <p:cNvSpPr>
            <a:spLocks noGrp="1"/>
          </p:cNvSpPr>
          <p:nvPr>
            <p:ph type="sldNum" sz="quarter" idx="12"/>
          </p:nvPr>
        </p:nvSpPr>
        <p:spPr/>
        <p:txBody>
          <a:bodyPr/>
          <a:lstStyle/>
          <a:p>
            <a:fld id="{0A24E4AD-3459-46F8-BE82-DB623450E006}" type="slidenum">
              <a:rPr lang="en-US" altLang="en-US" smtClean="0"/>
              <a:pPr/>
              <a:t>71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26"/>
                                        </p:tgtEl>
                                        <p:attrNameLst>
                                          <p:attrName>style.visibility</p:attrName>
                                        </p:attrNameLst>
                                      </p:cBhvr>
                                      <p:to>
                                        <p:strVal val="visible"/>
                                      </p:to>
                                    </p:set>
                                    <p:anim calcmode="lin" valueType="num">
                                      <p:cBhvr>
                                        <p:cTn id="7" dur="500" fill="hold"/>
                                        <p:tgtEl>
                                          <p:spTgt spid="205826"/>
                                        </p:tgtEl>
                                        <p:attrNameLst>
                                          <p:attrName>ppt_w</p:attrName>
                                        </p:attrNameLst>
                                      </p:cBhvr>
                                      <p:tavLst>
                                        <p:tav tm="0">
                                          <p:val>
                                            <p:fltVal val="0"/>
                                          </p:val>
                                        </p:tav>
                                        <p:tav tm="100000">
                                          <p:val>
                                            <p:strVal val="#ppt_w"/>
                                          </p:val>
                                        </p:tav>
                                      </p:tavLst>
                                    </p:anim>
                                    <p:anim calcmode="lin" valueType="num">
                                      <p:cBhvr>
                                        <p:cTn id="8" dur="500" fill="hold"/>
                                        <p:tgtEl>
                                          <p:spTgt spid="2058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05828">
                                            <p:txEl>
                                              <p:pRg st="0" end="0"/>
                                            </p:txEl>
                                          </p:spTgt>
                                        </p:tgtEl>
                                        <p:attrNameLst>
                                          <p:attrName>style.visibility</p:attrName>
                                        </p:attrNameLst>
                                      </p:cBhvr>
                                      <p:to>
                                        <p:strVal val="visible"/>
                                      </p:to>
                                    </p:set>
                                    <p:animEffect transition="in" filter="fade">
                                      <p:cBhvr>
                                        <p:cTn id="13" dur="2000"/>
                                        <p:tgtEl>
                                          <p:spTgt spid="205828">
                                            <p:txEl>
                                              <p:pRg st="0" end="0"/>
                                            </p:txEl>
                                          </p:spTgt>
                                        </p:tgtEl>
                                      </p:cBhvr>
                                    </p:animEffect>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05828">
                                            <p:txEl>
                                              <p:pRg st="1" end="1"/>
                                            </p:txEl>
                                          </p:spTgt>
                                        </p:tgtEl>
                                        <p:attrNameLst>
                                          <p:attrName>style.visibility</p:attrName>
                                        </p:attrNameLst>
                                      </p:cBhvr>
                                      <p:to>
                                        <p:strVal val="visible"/>
                                      </p:to>
                                    </p:set>
                                    <p:animEffect transition="in" filter="fade">
                                      <p:cBhvr>
                                        <p:cTn id="17" dur="2000"/>
                                        <p:tgtEl>
                                          <p:spTgt spid="205828">
                                            <p:txEl>
                                              <p:pRg st="1" end="1"/>
                                            </p:txEl>
                                          </p:spTgt>
                                        </p:tgtEl>
                                      </p:cBhvr>
                                    </p:animEffect>
                                  </p:childTnLst>
                                </p:cTn>
                              </p:par>
                            </p:childTnLst>
                          </p:cTn>
                        </p:par>
                        <p:par>
                          <p:cTn id="18" fill="hold" nodeType="afterGroup">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5828">
                                            <p:txEl>
                                              <p:pRg st="2" end="2"/>
                                            </p:txEl>
                                          </p:spTgt>
                                        </p:tgtEl>
                                        <p:attrNameLst>
                                          <p:attrName>style.visibility</p:attrName>
                                        </p:attrNameLst>
                                      </p:cBhvr>
                                      <p:to>
                                        <p:strVal val="visible"/>
                                      </p:to>
                                    </p:set>
                                    <p:animEffect transition="in" filter="fade">
                                      <p:cBhvr>
                                        <p:cTn id="21" dur="2000"/>
                                        <p:tgtEl>
                                          <p:spTgt spid="205828">
                                            <p:txEl>
                                              <p:pRg st="2" end="2"/>
                                            </p:txEl>
                                          </p:spTgt>
                                        </p:tgtEl>
                                      </p:cBhvr>
                                    </p:animEffect>
                                  </p:childTnLst>
                                </p:cTn>
                              </p:par>
                            </p:childTnLst>
                          </p:cTn>
                        </p:par>
                        <p:par>
                          <p:cTn id="22" fill="hold" nodeType="afterGroup">
                            <p:stCondLst>
                              <p:cond delay="6000"/>
                            </p:stCondLst>
                            <p:childTnLst>
                              <p:par>
                                <p:cTn id="23" presetID="10" presetClass="entr" presetSubtype="0" fill="hold" nodeType="afterEffect">
                                  <p:stCondLst>
                                    <p:cond delay="0"/>
                                  </p:stCondLst>
                                  <p:childTnLst>
                                    <p:set>
                                      <p:cBhvr>
                                        <p:cTn id="24" dur="1" fill="hold">
                                          <p:stCondLst>
                                            <p:cond delay="0"/>
                                          </p:stCondLst>
                                        </p:cTn>
                                        <p:tgtEl>
                                          <p:spTgt spid="205828">
                                            <p:txEl>
                                              <p:pRg st="3" end="3"/>
                                            </p:txEl>
                                          </p:spTgt>
                                        </p:tgtEl>
                                        <p:attrNameLst>
                                          <p:attrName>style.visibility</p:attrName>
                                        </p:attrNameLst>
                                      </p:cBhvr>
                                      <p:to>
                                        <p:strVal val="visible"/>
                                      </p:to>
                                    </p:set>
                                    <p:animEffect transition="in" filter="fade">
                                      <p:cBhvr>
                                        <p:cTn id="25" dur="2000"/>
                                        <p:tgtEl>
                                          <p:spTgt spid="205828">
                                            <p:txEl>
                                              <p:pRg st="3" end="3"/>
                                            </p:txEl>
                                          </p:spTgt>
                                        </p:tgtEl>
                                      </p:cBhvr>
                                    </p:animEffect>
                                  </p:childTnLst>
                                </p:cTn>
                              </p:par>
                            </p:childTnLst>
                          </p:cTn>
                        </p:par>
                        <p:par>
                          <p:cTn id="26" fill="hold" nodeType="afterGroup">
                            <p:stCondLst>
                              <p:cond delay="8000"/>
                            </p:stCondLst>
                            <p:childTnLst>
                              <p:par>
                                <p:cTn id="27" presetID="10" presetClass="entr" presetSubtype="0" fill="hold" nodeType="afterEffect">
                                  <p:stCondLst>
                                    <p:cond delay="0"/>
                                  </p:stCondLst>
                                  <p:childTnLst>
                                    <p:set>
                                      <p:cBhvr>
                                        <p:cTn id="28" dur="1" fill="hold">
                                          <p:stCondLst>
                                            <p:cond delay="0"/>
                                          </p:stCondLst>
                                        </p:cTn>
                                        <p:tgtEl>
                                          <p:spTgt spid="205828">
                                            <p:txEl>
                                              <p:pRg st="4" end="4"/>
                                            </p:txEl>
                                          </p:spTgt>
                                        </p:tgtEl>
                                        <p:attrNameLst>
                                          <p:attrName>style.visibility</p:attrName>
                                        </p:attrNameLst>
                                      </p:cBhvr>
                                      <p:to>
                                        <p:strVal val="visible"/>
                                      </p:to>
                                    </p:set>
                                    <p:animEffect transition="in" filter="fade">
                                      <p:cBhvr>
                                        <p:cTn id="29" dur="2000"/>
                                        <p:tgtEl>
                                          <p:spTgt spid="205828">
                                            <p:txEl>
                                              <p:pRg st="4" end="4"/>
                                            </p:txEl>
                                          </p:spTgt>
                                        </p:tgtEl>
                                      </p:cBhvr>
                                    </p:animEffect>
                                  </p:childTnLst>
                                </p:cTn>
                              </p:par>
                            </p:childTnLst>
                          </p:cTn>
                        </p:par>
                        <p:par>
                          <p:cTn id="30" fill="hold" nodeType="afterGroup">
                            <p:stCondLst>
                              <p:cond delay="10000"/>
                            </p:stCondLst>
                            <p:childTnLst>
                              <p:par>
                                <p:cTn id="31" presetID="10" presetClass="entr" presetSubtype="0" fill="hold" nodeType="afterEffect">
                                  <p:stCondLst>
                                    <p:cond delay="0"/>
                                  </p:stCondLst>
                                  <p:childTnLst>
                                    <p:set>
                                      <p:cBhvr>
                                        <p:cTn id="32" dur="1" fill="hold">
                                          <p:stCondLst>
                                            <p:cond delay="0"/>
                                          </p:stCondLst>
                                        </p:cTn>
                                        <p:tgtEl>
                                          <p:spTgt spid="205828">
                                            <p:txEl>
                                              <p:pRg st="5" end="5"/>
                                            </p:txEl>
                                          </p:spTgt>
                                        </p:tgtEl>
                                        <p:attrNameLst>
                                          <p:attrName>style.visibility</p:attrName>
                                        </p:attrNameLst>
                                      </p:cBhvr>
                                      <p:to>
                                        <p:strVal val="visible"/>
                                      </p:to>
                                    </p:set>
                                    <p:animEffect transition="in" filter="fade">
                                      <p:cBhvr>
                                        <p:cTn id="33" dur="2000"/>
                                        <p:tgtEl>
                                          <p:spTgt spid="205828">
                                            <p:txEl>
                                              <p:pRg st="5" end="5"/>
                                            </p:txEl>
                                          </p:spTgt>
                                        </p:tgtEl>
                                      </p:cBhvr>
                                    </p:animEffect>
                                  </p:childTnLst>
                                </p:cTn>
                              </p:par>
                            </p:childTnLst>
                          </p:cTn>
                        </p:par>
                        <p:par>
                          <p:cTn id="34" fill="hold" nodeType="afterGroup">
                            <p:stCondLst>
                              <p:cond delay="12000"/>
                            </p:stCondLst>
                            <p:childTnLst>
                              <p:par>
                                <p:cTn id="35" presetID="10" presetClass="entr" presetSubtype="0" fill="hold" nodeType="afterEffect">
                                  <p:stCondLst>
                                    <p:cond delay="0"/>
                                  </p:stCondLst>
                                  <p:childTnLst>
                                    <p:set>
                                      <p:cBhvr>
                                        <p:cTn id="36" dur="1" fill="hold">
                                          <p:stCondLst>
                                            <p:cond delay="0"/>
                                          </p:stCondLst>
                                        </p:cTn>
                                        <p:tgtEl>
                                          <p:spTgt spid="205828">
                                            <p:txEl>
                                              <p:pRg st="6" end="6"/>
                                            </p:txEl>
                                          </p:spTgt>
                                        </p:tgtEl>
                                        <p:attrNameLst>
                                          <p:attrName>style.visibility</p:attrName>
                                        </p:attrNameLst>
                                      </p:cBhvr>
                                      <p:to>
                                        <p:strVal val="visible"/>
                                      </p:to>
                                    </p:set>
                                    <p:animEffect transition="in" filter="fade">
                                      <p:cBhvr>
                                        <p:cTn id="37" dur="2000"/>
                                        <p:tgtEl>
                                          <p:spTgt spid="205828">
                                            <p:txEl>
                                              <p:pRg st="6" end="6"/>
                                            </p:txEl>
                                          </p:spTgt>
                                        </p:tgtEl>
                                      </p:cBhvr>
                                    </p:animEffect>
                                  </p:childTnLst>
                                </p:cTn>
                              </p:par>
                            </p:childTnLst>
                          </p:cTn>
                        </p:par>
                        <p:par>
                          <p:cTn id="38" fill="hold" nodeType="afterGroup">
                            <p:stCondLst>
                              <p:cond delay="14000"/>
                            </p:stCondLst>
                            <p:childTnLst>
                              <p:par>
                                <p:cTn id="39" presetID="10" presetClass="entr" presetSubtype="0" fill="hold" nodeType="afterEffect">
                                  <p:stCondLst>
                                    <p:cond delay="0"/>
                                  </p:stCondLst>
                                  <p:childTnLst>
                                    <p:set>
                                      <p:cBhvr>
                                        <p:cTn id="40" dur="1" fill="hold">
                                          <p:stCondLst>
                                            <p:cond delay="0"/>
                                          </p:stCondLst>
                                        </p:cTn>
                                        <p:tgtEl>
                                          <p:spTgt spid="205828">
                                            <p:txEl>
                                              <p:pRg st="7" end="7"/>
                                            </p:txEl>
                                          </p:spTgt>
                                        </p:tgtEl>
                                        <p:attrNameLst>
                                          <p:attrName>style.visibility</p:attrName>
                                        </p:attrNameLst>
                                      </p:cBhvr>
                                      <p:to>
                                        <p:strVal val="visible"/>
                                      </p:to>
                                    </p:set>
                                    <p:animEffect transition="in" filter="fade">
                                      <p:cBhvr>
                                        <p:cTn id="41" dur="2000"/>
                                        <p:tgtEl>
                                          <p:spTgt spid="205828">
                                            <p:txEl>
                                              <p:pRg st="7" end="7"/>
                                            </p:txEl>
                                          </p:spTgt>
                                        </p:tgtEl>
                                      </p:cBhvr>
                                    </p:animEffect>
                                  </p:childTnLst>
                                </p:cTn>
                              </p:par>
                            </p:childTnLst>
                          </p:cTn>
                        </p:par>
                        <p:par>
                          <p:cTn id="42" fill="hold" nodeType="afterGroup">
                            <p:stCondLst>
                              <p:cond delay="16000"/>
                            </p:stCondLst>
                            <p:childTnLst>
                              <p:par>
                                <p:cTn id="43" presetID="10" presetClass="entr" presetSubtype="0" fill="hold" grpId="0" nodeType="afterEffect">
                                  <p:stCondLst>
                                    <p:cond delay="0"/>
                                  </p:stCondLst>
                                  <p:childTnLst>
                                    <p:set>
                                      <p:cBhvr>
                                        <p:cTn id="44" dur="1" fill="hold">
                                          <p:stCondLst>
                                            <p:cond delay="0"/>
                                          </p:stCondLst>
                                        </p:cTn>
                                        <p:tgtEl>
                                          <p:spTgt spid="205829">
                                            <p:txEl>
                                              <p:pRg st="0" end="0"/>
                                            </p:txEl>
                                          </p:spTgt>
                                        </p:tgtEl>
                                        <p:attrNameLst>
                                          <p:attrName>style.visibility</p:attrName>
                                        </p:attrNameLst>
                                      </p:cBhvr>
                                      <p:to>
                                        <p:strVal val="visible"/>
                                      </p:to>
                                    </p:set>
                                    <p:animEffect transition="in" filter="fade">
                                      <p:cBhvr>
                                        <p:cTn id="45" dur="2000"/>
                                        <p:tgtEl>
                                          <p:spTgt spid="205829">
                                            <p:txEl>
                                              <p:pRg st="0" end="0"/>
                                            </p:txEl>
                                          </p:spTgt>
                                        </p:tgtEl>
                                      </p:cBhvr>
                                    </p:animEffect>
                                  </p:childTnLst>
                                </p:cTn>
                              </p:par>
                            </p:childTnLst>
                          </p:cTn>
                        </p:par>
                        <p:par>
                          <p:cTn id="46" fill="hold" nodeType="afterGroup">
                            <p:stCondLst>
                              <p:cond delay="18000"/>
                            </p:stCondLst>
                            <p:childTnLst>
                              <p:par>
                                <p:cTn id="47" presetID="10" presetClass="entr" presetSubtype="0" fill="hold" grpId="0" nodeType="afterEffect">
                                  <p:stCondLst>
                                    <p:cond delay="0"/>
                                  </p:stCondLst>
                                  <p:childTnLst>
                                    <p:set>
                                      <p:cBhvr>
                                        <p:cTn id="48" dur="1" fill="hold">
                                          <p:stCondLst>
                                            <p:cond delay="0"/>
                                          </p:stCondLst>
                                        </p:cTn>
                                        <p:tgtEl>
                                          <p:spTgt spid="205829">
                                            <p:txEl>
                                              <p:pRg st="1" end="1"/>
                                            </p:txEl>
                                          </p:spTgt>
                                        </p:tgtEl>
                                        <p:attrNameLst>
                                          <p:attrName>style.visibility</p:attrName>
                                        </p:attrNameLst>
                                      </p:cBhvr>
                                      <p:to>
                                        <p:strVal val="visible"/>
                                      </p:to>
                                    </p:set>
                                    <p:animEffect transition="in" filter="fade">
                                      <p:cBhvr>
                                        <p:cTn id="49" dur="2000"/>
                                        <p:tgtEl>
                                          <p:spTgt spid="205829">
                                            <p:txEl>
                                              <p:pRg st="1" end="1"/>
                                            </p:txEl>
                                          </p:spTgt>
                                        </p:tgtEl>
                                      </p:cBhvr>
                                    </p:animEffect>
                                  </p:childTnLst>
                                </p:cTn>
                              </p:par>
                            </p:childTnLst>
                          </p:cTn>
                        </p:par>
                        <p:par>
                          <p:cTn id="50" fill="hold" nodeType="afterGroup">
                            <p:stCondLst>
                              <p:cond delay="20000"/>
                            </p:stCondLst>
                            <p:childTnLst>
                              <p:par>
                                <p:cTn id="51" presetID="10" presetClass="entr" presetSubtype="0" fill="hold" grpId="0" nodeType="afterEffect">
                                  <p:stCondLst>
                                    <p:cond delay="0"/>
                                  </p:stCondLst>
                                  <p:childTnLst>
                                    <p:set>
                                      <p:cBhvr>
                                        <p:cTn id="52" dur="1" fill="hold">
                                          <p:stCondLst>
                                            <p:cond delay="0"/>
                                          </p:stCondLst>
                                        </p:cTn>
                                        <p:tgtEl>
                                          <p:spTgt spid="205829">
                                            <p:txEl>
                                              <p:pRg st="2" end="2"/>
                                            </p:txEl>
                                          </p:spTgt>
                                        </p:tgtEl>
                                        <p:attrNameLst>
                                          <p:attrName>style.visibility</p:attrName>
                                        </p:attrNameLst>
                                      </p:cBhvr>
                                      <p:to>
                                        <p:strVal val="visible"/>
                                      </p:to>
                                    </p:set>
                                    <p:animEffect transition="in" filter="fade">
                                      <p:cBhvr>
                                        <p:cTn id="53" dur="2000"/>
                                        <p:tgtEl>
                                          <p:spTgt spid="205829">
                                            <p:txEl>
                                              <p:pRg st="2" end="2"/>
                                            </p:txEl>
                                          </p:spTgt>
                                        </p:tgtEl>
                                      </p:cBhvr>
                                    </p:animEffect>
                                  </p:childTnLst>
                                </p:cTn>
                              </p:par>
                            </p:childTnLst>
                          </p:cTn>
                        </p:par>
                        <p:par>
                          <p:cTn id="54" fill="hold" nodeType="afterGroup">
                            <p:stCondLst>
                              <p:cond delay="22000"/>
                            </p:stCondLst>
                            <p:childTnLst>
                              <p:par>
                                <p:cTn id="55" presetID="10" presetClass="entr" presetSubtype="0" fill="hold" grpId="0" nodeType="afterEffect">
                                  <p:stCondLst>
                                    <p:cond delay="0"/>
                                  </p:stCondLst>
                                  <p:childTnLst>
                                    <p:set>
                                      <p:cBhvr>
                                        <p:cTn id="56" dur="1" fill="hold">
                                          <p:stCondLst>
                                            <p:cond delay="0"/>
                                          </p:stCondLst>
                                        </p:cTn>
                                        <p:tgtEl>
                                          <p:spTgt spid="205829">
                                            <p:txEl>
                                              <p:pRg st="3" end="3"/>
                                            </p:txEl>
                                          </p:spTgt>
                                        </p:tgtEl>
                                        <p:attrNameLst>
                                          <p:attrName>style.visibility</p:attrName>
                                        </p:attrNameLst>
                                      </p:cBhvr>
                                      <p:to>
                                        <p:strVal val="visible"/>
                                      </p:to>
                                    </p:set>
                                    <p:animEffect transition="in" filter="fade">
                                      <p:cBhvr>
                                        <p:cTn id="57" dur="2000"/>
                                        <p:tgtEl>
                                          <p:spTgt spid="205829">
                                            <p:txEl>
                                              <p:pRg st="3" end="3"/>
                                            </p:txEl>
                                          </p:spTgt>
                                        </p:tgtEl>
                                      </p:cBhvr>
                                    </p:animEffect>
                                  </p:childTnLst>
                                </p:cTn>
                              </p:par>
                            </p:childTnLst>
                          </p:cTn>
                        </p:par>
                        <p:par>
                          <p:cTn id="58" fill="hold" nodeType="afterGroup">
                            <p:stCondLst>
                              <p:cond delay="24000"/>
                            </p:stCondLst>
                            <p:childTnLst>
                              <p:par>
                                <p:cTn id="59" presetID="10" presetClass="entr" presetSubtype="0" fill="hold" grpId="0" nodeType="afterEffect">
                                  <p:stCondLst>
                                    <p:cond delay="0"/>
                                  </p:stCondLst>
                                  <p:childTnLst>
                                    <p:set>
                                      <p:cBhvr>
                                        <p:cTn id="60" dur="1" fill="hold">
                                          <p:stCondLst>
                                            <p:cond delay="0"/>
                                          </p:stCondLst>
                                        </p:cTn>
                                        <p:tgtEl>
                                          <p:spTgt spid="205829">
                                            <p:txEl>
                                              <p:pRg st="4" end="4"/>
                                            </p:txEl>
                                          </p:spTgt>
                                        </p:tgtEl>
                                        <p:attrNameLst>
                                          <p:attrName>style.visibility</p:attrName>
                                        </p:attrNameLst>
                                      </p:cBhvr>
                                      <p:to>
                                        <p:strVal val="visible"/>
                                      </p:to>
                                    </p:set>
                                    <p:animEffect transition="in" filter="fade">
                                      <p:cBhvr>
                                        <p:cTn id="61" dur="2000"/>
                                        <p:tgtEl>
                                          <p:spTgt spid="205829">
                                            <p:txEl>
                                              <p:pRg st="4" end="4"/>
                                            </p:txEl>
                                          </p:spTgt>
                                        </p:tgtEl>
                                      </p:cBhvr>
                                    </p:animEffect>
                                  </p:childTnLst>
                                </p:cTn>
                              </p:par>
                            </p:childTnLst>
                          </p:cTn>
                        </p:par>
                        <p:par>
                          <p:cTn id="62" fill="hold" nodeType="afterGroup">
                            <p:stCondLst>
                              <p:cond delay="26000"/>
                            </p:stCondLst>
                            <p:childTnLst>
                              <p:par>
                                <p:cTn id="63" presetID="10" presetClass="entr" presetSubtype="0" fill="hold" grpId="0" nodeType="afterEffect">
                                  <p:stCondLst>
                                    <p:cond delay="0"/>
                                  </p:stCondLst>
                                  <p:childTnLst>
                                    <p:set>
                                      <p:cBhvr>
                                        <p:cTn id="64" dur="1" fill="hold">
                                          <p:stCondLst>
                                            <p:cond delay="0"/>
                                          </p:stCondLst>
                                        </p:cTn>
                                        <p:tgtEl>
                                          <p:spTgt spid="205829">
                                            <p:txEl>
                                              <p:pRg st="5" end="5"/>
                                            </p:txEl>
                                          </p:spTgt>
                                        </p:tgtEl>
                                        <p:attrNameLst>
                                          <p:attrName>style.visibility</p:attrName>
                                        </p:attrNameLst>
                                      </p:cBhvr>
                                      <p:to>
                                        <p:strVal val="visible"/>
                                      </p:to>
                                    </p:set>
                                    <p:animEffect transition="in" filter="fade">
                                      <p:cBhvr>
                                        <p:cTn id="65" dur="2000"/>
                                        <p:tgtEl>
                                          <p:spTgt spid="205829">
                                            <p:txEl>
                                              <p:pRg st="5" end="5"/>
                                            </p:txEl>
                                          </p:spTgt>
                                        </p:tgtEl>
                                      </p:cBhvr>
                                    </p:animEffect>
                                  </p:childTnLst>
                                </p:cTn>
                              </p:par>
                            </p:childTnLst>
                          </p:cTn>
                        </p:par>
                        <p:par>
                          <p:cTn id="66" fill="hold" nodeType="afterGroup">
                            <p:stCondLst>
                              <p:cond delay="28000"/>
                            </p:stCondLst>
                            <p:childTnLst>
                              <p:par>
                                <p:cTn id="67" presetID="10" presetClass="entr" presetSubtype="0" fill="hold" grpId="0" nodeType="afterEffect">
                                  <p:stCondLst>
                                    <p:cond delay="0"/>
                                  </p:stCondLst>
                                  <p:childTnLst>
                                    <p:set>
                                      <p:cBhvr>
                                        <p:cTn id="68" dur="1" fill="hold">
                                          <p:stCondLst>
                                            <p:cond delay="0"/>
                                          </p:stCondLst>
                                        </p:cTn>
                                        <p:tgtEl>
                                          <p:spTgt spid="205829">
                                            <p:txEl>
                                              <p:pRg st="6" end="6"/>
                                            </p:txEl>
                                          </p:spTgt>
                                        </p:tgtEl>
                                        <p:attrNameLst>
                                          <p:attrName>style.visibility</p:attrName>
                                        </p:attrNameLst>
                                      </p:cBhvr>
                                      <p:to>
                                        <p:strVal val="visible"/>
                                      </p:to>
                                    </p:set>
                                    <p:animEffect transition="in" filter="fade">
                                      <p:cBhvr>
                                        <p:cTn id="69" dur="2000"/>
                                        <p:tgtEl>
                                          <p:spTgt spid="205829">
                                            <p:txEl>
                                              <p:pRg st="6" end="6"/>
                                            </p:txEl>
                                          </p:spTgt>
                                        </p:tgtEl>
                                      </p:cBhvr>
                                    </p:animEffect>
                                  </p:childTnLst>
                                </p:cTn>
                              </p:par>
                            </p:childTnLst>
                          </p:cTn>
                        </p:par>
                        <p:par>
                          <p:cTn id="70" fill="hold" nodeType="afterGroup">
                            <p:stCondLst>
                              <p:cond delay="30000"/>
                            </p:stCondLst>
                            <p:childTnLst>
                              <p:par>
                                <p:cTn id="71" presetID="10" presetClass="entr" presetSubtype="0" fill="hold" grpId="0" nodeType="afterEffect">
                                  <p:stCondLst>
                                    <p:cond delay="0"/>
                                  </p:stCondLst>
                                  <p:childTnLst>
                                    <p:set>
                                      <p:cBhvr>
                                        <p:cTn id="72" dur="1" fill="hold">
                                          <p:stCondLst>
                                            <p:cond delay="0"/>
                                          </p:stCondLst>
                                        </p:cTn>
                                        <p:tgtEl>
                                          <p:spTgt spid="205829">
                                            <p:txEl>
                                              <p:pRg st="7" end="7"/>
                                            </p:txEl>
                                          </p:spTgt>
                                        </p:tgtEl>
                                        <p:attrNameLst>
                                          <p:attrName>style.visibility</p:attrName>
                                        </p:attrNameLst>
                                      </p:cBhvr>
                                      <p:to>
                                        <p:strVal val="visible"/>
                                      </p:to>
                                    </p:set>
                                    <p:animEffect transition="in" filter="fade">
                                      <p:cBhvr>
                                        <p:cTn id="73" dur="2000"/>
                                        <p:tgtEl>
                                          <p:spTgt spid="205829">
                                            <p:txEl>
                                              <p:pRg st="7" end="7"/>
                                            </p:txEl>
                                          </p:spTgt>
                                        </p:tgtEl>
                                      </p:cBhvr>
                                    </p:animEffect>
                                  </p:childTnLst>
                                </p:cTn>
                              </p:par>
                            </p:childTnLst>
                          </p:cTn>
                        </p:par>
                        <p:par>
                          <p:cTn id="74" fill="hold" nodeType="afterGroup">
                            <p:stCondLst>
                              <p:cond delay="32000"/>
                            </p:stCondLst>
                            <p:childTnLst>
                              <p:par>
                                <p:cTn id="75" presetID="10" presetClass="entr" presetSubtype="0" fill="hold" grpId="0" nodeType="afterEffect">
                                  <p:stCondLst>
                                    <p:cond delay="0"/>
                                  </p:stCondLst>
                                  <p:childTnLst>
                                    <p:set>
                                      <p:cBhvr>
                                        <p:cTn id="76" dur="1" fill="hold">
                                          <p:stCondLst>
                                            <p:cond delay="0"/>
                                          </p:stCondLst>
                                        </p:cTn>
                                        <p:tgtEl>
                                          <p:spTgt spid="205829">
                                            <p:txEl>
                                              <p:pRg st="8" end="8"/>
                                            </p:txEl>
                                          </p:spTgt>
                                        </p:tgtEl>
                                        <p:attrNameLst>
                                          <p:attrName>style.visibility</p:attrName>
                                        </p:attrNameLst>
                                      </p:cBhvr>
                                      <p:to>
                                        <p:strVal val="visible"/>
                                      </p:to>
                                    </p:set>
                                    <p:animEffect transition="in" filter="fade">
                                      <p:cBhvr>
                                        <p:cTn id="77" dur="2000"/>
                                        <p:tgtEl>
                                          <p:spTgt spid="2058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29"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8C6C4D25-5498-1294-4CCA-E3171148425A}"/>
              </a:ext>
            </a:extLst>
          </p:cNvPr>
          <p:cNvSpPr>
            <a:spLocks noGrp="1" noChangeArrowheads="1"/>
          </p:cNvSpPr>
          <p:nvPr>
            <p:ph type="title"/>
          </p:nvPr>
        </p:nvSpPr>
        <p:spPr>
          <a:xfrm>
            <a:off x="1167384" y="749808"/>
            <a:ext cx="3962400" cy="1219200"/>
          </a:xfrm>
        </p:spPr>
        <p:txBody>
          <a:bodyPr/>
          <a:lstStyle/>
          <a:p>
            <a:pPr eaLnBrk="1" hangingPunct="1">
              <a:defRPr/>
            </a:pPr>
            <a:r>
              <a:rPr lang="en-US" altLang="en-US" dirty="0">
                <a:solidFill>
                  <a:srgbClr val="FF6600"/>
                </a:solidFill>
                <a:latin typeface="Alba" pitchFamily="2" charset="0"/>
              </a:rPr>
              <a:t>Abram in Egypt</a:t>
            </a:r>
            <a:br>
              <a:rPr lang="en-US" altLang="en-US" dirty="0">
                <a:latin typeface="Alba" pitchFamily="2" charset="0"/>
              </a:rPr>
            </a:br>
            <a:r>
              <a:rPr lang="en-US" altLang="en-US" sz="2400" dirty="0">
                <a:solidFill>
                  <a:srgbClr val="FF9933"/>
                </a:solidFill>
                <a:latin typeface="Comic Sans MS" panose="030F0702030302020204" pitchFamily="66" charset="0"/>
              </a:rPr>
              <a:t>(12:10-20)</a:t>
            </a:r>
          </a:p>
        </p:txBody>
      </p:sp>
      <p:sp>
        <p:nvSpPr>
          <p:cNvPr id="207876" name="Rectangle 4">
            <a:extLst>
              <a:ext uri="{FF2B5EF4-FFF2-40B4-BE49-F238E27FC236}">
                <a16:creationId xmlns:a16="http://schemas.microsoft.com/office/drawing/2014/main" id="{9C260EE2-41B2-DD4B-E784-CF60F0375401}"/>
              </a:ext>
            </a:extLst>
          </p:cNvPr>
          <p:cNvSpPr>
            <a:spLocks noGrp="1" noChangeArrowheads="1"/>
          </p:cNvSpPr>
          <p:nvPr>
            <p:ph type="body" sz="half" idx="1"/>
          </p:nvPr>
        </p:nvSpPr>
        <p:spPr>
          <a:xfrm>
            <a:off x="362712" y="2450592"/>
            <a:ext cx="5029200" cy="3968496"/>
          </a:xfrm>
        </p:spPr>
        <p:txBody>
          <a:bodyPr/>
          <a:lstStyle/>
          <a:p>
            <a:pPr eaLnBrk="1" hangingPunct="1">
              <a:buFont typeface="Wingdings" panose="05000000000000000000" pitchFamily="2" charset="2"/>
              <a:buNone/>
              <a:defRPr/>
            </a:pPr>
            <a:r>
              <a:rPr lang="en-US" altLang="en-US" sz="2400" dirty="0">
                <a:solidFill>
                  <a:srgbClr val="FFFF99"/>
                </a:solidFill>
                <a:latin typeface="Comic Sans MS" panose="030F0702030302020204" pitchFamily="66" charset="0"/>
              </a:rPr>
              <a:t>Journeying through the Sinai, Abram was driven to Egypt by drought.</a:t>
            </a:r>
          </a:p>
          <a:p>
            <a:pPr eaLnBrk="1" hangingPunct="1">
              <a:buFont typeface="Wingdings" panose="05000000000000000000" pitchFamily="2" charset="2"/>
              <a:buNone/>
              <a:defRPr/>
            </a:pPr>
            <a:r>
              <a:rPr lang="en-US" altLang="en-US" sz="2400" dirty="0">
                <a:solidFill>
                  <a:srgbClr val="FFFF99"/>
                </a:solidFill>
                <a:latin typeface="Comic Sans MS" panose="030F0702030302020204" pitchFamily="66" charset="0"/>
              </a:rPr>
              <a:t>He passed his wife off as his half-sister, a half truth (11:27-29; cf. 20:12), and in doing so risked that she would be taken into Pharaoh’s harem.</a:t>
            </a:r>
          </a:p>
        </p:txBody>
      </p:sp>
      <p:pic>
        <p:nvPicPr>
          <p:cNvPr id="21508" name="Picture 6" descr="Egypt Photos, Slide# 024">
            <a:extLst>
              <a:ext uri="{FF2B5EF4-FFF2-40B4-BE49-F238E27FC236}">
                <a16:creationId xmlns:a16="http://schemas.microsoft.com/office/drawing/2014/main" id="{2F07F5D8-2380-44A3-800C-CF8319E5C335}"/>
              </a:ext>
            </a:extLst>
          </p:cNvPr>
          <p:cNvPicPr>
            <a:picLocks noGrp="1" noChangeAspect="1" noChangeArrowheads="1"/>
          </p:cNvPicPr>
          <p:nvPr>
            <p:ph sz="half" idx="2"/>
          </p:nvPr>
        </p:nvPicPr>
        <p:blipFill>
          <a:blip r:embed="rId2" cstate="email">
            <a:lum bright="-6000" contrast="24000"/>
            <a:extLst>
              <a:ext uri="{28A0092B-C50C-407E-A947-70E740481C1C}">
                <a14:useLocalDpi xmlns:a14="http://schemas.microsoft.com/office/drawing/2010/main"/>
              </a:ext>
            </a:extLst>
          </a:blip>
          <a:srcRect t="-179"/>
          <a:stretch>
            <a:fillRect/>
          </a:stretch>
        </p:blipFill>
        <p:spPr>
          <a:xfrm>
            <a:off x="5638800" y="0"/>
            <a:ext cx="50292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E08D90FB-2C29-6FAF-4EA8-6496B46C0CC8}"/>
              </a:ext>
            </a:extLst>
          </p:cNvPr>
          <p:cNvSpPr>
            <a:spLocks noGrp="1"/>
          </p:cNvSpPr>
          <p:nvPr>
            <p:ph type="sldNum" sz="quarter" idx="12"/>
          </p:nvPr>
        </p:nvSpPr>
        <p:spPr/>
        <p:txBody>
          <a:bodyPr/>
          <a:lstStyle/>
          <a:p>
            <a:fld id="{7131922C-08BB-471C-BC21-7D68686FE3BB}" type="slidenum">
              <a:rPr lang="en-US" altLang="en-US" smtClean="0"/>
              <a:pPr/>
              <a:t>72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7876">
                                            <p:txEl>
                                              <p:pRg st="0" end="0"/>
                                            </p:txEl>
                                          </p:spTgt>
                                        </p:tgtEl>
                                        <p:attrNameLst>
                                          <p:attrName>style.visibility</p:attrName>
                                        </p:attrNameLst>
                                      </p:cBhvr>
                                      <p:to>
                                        <p:strVal val="visible"/>
                                      </p:to>
                                    </p:set>
                                    <p:animEffect transition="in" filter="fade">
                                      <p:cBhvr>
                                        <p:cTn id="7" dur="500"/>
                                        <p:tgtEl>
                                          <p:spTgt spid="2078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7876">
                                            <p:txEl>
                                              <p:pRg st="1" end="1"/>
                                            </p:txEl>
                                          </p:spTgt>
                                        </p:tgtEl>
                                        <p:attrNameLst>
                                          <p:attrName>style.visibility</p:attrName>
                                        </p:attrNameLst>
                                      </p:cBhvr>
                                      <p:to>
                                        <p:strVal val="visible"/>
                                      </p:to>
                                    </p:set>
                                    <p:animEffect transition="in" filter="fade">
                                      <p:cBhvr>
                                        <p:cTn id="12" dur="500"/>
                                        <p:tgtEl>
                                          <p:spTgt spid="2078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2A66517C-22F1-8842-D8C6-87F15A90514D}"/>
              </a:ext>
            </a:extLst>
          </p:cNvPr>
          <p:cNvSpPr>
            <a:spLocks noGrp="1" noChangeArrowheads="1"/>
          </p:cNvSpPr>
          <p:nvPr>
            <p:ph type="title"/>
          </p:nvPr>
        </p:nvSpPr>
        <p:spPr>
          <a:xfrm>
            <a:off x="6582832" y="239016"/>
            <a:ext cx="5609168" cy="1225296"/>
          </a:xfrm>
        </p:spPr>
        <p:txBody>
          <a:bodyPr/>
          <a:lstStyle/>
          <a:p>
            <a:pPr eaLnBrk="1" hangingPunct="1">
              <a:defRPr/>
            </a:pPr>
            <a:r>
              <a:rPr lang="en-US" altLang="en-US" sz="4000" dirty="0">
                <a:solidFill>
                  <a:srgbClr val="FF6600"/>
                </a:solidFill>
                <a:latin typeface="Alba" pitchFamily="2" charset="0"/>
              </a:rPr>
              <a:t>Abram and Lot Separate</a:t>
            </a:r>
            <a:br>
              <a:rPr lang="en-US" altLang="en-US" sz="4000" dirty="0">
                <a:solidFill>
                  <a:srgbClr val="FF6600"/>
                </a:solidFill>
              </a:rPr>
            </a:br>
            <a:r>
              <a:rPr lang="en-US" altLang="en-US" sz="4000" dirty="0">
                <a:solidFill>
                  <a:srgbClr val="FF6600"/>
                </a:solidFill>
                <a:latin typeface="Alba"/>
              </a:rPr>
              <a:t>(13:1-18)</a:t>
            </a:r>
          </a:p>
        </p:txBody>
      </p:sp>
      <p:sp>
        <p:nvSpPr>
          <p:cNvPr id="209925" name="Rectangle 5">
            <a:extLst>
              <a:ext uri="{FF2B5EF4-FFF2-40B4-BE49-F238E27FC236}">
                <a16:creationId xmlns:a16="http://schemas.microsoft.com/office/drawing/2014/main" id="{1E4D565B-A327-6DCC-CD10-B91887D1B5C9}"/>
              </a:ext>
            </a:extLst>
          </p:cNvPr>
          <p:cNvSpPr>
            <a:spLocks noGrp="1" noChangeArrowheads="1"/>
          </p:cNvSpPr>
          <p:nvPr>
            <p:ph type="body" sz="half" idx="2"/>
          </p:nvPr>
        </p:nvSpPr>
        <p:spPr>
          <a:xfrm>
            <a:off x="7552944" y="1665984"/>
            <a:ext cx="4038600" cy="4953000"/>
          </a:xfrm>
        </p:spPr>
        <p:txBody>
          <a:bodyPr/>
          <a:lstStyle/>
          <a:p>
            <a:pPr eaLnBrk="1" hangingPunct="1">
              <a:lnSpc>
                <a:spcPct val="90000"/>
              </a:lnSpc>
              <a:buFont typeface="Wingdings" panose="05000000000000000000" pitchFamily="2" charset="2"/>
              <a:buNone/>
              <a:defRPr/>
            </a:pPr>
            <a:r>
              <a:rPr lang="en-US" altLang="en-US" sz="2400" dirty="0">
                <a:solidFill>
                  <a:srgbClr val="FFFF99"/>
                </a:solidFill>
                <a:latin typeface="Comic Sans MS" panose="030F0702030302020204" pitchFamily="66" charset="0"/>
              </a:rPr>
              <a:t>The issue at hand was either to trust Yahweh’s promise or to trust to the security of the land’s fertility.</a:t>
            </a:r>
          </a:p>
          <a:p>
            <a:pPr eaLnBrk="1" hangingPunct="1">
              <a:lnSpc>
                <a:spcPct val="90000"/>
              </a:lnSpc>
              <a:buFont typeface="Wingdings" panose="05000000000000000000" pitchFamily="2" charset="2"/>
              <a:buNone/>
              <a:defRPr/>
            </a:pPr>
            <a:r>
              <a:rPr lang="en-US" altLang="en-US" sz="2400" dirty="0">
                <a:solidFill>
                  <a:srgbClr val="FFFF99"/>
                </a:solidFill>
                <a:latin typeface="Comic Sans MS" panose="030F0702030302020204" pitchFamily="66" charset="0"/>
              </a:rPr>
              <a:t>Lot “raised his eyes” toward Sodom (13:10), while Abram “raised his eyes” only to Yahweh’s promise (13:14).</a:t>
            </a:r>
          </a:p>
          <a:p>
            <a:pPr eaLnBrk="1" hangingPunct="1">
              <a:lnSpc>
                <a:spcPct val="90000"/>
              </a:lnSpc>
              <a:buFont typeface="Wingdings" panose="05000000000000000000" pitchFamily="2" charset="2"/>
              <a:buNone/>
              <a:defRPr/>
            </a:pPr>
            <a:r>
              <a:rPr lang="en-US" altLang="en-US" sz="2400" dirty="0">
                <a:solidFill>
                  <a:srgbClr val="FFFF99"/>
                </a:solidFill>
                <a:latin typeface="Comic Sans MS" panose="030F0702030302020204" pitchFamily="66" charset="0"/>
              </a:rPr>
              <a:t>Lot’s direction is the product of human choice; Abram’s is God’s choice.</a:t>
            </a:r>
          </a:p>
        </p:txBody>
      </p:sp>
      <p:pic>
        <p:nvPicPr>
          <p:cNvPr id="23556" name="Picture 6" descr="Nahal_Darga_aerial2,_tb_q010703[1]">
            <a:extLst>
              <a:ext uri="{FF2B5EF4-FFF2-40B4-BE49-F238E27FC236}">
                <a16:creationId xmlns:a16="http://schemas.microsoft.com/office/drawing/2014/main" id="{FD5CE4E4-3273-1D97-4F2B-B8F554566172}"/>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1168" y="441324"/>
            <a:ext cx="66040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7">
            <a:extLst>
              <a:ext uri="{FF2B5EF4-FFF2-40B4-BE49-F238E27FC236}">
                <a16:creationId xmlns:a16="http://schemas.microsoft.com/office/drawing/2014/main" id="{69BAA6E3-FD8C-105C-D679-5D50BD67F2DB}"/>
              </a:ext>
            </a:extLst>
          </p:cNvPr>
          <p:cNvSpPr txBox="1">
            <a:spLocks noChangeArrowheads="1"/>
          </p:cNvSpPr>
          <p:nvPr/>
        </p:nvSpPr>
        <p:spPr bwMode="auto">
          <a:xfrm>
            <a:off x="160104" y="5496561"/>
            <a:ext cx="624145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2000" dirty="0">
                <a:solidFill>
                  <a:srgbClr val="FFFFFF"/>
                </a:solidFill>
              </a:rPr>
              <a:t>The </a:t>
            </a:r>
            <a:r>
              <a:rPr lang="en-US" altLang="en-US" sz="2000" dirty="0" err="1">
                <a:solidFill>
                  <a:srgbClr val="FFFFFF"/>
                </a:solidFill>
              </a:rPr>
              <a:t>Nahal</a:t>
            </a:r>
            <a:r>
              <a:rPr lang="en-US" altLang="en-US" sz="2000" dirty="0">
                <a:solidFill>
                  <a:srgbClr val="FFFFFF"/>
                </a:solidFill>
              </a:rPr>
              <a:t> </a:t>
            </a:r>
            <a:r>
              <a:rPr lang="en-US" altLang="en-US" sz="2000" dirty="0" err="1">
                <a:solidFill>
                  <a:srgbClr val="FFFFFF"/>
                </a:solidFill>
              </a:rPr>
              <a:t>Darga</a:t>
            </a:r>
            <a:r>
              <a:rPr lang="en-US" altLang="en-US" sz="2000" dirty="0">
                <a:solidFill>
                  <a:srgbClr val="FFFFFF"/>
                </a:solidFill>
              </a:rPr>
              <a:t> is the largest wadi in the northern Judean desert (27miles long and up to 650’ deep). This was the land Abram accepted.</a:t>
            </a:r>
          </a:p>
        </p:txBody>
      </p:sp>
      <p:sp>
        <p:nvSpPr>
          <p:cNvPr id="2" name="Slide Number Placeholder 1">
            <a:extLst>
              <a:ext uri="{FF2B5EF4-FFF2-40B4-BE49-F238E27FC236}">
                <a16:creationId xmlns:a16="http://schemas.microsoft.com/office/drawing/2014/main" id="{67B610D5-264D-14EB-9973-9DAEAE0E0A6A}"/>
              </a:ext>
            </a:extLst>
          </p:cNvPr>
          <p:cNvSpPr>
            <a:spLocks noGrp="1"/>
          </p:cNvSpPr>
          <p:nvPr>
            <p:ph type="sldNum" sz="quarter" idx="12"/>
          </p:nvPr>
        </p:nvSpPr>
        <p:spPr/>
        <p:txBody>
          <a:bodyPr/>
          <a:lstStyle/>
          <a:p>
            <a:fld id="{CCC39640-292F-4139-8AA1-A8600E1BAB66}" type="slidenum">
              <a:rPr lang="en-US" altLang="en-US" smtClean="0"/>
              <a:pPr/>
              <a:t>73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09925">
                                            <p:txEl>
                                              <p:pRg st="0" end="0"/>
                                            </p:txEl>
                                          </p:spTgt>
                                        </p:tgtEl>
                                        <p:attrNameLst>
                                          <p:attrName>style.visibility</p:attrName>
                                        </p:attrNameLst>
                                      </p:cBhvr>
                                      <p:to>
                                        <p:strVal val="visible"/>
                                      </p:to>
                                    </p:set>
                                    <p:anim calcmode="lin" valueType="num">
                                      <p:cBhvr additive="base">
                                        <p:cTn id="7" dur="500" fill="hold"/>
                                        <p:tgtEl>
                                          <p:spTgt spid="2099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99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9925">
                                            <p:txEl>
                                              <p:pRg st="1" end="1"/>
                                            </p:txEl>
                                          </p:spTgt>
                                        </p:tgtEl>
                                        <p:attrNameLst>
                                          <p:attrName>style.visibility</p:attrName>
                                        </p:attrNameLst>
                                      </p:cBhvr>
                                      <p:to>
                                        <p:strVal val="visible"/>
                                      </p:to>
                                    </p:set>
                                    <p:anim calcmode="lin" valueType="num">
                                      <p:cBhvr additive="base">
                                        <p:cTn id="13" dur="500" fill="hold"/>
                                        <p:tgtEl>
                                          <p:spTgt spid="2099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99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9925">
                                            <p:txEl>
                                              <p:pRg st="2" end="2"/>
                                            </p:txEl>
                                          </p:spTgt>
                                        </p:tgtEl>
                                        <p:attrNameLst>
                                          <p:attrName>style.visibility</p:attrName>
                                        </p:attrNameLst>
                                      </p:cBhvr>
                                      <p:to>
                                        <p:strVal val="visible"/>
                                      </p:to>
                                    </p:set>
                                    <p:anim calcmode="lin" valueType="num">
                                      <p:cBhvr additive="base">
                                        <p:cTn id="19" dur="500" fill="hold"/>
                                        <p:tgtEl>
                                          <p:spTgt spid="2099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99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3B2F2C"/>
        </a:solidFill>
        <a:effectLst/>
      </p:bgPr>
    </p:bg>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24FE3CB3-3506-15F2-E7D2-18A313B62CCB}"/>
              </a:ext>
            </a:extLst>
          </p:cNvPr>
          <p:cNvSpPr>
            <a:spLocks noGrp="1" noChangeArrowheads="1"/>
          </p:cNvSpPr>
          <p:nvPr>
            <p:ph type="title"/>
          </p:nvPr>
        </p:nvSpPr>
        <p:spPr>
          <a:xfrm>
            <a:off x="327025" y="350520"/>
            <a:ext cx="4191000" cy="941388"/>
          </a:xfrm>
        </p:spPr>
        <p:txBody>
          <a:bodyPr/>
          <a:lstStyle/>
          <a:p>
            <a:pPr eaLnBrk="1" hangingPunct="1">
              <a:defRPr/>
            </a:pPr>
            <a:r>
              <a:rPr lang="en-US" altLang="en-US" dirty="0">
                <a:solidFill>
                  <a:srgbClr val="FF6600"/>
                </a:solidFill>
                <a:latin typeface="Alba" pitchFamily="2" charset="0"/>
              </a:rPr>
              <a:t>Slave Adoption</a:t>
            </a:r>
          </a:p>
        </p:txBody>
      </p:sp>
      <p:sp>
        <p:nvSpPr>
          <p:cNvPr id="218115" name="Rectangle 3">
            <a:extLst>
              <a:ext uri="{FF2B5EF4-FFF2-40B4-BE49-F238E27FC236}">
                <a16:creationId xmlns:a16="http://schemas.microsoft.com/office/drawing/2014/main" id="{6201445B-F13E-CEB5-5224-5F5A1FE53EDF}"/>
              </a:ext>
            </a:extLst>
          </p:cNvPr>
          <p:cNvSpPr>
            <a:spLocks noGrp="1" noChangeArrowheads="1"/>
          </p:cNvSpPr>
          <p:nvPr>
            <p:ph type="body" sz="half" idx="1"/>
          </p:nvPr>
        </p:nvSpPr>
        <p:spPr>
          <a:xfrm>
            <a:off x="171958" y="1393635"/>
            <a:ext cx="5193792" cy="4943856"/>
          </a:xfrm>
        </p:spPr>
        <p:txBody>
          <a:bodyPr/>
          <a:lstStyle/>
          <a:p>
            <a:pPr eaLnBrk="1" hangingPunct="1">
              <a:lnSpc>
                <a:spcPct val="80000"/>
              </a:lnSpc>
              <a:buFont typeface="Wingdings" panose="05000000000000000000" pitchFamily="2" charset="2"/>
              <a:buNone/>
              <a:defRPr/>
            </a:pPr>
            <a:r>
              <a:rPr lang="en-US" altLang="en-US" sz="2800" dirty="0">
                <a:solidFill>
                  <a:schemeClr val="hlink"/>
                </a:solidFill>
                <a:latin typeface="Comic Sans MS" panose="030F0702030302020204" pitchFamily="66" charset="0"/>
              </a:rPr>
              <a:t>Hurrian family law codes stipulated two kinds of heirs, </a:t>
            </a:r>
            <a:r>
              <a:rPr lang="en-US" altLang="en-US" sz="2800" u="sng" dirty="0">
                <a:solidFill>
                  <a:schemeClr val="hlink"/>
                </a:solidFill>
                <a:latin typeface="Comic Sans MS" panose="030F0702030302020204" pitchFamily="66" charset="0"/>
              </a:rPr>
              <a:t>direct</a:t>
            </a:r>
            <a:r>
              <a:rPr lang="en-US" altLang="en-US" sz="2800" dirty="0">
                <a:solidFill>
                  <a:schemeClr val="hlink"/>
                </a:solidFill>
                <a:latin typeface="Comic Sans MS" panose="030F0702030302020204" pitchFamily="66" charset="0"/>
              </a:rPr>
              <a:t> and </a:t>
            </a:r>
            <a:r>
              <a:rPr lang="en-US" altLang="en-US" sz="2800" u="sng" dirty="0">
                <a:solidFill>
                  <a:schemeClr val="hlink"/>
                </a:solidFill>
                <a:latin typeface="Comic Sans MS" panose="030F0702030302020204" pitchFamily="66" charset="0"/>
              </a:rPr>
              <a:t>indirect.</a:t>
            </a:r>
            <a:r>
              <a:rPr lang="en-US" altLang="en-US" sz="2800" dirty="0">
                <a:solidFill>
                  <a:schemeClr val="hlink"/>
                </a:solidFill>
                <a:latin typeface="Comic Sans MS" panose="030F0702030302020204" pitchFamily="66" charset="0"/>
              </a:rPr>
              <a:t> Haran, where Abram lived for a time, was a Hurrian city.</a:t>
            </a:r>
            <a:endParaRPr lang="en-US" altLang="en-US" sz="2800" dirty="0">
              <a:effectLst/>
              <a:latin typeface="Comic Sans MS" panose="030F0702030302020204" pitchFamily="66" charset="0"/>
            </a:endParaRPr>
          </a:p>
          <a:p>
            <a:pPr eaLnBrk="1" hangingPunct="1">
              <a:lnSpc>
                <a:spcPct val="80000"/>
              </a:lnSpc>
              <a:buFont typeface="Wingdings" panose="05000000000000000000" pitchFamily="2" charset="2"/>
              <a:buNone/>
              <a:defRPr/>
            </a:pPr>
            <a:endParaRPr lang="en-US" altLang="en-US" sz="2000" i="1" dirty="0">
              <a:latin typeface="Comic Sans MS" panose="030F0702030302020204" pitchFamily="66" charset="0"/>
            </a:endParaRPr>
          </a:p>
          <a:p>
            <a:pPr eaLnBrk="1" hangingPunct="1">
              <a:lnSpc>
                <a:spcPct val="80000"/>
              </a:lnSpc>
              <a:defRPr/>
            </a:pPr>
            <a:r>
              <a:rPr lang="en-US" altLang="en-US" sz="2400" i="1" dirty="0">
                <a:latin typeface="Comic Sans MS" panose="030F0702030302020204" pitchFamily="66" charset="0"/>
              </a:rPr>
              <a:t>Indirect heirs were adopted in order to ensure proper burial in the absence of a direct heir.</a:t>
            </a:r>
          </a:p>
          <a:p>
            <a:pPr eaLnBrk="1" hangingPunct="1">
              <a:lnSpc>
                <a:spcPct val="80000"/>
              </a:lnSpc>
              <a:defRPr/>
            </a:pPr>
            <a:r>
              <a:rPr lang="en-US" altLang="en-US" sz="2400" i="1" dirty="0">
                <a:latin typeface="Comic Sans MS" panose="030F0702030302020204" pitchFamily="66" charset="0"/>
              </a:rPr>
              <a:t>Indirect heirs, however, must give place to a true son born later.</a:t>
            </a:r>
          </a:p>
          <a:p>
            <a:pPr eaLnBrk="1" hangingPunct="1">
              <a:lnSpc>
                <a:spcPct val="80000"/>
              </a:lnSpc>
              <a:defRPr/>
            </a:pPr>
            <a:r>
              <a:rPr lang="en-US" altLang="en-US" sz="2400" i="1" dirty="0">
                <a:latin typeface="Comic Sans MS" panose="030F0702030302020204" pitchFamily="66" charset="0"/>
              </a:rPr>
              <a:t>Here, God promised Abram a direct heir.</a:t>
            </a:r>
          </a:p>
        </p:txBody>
      </p:sp>
      <p:sp>
        <p:nvSpPr>
          <p:cNvPr id="218119" name="Text Box 7">
            <a:extLst>
              <a:ext uri="{FF2B5EF4-FFF2-40B4-BE49-F238E27FC236}">
                <a16:creationId xmlns:a16="http://schemas.microsoft.com/office/drawing/2014/main" id="{37BADE1F-9F41-ABAA-1882-40B18313F6E2}"/>
              </a:ext>
            </a:extLst>
          </p:cNvPr>
          <p:cNvSpPr txBox="1">
            <a:spLocks noChangeArrowheads="1"/>
          </p:cNvSpPr>
          <p:nvPr/>
        </p:nvSpPr>
        <p:spPr bwMode="auto">
          <a:xfrm>
            <a:off x="5415407" y="723644"/>
            <a:ext cx="2396236" cy="574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914400" fontAlgn="base">
              <a:lnSpc>
                <a:spcPct val="90000"/>
              </a:lnSpc>
              <a:spcBef>
                <a:spcPct val="20000"/>
              </a:spcBef>
              <a:spcAft>
                <a:spcPct val="0"/>
              </a:spcAft>
              <a:buClr>
                <a:srgbClr val="FFCC00"/>
              </a:buClr>
              <a:buSzPct val="75000"/>
              <a:defRPr/>
            </a:pPr>
            <a:r>
              <a:rPr lang="en-US" altLang="en-US" sz="2400" dirty="0">
                <a:solidFill>
                  <a:srgbClr val="FFCC00"/>
                </a:solidFill>
                <a:effectLst>
                  <a:outerShdw blurRad="38100" dist="38100" dir="2700000" algn="tl">
                    <a:srgbClr val="000000"/>
                  </a:outerShdw>
                </a:effectLst>
                <a:latin typeface="Arial Narrow" panose="020B0606020202030204" pitchFamily="34" charset="0"/>
                <a:cs typeface="Arial" panose="020B0604020202020204" pitchFamily="34" charset="0"/>
              </a:rPr>
              <a:t>Some 6,500 tablets, like this legal dispute over property, have been excavated from </a:t>
            </a:r>
            <a:r>
              <a:rPr lang="en-US" altLang="en-US" sz="2400" dirty="0" err="1">
                <a:solidFill>
                  <a:srgbClr val="FFCC00"/>
                </a:solidFill>
                <a:effectLst>
                  <a:outerShdw blurRad="38100" dist="38100" dir="2700000" algn="tl">
                    <a:srgbClr val="000000"/>
                  </a:outerShdw>
                </a:effectLst>
                <a:latin typeface="Arial Narrow" panose="020B0606020202030204" pitchFamily="34" charset="0"/>
                <a:cs typeface="Arial" panose="020B0604020202020204" pitchFamily="34" charset="0"/>
              </a:rPr>
              <a:t>Nuzi</a:t>
            </a:r>
            <a:r>
              <a:rPr lang="en-US" altLang="en-US" sz="2400" dirty="0">
                <a:solidFill>
                  <a:srgbClr val="FFCC00"/>
                </a:solidFill>
                <a:effectLst>
                  <a:outerShdw blurRad="38100" dist="38100" dir="2700000" algn="tl">
                    <a:srgbClr val="000000"/>
                  </a:outerShdw>
                </a:effectLst>
                <a:latin typeface="Arial Narrow" panose="020B0606020202030204" pitchFamily="34" charset="0"/>
                <a:cs typeface="Arial" panose="020B0604020202020204" pitchFamily="34" charset="0"/>
              </a:rPr>
              <a:t>, an ancient Hurrian town east of the Tigris River (mid-2</a:t>
            </a:r>
            <a:r>
              <a:rPr lang="en-US" altLang="en-US" sz="2400" baseline="30000" dirty="0">
                <a:solidFill>
                  <a:srgbClr val="FFCC00"/>
                </a:solidFill>
                <a:effectLst>
                  <a:outerShdw blurRad="38100" dist="38100" dir="2700000" algn="tl">
                    <a:srgbClr val="000000"/>
                  </a:outerShdw>
                </a:effectLst>
                <a:latin typeface="Arial Narrow" panose="020B0606020202030204" pitchFamily="34" charset="0"/>
                <a:cs typeface="Arial" panose="020B0604020202020204" pitchFamily="34" charset="0"/>
              </a:rPr>
              <a:t>nd</a:t>
            </a:r>
            <a:r>
              <a:rPr lang="en-US" altLang="en-US" sz="2400" dirty="0">
                <a:solidFill>
                  <a:srgbClr val="FFCC00"/>
                </a:solidFill>
                <a:effectLst>
                  <a:outerShdw blurRad="38100" dist="38100" dir="2700000" algn="tl">
                    <a:srgbClr val="000000"/>
                  </a:outerShdw>
                </a:effectLst>
                <a:latin typeface="Arial Narrow" panose="020B0606020202030204" pitchFamily="34" charset="0"/>
                <a:cs typeface="Arial" panose="020B0604020202020204" pitchFamily="34" charset="0"/>
              </a:rPr>
              <a:t> millennium BC). The archive demonstrates common social, economic, and legal traits with the patriarchal narratives.</a:t>
            </a:r>
            <a:endParaRPr lang="en-US" altLang="en-US" sz="2400" dirty="0">
              <a:solidFill>
                <a:srgbClr val="FFFFFF"/>
              </a:solidFill>
              <a:latin typeface="Arial Narrow" panose="020B060602020203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74E26041-A8B5-6F5D-F5AF-9DAC47E7CA2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2156" y="3049"/>
            <a:ext cx="4330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84E2F00-7C66-4678-8FBE-13C0628F094C}"/>
              </a:ext>
            </a:extLst>
          </p:cNvPr>
          <p:cNvSpPr>
            <a:spLocks noGrp="1"/>
          </p:cNvSpPr>
          <p:nvPr>
            <p:ph type="sldNum" sz="quarter" idx="12"/>
          </p:nvPr>
        </p:nvSpPr>
        <p:spPr/>
        <p:txBody>
          <a:bodyPr/>
          <a:lstStyle/>
          <a:p>
            <a:fld id="{7131922C-08BB-471C-BC21-7D68686FE3BB}" type="slidenum">
              <a:rPr lang="en-US" altLang="en-US" smtClean="0"/>
              <a:pPr/>
              <a:t>74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8115"/>
                                        </p:tgtEl>
                                        <p:attrNameLst>
                                          <p:attrName>style.visibility</p:attrName>
                                        </p:attrNameLst>
                                      </p:cBhvr>
                                      <p:to>
                                        <p:strVal val="visible"/>
                                      </p:to>
                                    </p:set>
                                    <p:anim calcmode="lin" valueType="num">
                                      <p:cBhvr>
                                        <p:cTn id="7" dur="500" fill="hold"/>
                                        <p:tgtEl>
                                          <p:spTgt spid="218115"/>
                                        </p:tgtEl>
                                        <p:attrNameLst>
                                          <p:attrName>ppt_w</p:attrName>
                                        </p:attrNameLst>
                                      </p:cBhvr>
                                      <p:tavLst>
                                        <p:tav tm="0">
                                          <p:val>
                                            <p:fltVal val="0"/>
                                          </p:val>
                                        </p:tav>
                                        <p:tav tm="100000">
                                          <p:val>
                                            <p:strVal val="#ppt_w"/>
                                          </p:val>
                                        </p:tav>
                                      </p:tavLst>
                                    </p:anim>
                                    <p:anim calcmode="lin" valueType="num">
                                      <p:cBhvr>
                                        <p:cTn id="8" dur="500" fill="hold"/>
                                        <p:tgtEl>
                                          <p:spTgt spid="2181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18119"/>
                                        </p:tgtEl>
                                        <p:attrNameLst>
                                          <p:attrName>style.visibility</p:attrName>
                                        </p:attrNameLst>
                                      </p:cBhvr>
                                      <p:to>
                                        <p:strVal val="visible"/>
                                      </p:to>
                                    </p:set>
                                    <p:animEffect transition="in" filter="dissolve">
                                      <p:cBhvr>
                                        <p:cTn id="12" dur="500"/>
                                        <p:tgtEl>
                                          <p:spTgt spid="2181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 calcmode="lin" valueType="num">
                                      <p:cBhvr additive="base">
                                        <p:cTn id="17" dur="500" fill="hold"/>
                                        <p:tgtEl>
                                          <p:spTgt spid="2181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81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8115">
                                            <p:txEl>
                                              <p:pRg st="3" end="3"/>
                                            </p:txEl>
                                          </p:spTgt>
                                        </p:tgtEl>
                                        <p:attrNameLst>
                                          <p:attrName>style.visibility</p:attrName>
                                        </p:attrNameLst>
                                      </p:cBhvr>
                                      <p:to>
                                        <p:strVal val="visible"/>
                                      </p:to>
                                    </p:set>
                                    <p:anim calcmode="lin" valueType="num">
                                      <p:cBhvr additive="base">
                                        <p:cTn id="23" dur="500" fill="hold"/>
                                        <p:tgtEl>
                                          <p:spTgt spid="21811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81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8115">
                                            <p:txEl>
                                              <p:pRg st="4" end="4"/>
                                            </p:txEl>
                                          </p:spTgt>
                                        </p:tgtEl>
                                        <p:attrNameLst>
                                          <p:attrName>style.visibility</p:attrName>
                                        </p:attrNameLst>
                                      </p:cBhvr>
                                      <p:to>
                                        <p:strVal val="visible"/>
                                      </p:to>
                                    </p:set>
                                    <p:anim calcmode="lin" valueType="num">
                                      <p:cBhvr additive="base">
                                        <p:cTn id="29" dur="500" fill="hold"/>
                                        <p:tgtEl>
                                          <p:spTgt spid="21811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81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autoUpdateAnimBg="0"/>
      <p:bldP spid="21811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A325B12-7FD1-FB5F-3A8E-E395994CB617}"/>
              </a:ext>
            </a:extLst>
          </p:cNvPr>
          <p:cNvSpPr>
            <a:spLocks noGrp="1" noChangeArrowheads="1"/>
          </p:cNvSpPr>
          <p:nvPr>
            <p:ph type="title"/>
          </p:nvPr>
        </p:nvSpPr>
        <p:spPr>
          <a:xfrm>
            <a:off x="609600" y="460694"/>
            <a:ext cx="10972800" cy="1139825"/>
          </a:xfrm>
        </p:spPr>
        <p:txBody>
          <a:bodyPr/>
          <a:lstStyle/>
          <a:p>
            <a:pPr eaLnBrk="1" hangingPunct="1">
              <a:defRPr/>
            </a:pPr>
            <a:r>
              <a:rPr lang="en-US" altLang="en-US" dirty="0">
                <a:solidFill>
                  <a:srgbClr val="FF6600"/>
                </a:solidFill>
                <a:latin typeface="Alba" pitchFamily="2" charset="0"/>
              </a:rPr>
              <a:t>Hagar’s Pregnancy </a:t>
            </a:r>
            <a:r>
              <a:rPr lang="en-US" altLang="en-US" sz="2400" dirty="0">
                <a:solidFill>
                  <a:srgbClr val="FF6600"/>
                </a:solidFill>
                <a:latin typeface="Comic Sans MS" panose="030F0702030302020204" pitchFamily="66" charset="0"/>
              </a:rPr>
              <a:t>(16)</a:t>
            </a:r>
          </a:p>
        </p:txBody>
      </p:sp>
      <p:sp>
        <p:nvSpPr>
          <p:cNvPr id="221187" name="Rectangle 3">
            <a:extLst>
              <a:ext uri="{FF2B5EF4-FFF2-40B4-BE49-F238E27FC236}">
                <a16:creationId xmlns:a16="http://schemas.microsoft.com/office/drawing/2014/main" id="{7A0DF016-B54C-A93A-4DF8-51E9118D71DE}"/>
              </a:ext>
            </a:extLst>
          </p:cNvPr>
          <p:cNvSpPr>
            <a:spLocks noGrp="1" noChangeArrowheads="1"/>
          </p:cNvSpPr>
          <p:nvPr>
            <p:ph type="body" idx="1"/>
          </p:nvPr>
        </p:nvSpPr>
        <p:spPr>
          <a:xfrm>
            <a:off x="694944" y="1773936"/>
            <a:ext cx="10887456" cy="3621024"/>
          </a:xfrm>
        </p:spPr>
        <p:txBody>
          <a:bodyPr/>
          <a:lstStyle/>
          <a:p>
            <a:pPr eaLnBrk="1" hangingPunct="1">
              <a:lnSpc>
                <a:spcPct val="90000"/>
              </a:lnSpc>
              <a:buFont typeface="Wingdings" panose="05000000000000000000" pitchFamily="2" charset="2"/>
              <a:buNone/>
              <a:defRPr/>
            </a:pPr>
            <a:r>
              <a:rPr lang="en-US" altLang="en-US" sz="2800" dirty="0">
                <a:solidFill>
                  <a:schemeClr val="hlink"/>
                </a:solidFill>
                <a:latin typeface="Comic Sans MS" panose="030F0702030302020204" pitchFamily="66" charset="0"/>
              </a:rPr>
              <a:t>God’s promise that Abram’s heir would come from “his own body” leaves unresolved the question of the mother, since Sarai was barren.</a:t>
            </a:r>
          </a:p>
          <a:p>
            <a:pPr eaLnBrk="1" hangingPunct="1">
              <a:lnSpc>
                <a:spcPct val="90000"/>
              </a:lnSpc>
              <a:defRPr/>
            </a:pPr>
            <a:r>
              <a:rPr lang="en-US" altLang="en-US" sz="2400" i="1" dirty="0">
                <a:latin typeface="Comic Sans MS" panose="030F0702030302020204" pitchFamily="66" charset="0"/>
              </a:rPr>
              <a:t>The adoption of a slave wife’s son as an heir is also known from the </a:t>
            </a:r>
            <a:r>
              <a:rPr lang="en-US" altLang="en-US" sz="2400" i="1" dirty="0" err="1">
                <a:latin typeface="Comic Sans MS" panose="030F0702030302020204" pitchFamily="66" charset="0"/>
              </a:rPr>
              <a:t>Nuzi</a:t>
            </a:r>
            <a:r>
              <a:rPr lang="en-US" altLang="en-US" sz="2400" i="1" dirty="0">
                <a:latin typeface="Comic Sans MS" panose="030F0702030302020204" pitchFamily="66" charset="0"/>
              </a:rPr>
              <a:t> texts as well as the Code of Hammurabi.</a:t>
            </a:r>
          </a:p>
          <a:p>
            <a:pPr eaLnBrk="1" hangingPunct="1">
              <a:lnSpc>
                <a:spcPct val="90000"/>
              </a:lnSpc>
              <a:defRPr/>
            </a:pPr>
            <a:r>
              <a:rPr lang="en-US" altLang="en-US" sz="2400" i="1" dirty="0">
                <a:latin typeface="Comic Sans MS" panose="030F0702030302020204" pitchFamily="66" charset="0"/>
              </a:rPr>
              <a:t>Like the attempt to adopt the trusted slave Eliezer as an heir, the union of Abram and Hagar was also a threat to God’s promise, in spite of Abram’s best intentions.</a:t>
            </a:r>
          </a:p>
        </p:txBody>
      </p:sp>
      <p:sp>
        <p:nvSpPr>
          <p:cNvPr id="2" name="Slide Number Placeholder 1">
            <a:extLst>
              <a:ext uri="{FF2B5EF4-FFF2-40B4-BE49-F238E27FC236}">
                <a16:creationId xmlns:a16="http://schemas.microsoft.com/office/drawing/2014/main" id="{3A87A33F-6EC7-E03F-6368-1E403FA274F4}"/>
              </a:ext>
            </a:extLst>
          </p:cNvPr>
          <p:cNvSpPr>
            <a:spLocks noGrp="1"/>
          </p:cNvSpPr>
          <p:nvPr>
            <p:ph type="sldNum" sz="quarter" idx="12"/>
          </p:nvPr>
        </p:nvSpPr>
        <p:spPr/>
        <p:txBody>
          <a:bodyPr/>
          <a:lstStyle/>
          <a:p>
            <a:fld id="{8970F3A0-31CB-4585-B921-2BDCC879C381}" type="slidenum">
              <a:rPr lang="en-US" altLang="en-US" smtClean="0"/>
              <a:pPr/>
              <a:t>75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anim calcmode="lin" valueType="num">
                                      <p:cBhvr>
                                        <p:cTn id="7" dur="500" fill="hold"/>
                                        <p:tgtEl>
                                          <p:spTgt spid="2211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11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1187">
                                            <p:txEl>
                                              <p:pRg st="1" end="1"/>
                                            </p:txEl>
                                          </p:spTgt>
                                        </p:tgtEl>
                                        <p:attrNameLst>
                                          <p:attrName>style.visibility</p:attrName>
                                        </p:attrNameLst>
                                      </p:cBhvr>
                                      <p:to>
                                        <p:strVal val="visible"/>
                                      </p:to>
                                    </p:set>
                                    <p:anim calcmode="lin" valueType="num">
                                      <p:cBhvr additive="base">
                                        <p:cTn id="13" dur="500" fill="hold"/>
                                        <p:tgtEl>
                                          <p:spTgt spid="2211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1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1187">
                                            <p:txEl>
                                              <p:pRg st="2" end="2"/>
                                            </p:txEl>
                                          </p:spTgt>
                                        </p:tgtEl>
                                        <p:attrNameLst>
                                          <p:attrName>style.visibility</p:attrName>
                                        </p:attrNameLst>
                                      </p:cBhvr>
                                      <p:to>
                                        <p:strVal val="visible"/>
                                      </p:to>
                                    </p:set>
                                    <p:anim calcmode="lin" valueType="num">
                                      <p:cBhvr additive="base">
                                        <p:cTn id="19" dur="500" fill="hold"/>
                                        <p:tgtEl>
                                          <p:spTgt spid="221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11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6A168521-C878-8E4C-3225-75DCB8C8F93D}"/>
              </a:ext>
            </a:extLst>
          </p:cNvPr>
          <p:cNvSpPr>
            <a:spLocks noGrp="1" noChangeArrowheads="1"/>
          </p:cNvSpPr>
          <p:nvPr>
            <p:ph type="title"/>
          </p:nvPr>
        </p:nvSpPr>
        <p:spPr/>
        <p:txBody>
          <a:bodyPr/>
          <a:lstStyle/>
          <a:p>
            <a:pPr eaLnBrk="1" hangingPunct="1">
              <a:defRPr/>
            </a:pPr>
            <a:r>
              <a:rPr lang="en-US" altLang="en-US">
                <a:solidFill>
                  <a:srgbClr val="FF6600"/>
                </a:solidFill>
                <a:latin typeface="Alba" pitchFamily="2" charset="0"/>
              </a:rPr>
              <a:t>Clarification &amp; Obligation</a:t>
            </a:r>
          </a:p>
        </p:txBody>
      </p:sp>
      <p:sp>
        <p:nvSpPr>
          <p:cNvPr id="225284" name="Rectangle 4">
            <a:extLst>
              <a:ext uri="{FF2B5EF4-FFF2-40B4-BE49-F238E27FC236}">
                <a16:creationId xmlns:a16="http://schemas.microsoft.com/office/drawing/2014/main" id="{0486CB56-2B84-0D87-89C0-17C370821637}"/>
              </a:ext>
            </a:extLst>
          </p:cNvPr>
          <p:cNvSpPr>
            <a:spLocks noGrp="1" noChangeArrowheads="1"/>
          </p:cNvSpPr>
          <p:nvPr>
            <p:ph type="body" sz="half" idx="1"/>
          </p:nvPr>
        </p:nvSpPr>
        <p:spPr>
          <a:xfrm>
            <a:off x="609600" y="1600200"/>
            <a:ext cx="5410200" cy="3703320"/>
          </a:xfrm>
          <a:gradFill rotWithShape="1">
            <a:gsLst>
              <a:gs pos="0">
                <a:srgbClr val="002F2E">
                  <a:gamma/>
                  <a:shade val="46275"/>
                  <a:invGamma/>
                </a:srgbClr>
              </a:gs>
              <a:gs pos="50000">
                <a:srgbClr val="002F2E"/>
              </a:gs>
              <a:gs pos="100000">
                <a:srgbClr val="002F2E">
                  <a:gamma/>
                  <a:shade val="46275"/>
                  <a:invGamma/>
                </a:srgbClr>
              </a:gs>
            </a:gsLst>
            <a:lin ang="5400000" scaled="1"/>
          </a:gra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dirty="0">
                <a:solidFill>
                  <a:schemeClr val="hlink"/>
                </a:solidFill>
              </a:rPr>
              <a:t>The mother of the promised heir was now specified to be Sarah, and the sheer impossibility of such a son for a 100-year old man and a 90-year old woman becomes an added test of faith.</a:t>
            </a:r>
          </a:p>
          <a:p>
            <a:pPr eaLnBrk="1" hangingPunct="1">
              <a:lnSpc>
                <a:spcPct val="90000"/>
              </a:lnSpc>
              <a:buFont typeface="Wingdings" panose="05000000000000000000" pitchFamily="2" charset="2"/>
              <a:buNone/>
              <a:defRPr/>
            </a:pPr>
            <a:r>
              <a:rPr lang="en-US" altLang="en-US" sz="2400" dirty="0">
                <a:solidFill>
                  <a:schemeClr val="hlink"/>
                </a:solidFill>
              </a:rPr>
              <a:t>The name of the promised son, Isaac (= he laughs), is linked with several incidents involving laughter (17:17; 18:12-15; 21:6).</a:t>
            </a:r>
          </a:p>
        </p:txBody>
      </p:sp>
      <p:sp>
        <p:nvSpPr>
          <p:cNvPr id="225285" name="Rectangle 5">
            <a:extLst>
              <a:ext uri="{FF2B5EF4-FFF2-40B4-BE49-F238E27FC236}">
                <a16:creationId xmlns:a16="http://schemas.microsoft.com/office/drawing/2014/main" id="{50375243-EE29-D7F1-AB1C-E61FB4744D62}"/>
              </a:ext>
            </a:extLst>
          </p:cNvPr>
          <p:cNvSpPr>
            <a:spLocks noGrp="1" noChangeArrowheads="1"/>
          </p:cNvSpPr>
          <p:nvPr>
            <p:ph type="body" sz="half" idx="2"/>
          </p:nvPr>
        </p:nvSpPr>
        <p:spPr>
          <a:xfrm>
            <a:off x="6172200" y="1600200"/>
            <a:ext cx="5410200" cy="3703320"/>
          </a:xfrm>
          <a:gradFill rotWithShape="1">
            <a:gsLst>
              <a:gs pos="0">
                <a:srgbClr val="339966">
                  <a:gamma/>
                  <a:shade val="46275"/>
                  <a:invGamma/>
                </a:srgbClr>
              </a:gs>
              <a:gs pos="50000">
                <a:srgbClr val="339966"/>
              </a:gs>
              <a:gs pos="100000">
                <a:srgbClr val="339966">
                  <a:gamma/>
                  <a:shade val="46275"/>
                  <a:invGamma/>
                </a:srgbClr>
              </a:gs>
            </a:gsLst>
            <a:lin ang="5400000" scaled="1"/>
          </a:gradFill>
          <a:ln w="12700">
            <a:solidFill>
              <a:schemeClr val="tx1"/>
            </a:solidFill>
            <a:miter lim="800000"/>
            <a:headEnd/>
            <a:tailEnd/>
          </a:ln>
        </p:spPr>
        <p:txBody>
          <a:bodyPr/>
          <a:lstStyle/>
          <a:p>
            <a:pPr marL="533400" indent="-533400" eaLnBrk="1" hangingPunct="1">
              <a:lnSpc>
                <a:spcPct val="90000"/>
              </a:lnSpc>
              <a:buNone/>
              <a:defRPr/>
            </a:pPr>
            <a:r>
              <a:rPr lang="en-US" altLang="en-US" sz="2400" dirty="0">
                <a:solidFill>
                  <a:srgbClr val="FFFF99"/>
                </a:solidFill>
              </a:rPr>
              <a:t>Abraham is now given two commands as obligations:</a:t>
            </a:r>
          </a:p>
          <a:p>
            <a:pPr marL="533400" indent="-533400" eaLnBrk="1" hangingPunct="1">
              <a:lnSpc>
                <a:spcPct val="90000"/>
              </a:lnSpc>
              <a:buFont typeface="Wingdings" panose="05000000000000000000" pitchFamily="2" charset="2"/>
              <a:buAutoNum type="arabicParenR"/>
              <a:defRPr/>
            </a:pPr>
            <a:r>
              <a:rPr lang="en-US" altLang="en-US" sz="2400" i="1" dirty="0">
                <a:latin typeface="Arial Narrow" panose="020B0606020202030204" pitchFamily="34" charset="0"/>
              </a:rPr>
              <a:t>To be moral and upright</a:t>
            </a:r>
          </a:p>
          <a:p>
            <a:pPr marL="533400" indent="-533400" eaLnBrk="1" hangingPunct="1">
              <a:lnSpc>
                <a:spcPct val="90000"/>
              </a:lnSpc>
              <a:buFont typeface="Wingdings" panose="05000000000000000000" pitchFamily="2" charset="2"/>
              <a:buAutoNum type="arabicParenR"/>
              <a:defRPr/>
            </a:pPr>
            <a:r>
              <a:rPr lang="en-US" altLang="en-US" sz="2400" i="1" dirty="0">
                <a:latin typeface="Arial Narrow" panose="020B0606020202030204" pitchFamily="34" charset="0"/>
              </a:rPr>
              <a:t>To circumcise every male in his household</a:t>
            </a:r>
          </a:p>
          <a:p>
            <a:pPr marL="533400" indent="-533400" eaLnBrk="1" hangingPunct="1">
              <a:lnSpc>
                <a:spcPct val="90000"/>
              </a:lnSpc>
              <a:buNone/>
              <a:defRPr/>
            </a:pPr>
            <a:r>
              <a:rPr lang="en-US" altLang="en-US" sz="2400" dirty="0">
                <a:solidFill>
                  <a:srgbClr val="FFFF99"/>
                </a:solidFill>
              </a:rPr>
              <a:t>These commands will later emerge as the two primary categories of Israelite law: </a:t>
            </a:r>
            <a:r>
              <a:rPr lang="en-US" altLang="en-US" sz="2400" b="1" u="sng" dirty="0">
                <a:solidFill>
                  <a:srgbClr val="FFFF99"/>
                </a:solidFill>
              </a:rPr>
              <a:t>ethical law</a:t>
            </a:r>
            <a:r>
              <a:rPr lang="en-US" altLang="en-US" sz="2400" dirty="0">
                <a:solidFill>
                  <a:srgbClr val="FFFF99"/>
                </a:solidFill>
              </a:rPr>
              <a:t> and </a:t>
            </a:r>
            <a:r>
              <a:rPr lang="en-US" altLang="en-US" sz="2400" b="1" u="sng" dirty="0">
                <a:solidFill>
                  <a:srgbClr val="FFFF99"/>
                </a:solidFill>
              </a:rPr>
              <a:t>cultic law</a:t>
            </a:r>
            <a:r>
              <a:rPr lang="en-US" altLang="en-US" sz="2400" dirty="0">
                <a:solidFill>
                  <a:srgbClr val="FFFF99"/>
                </a:solidFill>
              </a:rPr>
              <a:t>. The essence of the Israelite way of life is internal to the covenant.</a:t>
            </a:r>
          </a:p>
        </p:txBody>
      </p:sp>
      <p:sp>
        <p:nvSpPr>
          <p:cNvPr id="2" name="Slide Number Placeholder 1">
            <a:extLst>
              <a:ext uri="{FF2B5EF4-FFF2-40B4-BE49-F238E27FC236}">
                <a16:creationId xmlns:a16="http://schemas.microsoft.com/office/drawing/2014/main" id="{8898AEBE-EA47-5D15-7084-520A3E72600A}"/>
              </a:ext>
            </a:extLst>
          </p:cNvPr>
          <p:cNvSpPr>
            <a:spLocks noGrp="1"/>
          </p:cNvSpPr>
          <p:nvPr>
            <p:ph type="sldNum" sz="quarter" idx="12"/>
          </p:nvPr>
        </p:nvSpPr>
        <p:spPr/>
        <p:txBody>
          <a:bodyPr/>
          <a:lstStyle/>
          <a:p>
            <a:fld id="{0A24E4AD-3459-46F8-BE82-DB623450E006}" type="slidenum">
              <a:rPr lang="en-US" altLang="en-US" smtClean="0"/>
              <a:pPr/>
              <a:t>76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5284">
                                            <p:bg/>
                                          </p:spTgt>
                                        </p:tgtEl>
                                        <p:attrNameLst>
                                          <p:attrName>style.visibility</p:attrName>
                                        </p:attrNameLst>
                                      </p:cBhvr>
                                      <p:to>
                                        <p:strVal val="visible"/>
                                      </p:to>
                                    </p:set>
                                    <p:animEffect transition="in" filter="randombar(horizontal)">
                                      <p:cBhvr>
                                        <p:cTn id="7" dur="500"/>
                                        <p:tgtEl>
                                          <p:spTgt spid="22528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5284">
                                            <p:txEl>
                                              <p:pRg st="0" end="0"/>
                                            </p:txEl>
                                          </p:spTgt>
                                        </p:tgtEl>
                                        <p:attrNameLst>
                                          <p:attrName>style.visibility</p:attrName>
                                        </p:attrNameLst>
                                      </p:cBhvr>
                                      <p:to>
                                        <p:strVal val="visible"/>
                                      </p:to>
                                    </p:set>
                                    <p:animEffect transition="in" filter="randombar(horizontal)">
                                      <p:cBhvr>
                                        <p:cTn id="10" dur="500"/>
                                        <p:tgtEl>
                                          <p:spTgt spid="22528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5284">
                                            <p:txEl>
                                              <p:pRg st="1" end="1"/>
                                            </p:txEl>
                                          </p:spTgt>
                                        </p:tgtEl>
                                        <p:attrNameLst>
                                          <p:attrName>style.visibility</p:attrName>
                                        </p:attrNameLst>
                                      </p:cBhvr>
                                      <p:to>
                                        <p:strVal val="visible"/>
                                      </p:to>
                                    </p:set>
                                    <p:animEffect transition="in" filter="randombar(horizontal)">
                                      <p:cBhvr>
                                        <p:cTn id="13" dur="500"/>
                                        <p:tgtEl>
                                          <p:spTgt spid="225284">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25285">
                                            <p:bg/>
                                          </p:spTgt>
                                        </p:tgtEl>
                                        <p:attrNameLst>
                                          <p:attrName>style.visibility</p:attrName>
                                        </p:attrNameLst>
                                      </p:cBhvr>
                                      <p:to>
                                        <p:strVal val="visible"/>
                                      </p:to>
                                    </p:set>
                                    <p:animEffect transition="in" filter="randombar(horizontal)">
                                      <p:cBhvr>
                                        <p:cTn id="18" dur="500"/>
                                        <p:tgtEl>
                                          <p:spTgt spid="225285">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5285">
                                            <p:txEl>
                                              <p:pRg st="0" end="0"/>
                                            </p:txEl>
                                          </p:spTgt>
                                        </p:tgtEl>
                                        <p:attrNameLst>
                                          <p:attrName>style.visibility</p:attrName>
                                        </p:attrNameLst>
                                      </p:cBhvr>
                                      <p:to>
                                        <p:strVal val="visible"/>
                                      </p:to>
                                    </p:set>
                                    <p:animEffect transition="in" filter="randombar(horizontal)">
                                      <p:cBhvr>
                                        <p:cTn id="21" dur="500"/>
                                        <p:tgtEl>
                                          <p:spTgt spid="225285">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25285">
                                            <p:txEl>
                                              <p:pRg st="1" end="1"/>
                                            </p:txEl>
                                          </p:spTgt>
                                        </p:tgtEl>
                                        <p:attrNameLst>
                                          <p:attrName>style.visibility</p:attrName>
                                        </p:attrNameLst>
                                      </p:cBhvr>
                                      <p:to>
                                        <p:strVal val="visible"/>
                                      </p:to>
                                    </p:set>
                                    <p:animEffect transition="in" filter="randombar(horizontal)">
                                      <p:cBhvr>
                                        <p:cTn id="24" dur="500"/>
                                        <p:tgtEl>
                                          <p:spTgt spid="225285">
                                            <p:txEl>
                                              <p:pRg st="1" end="1"/>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25285">
                                            <p:txEl>
                                              <p:pRg st="2" end="2"/>
                                            </p:txEl>
                                          </p:spTgt>
                                        </p:tgtEl>
                                        <p:attrNameLst>
                                          <p:attrName>style.visibility</p:attrName>
                                        </p:attrNameLst>
                                      </p:cBhvr>
                                      <p:to>
                                        <p:strVal val="visible"/>
                                      </p:to>
                                    </p:set>
                                    <p:animEffect transition="in" filter="randombar(horizontal)">
                                      <p:cBhvr>
                                        <p:cTn id="27" dur="500"/>
                                        <p:tgtEl>
                                          <p:spTgt spid="225285">
                                            <p:txEl>
                                              <p:pRg st="2" end="2"/>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25285">
                                            <p:txEl>
                                              <p:pRg st="3" end="3"/>
                                            </p:txEl>
                                          </p:spTgt>
                                        </p:tgtEl>
                                        <p:attrNameLst>
                                          <p:attrName>style.visibility</p:attrName>
                                        </p:attrNameLst>
                                      </p:cBhvr>
                                      <p:to>
                                        <p:strVal val="visible"/>
                                      </p:to>
                                    </p:set>
                                    <p:animEffect transition="in" filter="randombar(horizontal)">
                                      <p:cBhvr>
                                        <p:cTn id="30" dur="500"/>
                                        <p:tgtEl>
                                          <p:spTgt spid="2252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uiExpand="1" build="p" animBg="1"/>
      <p:bldP spid="225285" grpId="0" uiExpand="1"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D8E07455-76DF-D6AD-64CC-B3A3611D1F5D}"/>
              </a:ext>
            </a:extLst>
          </p:cNvPr>
          <p:cNvSpPr>
            <a:spLocks noGrp="1" noChangeArrowheads="1"/>
          </p:cNvSpPr>
          <p:nvPr>
            <p:ph type="title"/>
          </p:nvPr>
        </p:nvSpPr>
        <p:spPr>
          <a:xfrm>
            <a:off x="1981200" y="432817"/>
            <a:ext cx="8229600" cy="1139825"/>
          </a:xfrm>
        </p:spPr>
        <p:txBody>
          <a:bodyPr/>
          <a:lstStyle/>
          <a:p>
            <a:pPr eaLnBrk="1" hangingPunct="1">
              <a:defRPr/>
            </a:pPr>
            <a:r>
              <a:rPr lang="en-US" altLang="en-US" dirty="0">
                <a:solidFill>
                  <a:srgbClr val="FF6600"/>
                </a:solidFill>
                <a:latin typeface="Alba" pitchFamily="2" charset="0"/>
              </a:rPr>
              <a:t>The Promise is Fulfilled at Last</a:t>
            </a:r>
            <a:br>
              <a:rPr lang="en-US" altLang="en-US" sz="2400" dirty="0">
                <a:solidFill>
                  <a:srgbClr val="FF6600"/>
                </a:solidFill>
                <a:latin typeface="Arial Narrow" panose="020B0606020202030204" pitchFamily="34" charset="0"/>
              </a:rPr>
            </a:br>
            <a:r>
              <a:rPr lang="en-US" altLang="en-US" sz="2400" dirty="0">
                <a:solidFill>
                  <a:srgbClr val="FF6600"/>
                </a:solidFill>
              </a:rPr>
              <a:t>(21)</a:t>
            </a:r>
            <a:endParaRPr lang="en-US" altLang="en-US" dirty="0">
              <a:solidFill>
                <a:srgbClr val="FF6600"/>
              </a:solidFill>
            </a:endParaRPr>
          </a:p>
        </p:txBody>
      </p:sp>
      <p:sp>
        <p:nvSpPr>
          <p:cNvPr id="239619" name="Rectangle 3">
            <a:extLst>
              <a:ext uri="{FF2B5EF4-FFF2-40B4-BE49-F238E27FC236}">
                <a16:creationId xmlns:a16="http://schemas.microsoft.com/office/drawing/2014/main" id="{E5FF8798-62F9-4671-DA1E-87DF3A156976}"/>
              </a:ext>
            </a:extLst>
          </p:cNvPr>
          <p:cNvSpPr>
            <a:spLocks noGrp="1" noChangeArrowheads="1"/>
          </p:cNvSpPr>
          <p:nvPr>
            <p:ph type="body" idx="1"/>
          </p:nvPr>
        </p:nvSpPr>
        <p:spPr>
          <a:xfrm>
            <a:off x="769620" y="1850136"/>
            <a:ext cx="10652760" cy="4477512"/>
          </a:xfrm>
        </p:spPr>
        <p:txBody>
          <a:bodyPr/>
          <a:lstStyle/>
          <a:p>
            <a:pPr eaLnBrk="1" hangingPunct="1">
              <a:lnSpc>
                <a:spcPct val="90000"/>
              </a:lnSpc>
              <a:buFont typeface="Wingdings" panose="05000000000000000000" pitchFamily="2" charset="2"/>
              <a:buNone/>
              <a:defRPr/>
            </a:pPr>
            <a:r>
              <a:rPr lang="en-US" altLang="en-US" sz="2800" dirty="0">
                <a:solidFill>
                  <a:schemeClr val="hlink"/>
                </a:solidFill>
                <a:latin typeface="Comic Sans MS" panose="030F0702030302020204" pitchFamily="66" charset="0"/>
              </a:rPr>
              <a:t>The suspense building from chapter 12 finds resolution in the birth of Isaac, named “he laughs.”</a:t>
            </a:r>
          </a:p>
          <a:p>
            <a:pPr eaLnBrk="1" hangingPunct="1">
              <a:lnSpc>
                <a:spcPct val="90000"/>
              </a:lnSpc>
              <a:defRPr/>
            </a:pPr>
            <a:r>
              <a:rPr lang="en-US" altLang="en-US" sz="2400" i="1" dirty="0">
                <a:latin typeface="Comic Sans MS" panose="030F0702030302020204" pitchFamily="66" charset="0"/>
              </a:rPr>
              <a:t>The expulsion of Hagar because 17-year old Ishmael mocked Isaac—which St. Paul later interpreted as a form of persecution (Ga. 4:29)—resulted in the reaffirmation of divine grace to Ishmael.</a:t>
            </a:r>
          </a:p>
          <a:p>
            <a:pPr eaLnBrk="1" hangingPunct="1">
              <a:lnSpc>
                <a:spcPct val="90000"/>
              </a:lnSpc>
              <a:defRPr/>
            </a:pPr>
            <a:r>
              <a:rPr lang="en-US" altLang="en-US" sz="2400" i="1" dirty="0">
                <a:latin typeface="Comic Sans MS" panose="030F0702030302020204" pitchFamily="66" charset="0"/>
              </a:rPr>
              <a:t>Ishmael was then married into his own native culture (and he became the ancestor of an Arabic clan, cf. 25:12-18, which Islamic tradition claims as their link to Abraham) </a:t>
            </a:r>
          </a:p>
          <a:p>
            <a:pPr eaLnBrk="1" hangingPunct="1">
              <a:lnSpc>
                <a:spcPct val="90000"/>
              </a:lnSpc>
              <a:defRPr/>
            </a:pPr>
            <a:r>
              <a:rPr lang="en-US" altLang="en-US" sz="2400" i="1" dirty="0">
                <a:latin typeface="Comic Sans MS" panose="030F0702030302020204" pitchFamily="66" charset="0"/>
              </a:rPr>
              <a:t>Abraham’s covenant with Abimelech ratified his status as a legal resident. Beersheba (= well of the oath) signified that in both posterity and land God had fulfilled his promises.</a:t>
            </a:r>
            <a:endParaRPr lang="en-US" altLang="en-US" sz="2400" dirty="0"/>
          </a:p>
        </p:txBody>
      </p:sp>
      <p:sp>
        <p:nvSpPr>
          <p:cNvPr id="2" name="Slide Number Placeholder 1">
            <a:extLst>
              <a:ext uri="{FF2B5EF4-FFF2-40B4-BE49-F238E27FC236}">
                <a16:creationId xmlns:a16="http://schemas.microsoft.com/office/drawing/2014/main" id="{F4DEA7E2-97AB-5372-7CD9-FBD155B60E93}"/>
              </a:ext>
            </a:extLst>
          </p:cNvPr>
          <p:cNvSpPr>
            <a:spLocks noGrp="1"/>
          </p:cNvSpPr>
          <p:nvPr>
            <p:ph type="sldNum" sz="quarter" idx="12"/>
          </p:nvPr>
        </p:nvSpPr>
        <p:spPr/>
        <p:txBody>
          <a:bodyPr/>
          <a:lstStyle/>
          <a:p>
            <a:fld id="{8970F3A0-31CB-4585-B921-2BDCC879C381}" type="slidenum">
              <a:rPr lang="en-US" altLang="en-US" smtClean="0"/>
              <a:pPr/>
              <a:t>77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 calcmode="lin" valueType="num">
                                      <p:cBhvr>
                                        <p:cTn id="7" dur="500" fill="hold"/>
                                        <p:tgtEl>
                                          <p:spTgt spid="239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9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9619">
                                            <p:txEl>
                                              <p:pRg st="1" end="1"/>
                                            </p:txEl>
                                          </p:spTgt>
                                        </p:tgtEl>
                                        <p:attrNameLst>
                                          <p:attrName>style.visibility</p:attrName>
                                        </p:attrNameLst>
                                      </p:cBhvr>
                                      <p:to>
                                        <p:strVal val="visible"/>
                                      </p:to>
                                    </p:set>
                                    <p:anim calcmode="lin" valueType="num">
                                      <p:cBhvr additive="base">
                                        <p:cTn id="13" dur="500" fill="hold"/>
                                        <p:tgtEl>
                                          <p:spTgt spid="239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9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9619">
                                            <p:txEl>
                                              <p:pRg st="2" end="2"/>
                                            </p:txEl>
                                          </p:spTgt>
                                        </p:tgtEl>
                                        <p:attrNameLst>
                                          <p:attrName>style.visibility</p:attrName>
                                        </p:attrNameLst>
                                      </p:cBhvr>
                                      <p:to>
                                        <p:strVal val="visible"/>
                                      </p:to>
                                    </p:set>
                                    <p:anim calcmode="lin" valueType="num">
                                      <p:cBhvr additive="base">
                                        <p:cTn id="19" dur="500" fill="hold"/>
                                        <p:tgtEl>
                                          <p:spTgt spid="239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9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9619">
                                            <p:txEl>
                                              <p:pRg st="3" end="3"/>
                                            </p:txEl>
                                          </p:spTgt>
                                        </p:tgtEl>
                                        <p:attrNameLst>
                                          <p:attrName>style.visibility</p:attrName>
                                        </p:attrNameLst>
                                      </p:cBhvr>
                                      <p:to>
                                        <p:strVal val="visible"/>
                                      </p:to>
                                    </p:set>
                                    <p:anim calcmode="lin" valueType="num">
                                      <p:cBhvr additive="base">
                                        <p:cTn id="25" dur="500" fill="hold"/>
                                        <p:tgtEl>
                                          <p:spTgt spid="2396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96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329BDD8-D062-6E4C-22C4-314C10983AA1}"/>
              </a:ext>
            </a:extLst>
          </p:cNvPr>
          <p:cNvSpPr>
            <a:spLocks noGrp="1" noChangeArrowheads="1"/>
          </p:cNvSpPr>
          <p:nvPr>
            <p:ph type="title"/>
          </p:nvPr>
        </p:nvSpPr>
        <p:spPr/>
        <p:txBody>
          <a:bodyPr/>
          <a:lstStyle/>
          <a:p>
            <a:pPr eaLnBrk="1" hangingPunct="1">
              <a:defRPr/>
            </a:pPr>
            <a:r>
              <a:rPr lang="en-US" altLang="en-US" sz="4000" dirty="0">
                <a:solidFill>
                  <a:srgbClr val="FF6600"/>
                </a:solidFill>
                <a:latin typeface="Alba" pitchFamily="2" charset="0"/>
              </a:rPr>
              <a:t>The Akedah (the Binding)</a:t>
            </a:r>
            <a:br>
              <a:rPr lang="en-US" altLang="en-US" sz="4000" dirty="0"/>
            </a:br>
            <a:r>
              <a:rPr lang="en-US" altLang="en-US" sz="2400" dirty="0">
                <a:solidFill>
                  <a:srgbClr val="FF6600"/>
                </a:solidFill>
              </a:rPr>
              <a:t>(22)</a:t>
            </a:r>
            <a:endParaRPr lang="en-US" altLang="en-US" sz="4000" dirty="0">
              <a:solidFill>
                <a:srgbClr val="FF6600"/>
              </a:solidFill>
            </a:endParaRPr>
          </a:p>
        </p:txBody>
      </p:sp>
      <p:sp>
        <p:nvSpPr>
          <p:cNvPr id="240643" name="Rectangle 3">
            <a:extLst>
              <a:ext uri="{FF2B5EF4-FFF2-40B4-BE49-F238E27FC236}">
                <a16:creationId xmlns:a16="http://schemas.microsoft.com/office/drawing/2014/main" id="{34D32590-19E6-59E0-F9C9-B4C06BC7CA68}"/>
              </a:ext>
            </a:extLst>
          </p:cNvPr>
          <p:cNvSpPr>
            <a:spLocks noGrp="1" noChangeArrowheads="1"/>
          </p:cNvSpPr>
          <p:nvPr>
            <p:ph type="body" idx="1"/>
          </p:nvPr>
        </p:nvSpPr>
        <p:spPr>
          <a:xfrm>
            <a:off x="609600" y="1664527"/>
            <a:ext cx="10972800" cy="5105400"/>
          </a:xfrm>
        </p:spPr>
        <p:txBody>
          <a:bodyPr/>
          <a:lstStyle/>
          <a:p>
            <a:pPr eaLnBrk="1" hangingPunct="1">
              <a:buFont typeface="Wingdings" panose="05000000000000000000" pitchFamily="2" charset="2"/>
              <a:buNone/>
              <a:defRPr/>
            </a:pPr>
            <a:r>
              <a:rPr lang="en-US" altLang="en-US" sz="2800" dirty="0">
                <a:solidFill>
                  <a:schemeClr val="hlink"/>
                </a:solidFill>
                <a:latin typeface="Comic Sans MS" panose="030F0702030302020204" pitchFamily="66" charset="0"/>
              </a:rPr>
              <a:t>The God who earlier had called Abraham to give up his past now called upon him to give up his future.</a:t>
            </a:r>
          </a:p>
          <a:p>
            <a:pPr eaLnBrk="1" hangingPunct="1">
              <a:defRPr/>
            </a:pPr>
            <a:r>
              <a:rPr lang="en-US" altLang="en-US" sz="2400" i="1" dirty="0">
                <a:latin typeface="Comic Sans MS" panose="030F0702030302020204" pitchFamily="66" charset="0"/>
              </a:rPr>
              <a:t>For the reader, this baffling instruction by Yahweh is “a test;” hence, the reader has a psychological advantage over Abraham.</a:t>
            </a:r>
          </a:p>
          <a:p>
            <a:pPr eaLnBrk="1" hangingPunct="1">
              <a:defRPr/>
            </a:pPr>
            <a:r>
              <a:rPr lang="en-US" altLang="en-US" sz="2400" i="1" dirty="0">
                <a:latin typeface="Comic Sans MS" panose="030F0702030302020204" pitchFamily="66" charset="0"/>
              </a:rPr>
              <a:t>Later, the Old Testament will identify Moriah as the same as Mt. Zion (cf. 2 Chr. 3:1), the site of the 1</a:t>
            </a:r>
            <a:r>
              <a:rPr lang="en-US" altLang="en-US" sz="2400" i="1" baseline="30000" dirty="0">
                <a:latin typeface="Comic Sans MS" panose="030F0702030302020204" pitchFamily="66" charset="0"/>
              </a:rPr>
              <a:t>st</a:t>
            </a:r>
            <a:r>
              <a:rPr lang="en-US" altLang="en-US" sz="2400" i="1" dirty="0">
                <a:latin typeface="Comic Sans MS" panose="030F0702030302020204" pitchFamily="66" charset="0"/>
              </a:rPr>
              <a:t> temple.  The sacrifice of Isaac serves as the prototype for the whole sacrificial system of substitutionary atonement.</a:t>
            </a:r>
          </a:p>
          <a:p>
            <a:pPr eaLnBrk="1" hangingPunct="1">
              <a:defRPr/>
            </a:pPr>
            <a:r>
              <a:rPr lang="en-US" altLang="en-US" sz="2400" i="1" dirty="0">
                <a:latin typeface="Comic Sans MS" panose="030F0702030302020204" pitchFamily="66" charset="0"/>
              </a:rPr>
              <a:t>The name “Yahweh-</a:t>
            </a:r>
            <a:r>
              <a:rPr lang="en-US" altLang="en-US" sz="2400" i="1" dirty="0" err="1">
                <a:latin typeface="Comic Sans MS" panose="030F0702030302020204" pitchFamily="66" charset="0"/>
              </a:rPr>
              <a:t>Yireh</a:t>
            </a:r>
            <a:r>
              <a:rPr lang="en-US" altLang="en-US" sz="2400" i="1" dirty="0">
                <a:latin typeface="Comic Sans MS" panose="030F0702030302020204" pitchFamily="66" charset="0"/>
              </a:rPr>
              <a:t>” (= Yahweh will see) is used idiomatically to mean Yahweh will provide.</a:t>
            </a:r>
          </a:p>
        </p:txBody>
      </p:sp>
      <p:sp>
        <p:nvSpPr>
          <p:cNvPr id="2" name="Slide Number Placeholder 1">
            <a:extLst>
              <a:ext uri="{FF2B5EF4-FFF2-40B4-BE49-F238E27FC236}">
                <a16:creationId xmlns:a16="http://schemas.microsoft.com/office/drawing/2014/main" id="{631F4C0B-655E-9BE3-E343-7F16CA7DD267}"/>
              </a:ext>
            </a:extLst>
          </p:cNvPr>
          <p:cNvSpPr>
            <a:spLocks noGrp="1"/>
          </p:cNvSpPr>
          <p:nvPr>
            <p:ph type="sldNum" sz="quarter" idx="12"/>
          </p:nvPr>
        </p:nvSpPr>
        <p:spPr/>
        <p:txBody>
          <a:bodyPr/>
          <a:lstStyle/>
          <a:p>
            <a:fld id="{8970F3A0-31CB-4585-B921-2BDCC879C381}" type="slidenum">
              <a:rPr lang="en-US" altLang="en-US" smtClean="0"/>
              <a:pPr/>
              <a:t>78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p:cTn id="7" dur="500" fill="hold"/>
                                        <p:tgtEl>
                                          <p:spTgt spid="240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06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0643">
                                            <p:txEl>
                                              <p:pRg st="1" end="1"/>
                                            </p:txEl>
                                          </p:spTgt>
                                        </p:tgtEl>
                                        <p:attrNameLst>
                                          <p:attrName>style.visibility</p:attrName>
                                        </p:attrNameLst>
                                      </p:cBhvr>
                                      <p:to>
                                        <p:strVal val="visible"/>
                                      </p:to>
                                    </p:set>
                                    <p:anim calcmode="lin" valueType="num">
                                      <p:cBhvr additive="base">
                                        <p:cTn id="13" dur="500" fill="hold"/>
                                        <p:tgtEl>
                                          <p:spTgt spid="240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0643">
                                            <p:txEl>
                                              <p:pRg st="2" end="2"/>
                                            </p:txEl>
                                          </p:spTgt>
                                        </p:tgtEl>
                                        <p:attrNameLst>
                                          <p:attrName>style.visibility</p:attrName>
                                        </p:attrNameLst>
                                      </p:cBhvr>
                                      <p:to>
                                        <p:strVal val="visible"/>
                                      </p:to>
                                    </p:set>
                                    <p:anim calcmode="lin" valueType="num">
                                      <p:cBhvr additive="base">
                                        <p:cTn id="19" dur="500" fill="hold"/>
                                        <p:tgtEl>
                                          <p:spTgt spid="2406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0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0643">
                                            <p:txEl>
                                              <p:pRg st="3" end="3"/>
                                            </p:txEl>
                                          </p:spTgt>
                                        </p:tgtEl>
                                        <p:attrNameLst>
                                          <p:attrName>style.visibility</p:attrName>
                                        </p:attrNameLst>
                                      </p:cBhvr>
                                      <p:to>
                                        <p:strVal val="visible"/>
                                      </p:to>
                                    </p:set>
                                    <p:anim calcmode="lin" valueType="num">
                                      <p:cBhvr additive="base">
                                        <p:cTn id="25" dur="500" fill="hold"/>
                                        <p:tgtEl>
                                          <p:spTgt spid="2406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06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A1425BAD-BC6B-5949-DE6D-F3CDC309B958}"/>
              </a:ext>
            </a:extLst>
          </p:cNvPr>
          <p:cNvSpPr>
            <a:spLocks noGrp="1" noChangeArrowheads="1"/>
          </p:cNvSpPr>
          <p:nvPr>
            <p:ph type="title"/>
          </p:nvPr>
        </p:nvSpPr>
        <p:spPr>
          <a:xfrm>
            <a:off x="1600200" y="152400"/>
            <a:ext cx="8915400" cy="1143000"/>
          </a:xfrm>
        </p:spPr>
        <p:txBody>
          <a:bodyPr/>
          <a:lstStyle/>
          <a:p>
            <a:pPr eaLnBrk="1" hangingPunct="1">
              <a:defRPr/>
            </a:pPr>
            <a:r>
              <a:rPr lang="en-US" altLang="en-US">
                <a:solidFill>
                  <a:srgbClr val="FF6600"/>
                </a:solidFill>
                <a:latin typeface="Alba" pitchFamily="2" charset="0"/>
              </a:rPr>
              <a:t>NT Reflections on Abraham’s Faith</a:t>
            </a:r>
          </a:p>
        </p:txBody>
      </p:sp>
      <p:sp>
        <p:nvSpPr>
          <p:cNvPr id="244739" name="Rectangle 3">
            <a:extLst>
              <a:ext uri="{FF2B5EF4-FFF2-40B4-BE49-F238E27FC236}">
                <a16:creationId xmlns:a16="http://schemas.microsoft.com/office/drawing/2014/main" id="{A24F7B35-9125-111C-28A8-09C866C0DFB8}"/>
              </a:ext>
            </a:extLst>
          </p:cNvPr>
          <p:cNvSpPr>
            <a:spLocks noGrp="1" noChangeArrowheads="1"/>
          </p:cNvSpPr>
          <p:nvPr>
            <p:ph type="body" idx="1"/>
          </p:nvPr>
        </p:nvSpPr>
        <p:spPr>
          <a:xfrm>
            <a:off x="539496" y="1432560"/>
            <a:ext cx="10954512" cy="5257800"/>
          </a:xfrm>
        </p:spPr>
        <p:txBody>
          <a:bodyPr/>
          <a:lstStyle/>
          <a:p>
            <a:pPr eaLnBrk="1" hangingPunct="1">
              <a:buFont typeface="Wingdings" panose="05000000000000000000" pitchFamily="2" charset="2"/>
              <a:buNone/>
              <a:defRPr/>
            </a:pPr>
            <a:r>
              <a:rPr lang="en-US" altLang="en-US" sz="2800" dirty="0">
                <a:solidFill>
                  <a:schemeClr val="hlink"/>
                </a:solidFill>
                <a:latin typeface="Comic Sans MS" panose="030F0702030302020204" pitchFamily="66" charset="0"/>
              </a:rPr>
              <a:t>In the New Testament, the offering of Isaac foreshadows the sacrifice of Christ on the cross.</a:t>
            </a:r>
          </a:p>
          <a:p>
            <a:pPr eaLnBrk="1" hangingPunct="1">
              <a:defRPr/>
            </a:pPr>
            <a:r>
              <a:rPr lang="en-US" altLang="en-US" sz="2400" i="1" dirty="0">
                <a:latin typeface="Comic Sans MS" panose="030F0702030302020204" pitchFamily="66" charset="0"/>
              </a:rPr>
              <a:t>The language “your son, your only Son” (22:2), rendered in the LXX as “your beloved son,” anticipates Christ as God’s beloved Son.</a:t>
            </a:r>
          </a:p>
          <a:p>
            <a:pPr eaLnBrk="1" hangingPunct="1">
              <a:defRPr/>
            </a:pPr>
            <a:r>
              <a:rPr lang="en-US" altLang="en-US" sz="2400" i="1" dirty="0">
                <a:latin typeface="Comic Sans MS" panose="030F0702030302020204" pitchFamily="66" charset="0"/>
              </a:rPr>
              <a:t>The early church fathers saw a parallel between Isaac carrying the wood and Christ carrying the cross.</a:t>
            </a:r>
          </a:p>
          <a:p>
            <a:pPr eaLnBrk="1" hangingPunct="1">
              <a:defRPr/>
            </a:pPr>
            <a:r>
              <a:rPr lang="en-US" altLang="en-US" sz="2400" i="1" dirty="0">
                <a:latin typeface="Comic Sans MS" panose="030F0702030302020204" pitchFamily="66" charset="0"/>
              </a:rPr>
              <a:t>Abraham believed that God could raise Isaac from the dead, even though he would be sacrificed (He. 11:17-19).</a:t>
            </a:r>
          </a:p>
          <a:p>
            <a:pPr eaLnBrk="1" hangingPunct="1">
              <a:defRPr/>
            </a:pPr>
            <a:r>
              <a:rPr lang="en-US" altLang="en-US" sz="2400" i="1" dirty="0">
                <a:latin typeface="Comic Sans MS" panose="030F0702030302020204" pitchFamily="66" charset="0"/>
              </a:rPr>
              <a:t>In reconfirming the promises (22:15-18), God took oath upon himself, an act that the writer of Hebrews calls the two unchangeable things, God’s </a:t>
            </a:r>
            <a:r>
              <a:rPr lang="en-US" altLang="en-US" sz="2400" i="1" u="sng" dirty="0">
                <a:latin typeface="Comic Sans MS" panose="030F0702030302020204" pitchFamily="66" charset="0"/>
              </a:rPr>
              <a:t>promise</a:t>
            </a:r>
            <a:r>
              <a:rPr lang="en-US" altLang="en-US" sz="2400" i="1" dirty="0">
                <a:latin typeface="Comic Sans MS" panose="030F0702030302020204" pitchFamily="66" charset="0"/>
              </a:rPr>
              <a:t> and God’s </a:t>
            </a:r>
            <a:r>
              <a:rPr lang="en-US" altLang="en-US" sz="2400" i="1" u="sng" dirty="0">
                <a:latin typeface="Comic Sans MS" panose="030F0702030302020204" pitchFamily="66" charset="0"/>
              </a:rPr>
              <a:t>oath</a:t>
            </a:r>
            <a:r>
              <a:rPr lang="en-US" altLang="en-US" sz="2400" i="1" dirty="0">
                <a:latin typeface="Comic Sans MS" panose="030F0702030302020204" pitchFamily="66" charset="0"/>
              </a:rPr>
              <a:t> (He. 6:16-18).</a:t>
            </a:r>
          </a:p>
        </p:txBody>
      </p:sp>
      <p:sp>
        <p:nvSpPr>
          <p:cNvPr id="2" name="Slide Number Placeholder 1">
            <a:extLst>
              <a:ext uri="{FF2B5EF4-FFF2-40B4-BE49-F238E27FC236}">
                <a16:creationId xmlns:a16="http://schemas.microsoft.com/office/drawing/2014/main" id="{A7CC470F-0601-81E0-3F35-1CC336CFBD99}"/>
              </a:ext>
            </a:extLst>
          </p:cNvPr>
          <p:cNvSpPr>
            <a:spLocks noGrp="1"/>
          </p:cNvSpPr>
          <p:nvPr>
            <p:ph type="sldNum" sz="quarter" idx="12"/>
          </p:nvPr>
        </p:nvSpPr>
        <p:spPr/>
        <p:txBody>
          <a:bodyPr/>
          <a:lstStyle/>
          <a:p>
            <a:fld id="{8970F3A0-31CB-4585-B921-2BDCC879C381}" type="slidenum">
              <a:rPr lang="en-US" altLang="en-US" smtClean="0"/>
              <a:pPr/>
              <a:t>79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p:cTn id="7" dur="500" fill="hold"/>
                                        <p:tgtEl>
                                          <p:spTgt spid="2447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4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4739">
                                            <p:txEl>
                                              <p:pRg st="1" end="1"/>
                                            </p:txEl>
                                          </p:spTgt>
                                        </p:tgtEl>
                                        <p:attrNameLst>
                                          <p:attrName>style.visibility</p:attrName>
                                        </p:attrNameLst>
                                      </p:cBhvr>
                                      <p:to>
                                        <p:strVal val="visible"/>
                                      </p:to>
                                    </p:set>
                                    <p:anim calcmode="lin" valueType="num">
                                      <p:cBhvr additive="base">
                                        <p:cTn id="13" dur="500" fill="hold"/>
                                        <p:tgtEl>
                                          <p:spTgt spid="244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4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4739">
                                            <p:txEl>
                                              <p:pRg st="2" end="2"/>
                                            </p:txEl>
                                          </p:spTgt>
                                        </p:tgtEl>
                                        <p:attrNameLst>
                                          <p:attrName>style.visibility</p:attrName>
                                        </p:attrNameLst>
                                      </p:cBhvr>
                                      <p:to>
                                        <p:strVal val="visible"/>
                                      </p:to>
                                    </p:set>
                                    <p:anim calcmode="lin" valueType="num">
                                      <p:cBhvr additive="base">
                                        <p:cTn id="19" dur="500" fill="hold"/>
                                        <p:tgtEl>
                                          <p:spTgt spid="244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4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4739">
                                            <p:txEl>
                                              <p:pRg st="3" end="3"/>
                                            </p:txEl>
                                          </p:spTgt>
                                        </p:tgtEl>
                                        <p:attrNameLst>
                                          <p:attrName>style.visibility</p:attrName>
                                        </p:attrNameLst>
                                      </p:cBhvr>
                                      <p:to>
                                        <p:strVal val="visible"/>
                                      </p:to>
                                    </p:set>
                                    <p:anim calcmode="lin" valueType="num">
                                      <p:cBhvr additive="base">
                                        <p:cTn id="25" dur="500" fill="hold"/>
                                        <p:tgtEl>
                                          <p:spTgt spid="244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47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4739">
                                            <p:txEl>
                                              <p:pRg st="4" end="4"/>
                                            </p:txEl>
                                          </p:spTgt>
                                        </p:tgtEl>
                                        <p:attrNameLst>
                                          <p:attrName>style.visibility</p:attrName>
                                        </p:attrNameLst>
                                      </p:cBhvr>
                                      <p:to>
                                        <p:strVal val="visible"/>
                                      </p:to>
                                    </p:set>
                                    <p:anim calcmode="lin" valueType="num">
                                      <p:cBhvr additive="base">
                                        <p:cTn id="31" dur="500" fill="hold"/>
                                        <p:tgtEl>
                                          <p:spTgt spid="2447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47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2B9416E2-A6BE-9CE5-9E0A-EB01273E16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0" y="12725"/>
            <a:ext cx="12120879" cy="575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a:extLst>
              <a:ext uri="{FF2B5EF4-FFF2-40B4-BE49-F238E27FC236}">
                <a16:creationId xmlns:a16="http://schemas.microsoft.com/office/drawing/2014/main" id="{4DC84AD5-FA7B-44FA-5AF8-33E231053B72}"/>
              </a:ext>
            </a:extLst>
          </p:cNvPr>
          <p:cNvSpPr txBox="1">
            <a:spLocks noChangeArrowheads="1"/>
          </p:cNvSpPr>
          <p:nvPr/>
        </p:nvSpPr>
        <p:spPr bwMode="auto">
          <a:xfrm>
            <a:off x="0" y="5976934"/>
            <a:ext cx="1219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buClrTx/>
              <a:buSzTx/>
              <a:buNone/>
            </a:pPr>
            <a:r>
              <a:rPr lang="en-US" altLang="en-US" sz="2400" dirty="0">
                <a:solidFill>
                  <a:srgbClr val="FFFFFF"/>
                </a:solidFill>
              </a:rPr>
              <a:t>Codex Sinaiticus, 4</a:t>
            </a:r>
            <a:r>
              <a:rPr lang="en-US" altLang="en-US" sz="2400" baseline="30000" dirty="0">
                <a:solidFill>
                  <a:srgbClr val="FFFFFF"/>
                </a:solidFill>
              </a:rPr>
              <a:t>th</a:t>
            </a:r>
            <a:r>
              <a:rPr lang="en-US" altLang="en-US" sz="2400" dirty="0">
                <a:solidFill>
                  <a:srgbClr val="FFFFFF"/>
                </a:solidFill>
              </a:rPr>
              <a:t> century Septuagint and New Testament</a:t>
            </a:r>
          </a:p>
          <a:p>
            <a:pPr algn="ctr" defTabSz="914400" eaLnBrk="0" fontAlgn="base" hangingPunct="0">
              <a:spcBef>
                <a:spcPct val="0"/>
              </a:spcBef>
              <a:spcAft>
                <a:spcPct val="0"/>
              </a:spcAft>
              <a:buClrTx/>
              <a:buSzTx/>
              <a:buNone/>
            </a:pPr>
            <a:r>
              <a:rPr lang="en-US" altLang="en-US" sz="1800" dirty="0">
                <a:solidFill>
                  <a:srgbClr val="FFFFFF"/>
                </a:solidFill>
              </a:rPr>
              <a:t>(British Library, London)</a:t>
            </a:r>
          </a:p>
        </p:txBody>
      </p:sp>
      <p:sp>
        <p:nvSpPr>
          <p:cNvPr id="2" name="Slide Number Placeholder 1">
            <a:extLst>
              <a:ext uri="{FF2B5EF4-FFF2-40B4-BE49-F238E27FC236}">
                <a16:creationId xmlns:a16="http://schemas.microsoft.com/office/drawing/2014/main" id="{F160106A-EE38-4625-53B2-97AB02DCD815}"/>
              </a:ext>
            </a:extLst>
          </p:cNvPr>
          <p:cNvSpPr>
            <a:spLocks noGrp="1"/>
          </p:cNvSpPr>
          <p:nvPr>
            <p:ph type="sldNum" sz="quarter" idx="12"/>
          </p:nvPr>
        </p:nvSpPr>
        <p:spPr/>
        <p:txBody>
          <a:bodyPr/>
          <a:lstStyle/>
          <a:p>
            <a:fld id="{38573754-D2D4-45A1-88E8-4AB0F93E9D49}" type="slidenum">
              <a:rPr lang="en-US" altLang="en-US" smtClean="0"/>
              <a:pPr/>
              <a:t>8</a:t>
            </a:fld>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882650"/>
            <a:ext cx="10363200" cy="1555750"/>
          </a:xfrm>
        </p:spPr>
        <p:txBody>
          <a:bodyPr/>
          <a:lstStyle/>
          <a:p>
            <a:pPr algn="r"/>
            <a:r>
              <a:rPr lang="en-US" altLang="en-US" dirty="0">
                <a:solidFill>
                  <a:srgbClr val="FF3300"/>
                </a:solidFill>
                <a:latin typeface="Matura MT Script Capitals" pitchFamily="66" charset="0"/>
              </a:rPr>
              <a:t>Joseph</a:t>
            </a:r>
            <a:r>
              <a:rPr lang="en-US" altLang="en-US" sz="4800" dirty="0">
                <a:solidFill>
                  <a:srgbClr val="FF3300"/>
                </a:solidFill>
                <a:latin typeface="Matura MT Script Capitals" pitchFamily="66" charset="0"/>
              </a:rPr>
              <a:t>, the Model </a:t>
            </a:r>
            <a:r>
              <a:rPr lang="en-US" altLang="en-US" dirty="0">
                <a:solidFill>
                  <a:srgbClr val="FF3300"/>
                </a:solidFill>
                <a:latin typeface="Matura MT Script Capitals" pitchFamily="66" charset="0"/>
              </a:rPr>
              <a:t>for Forgiveness</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24100" y="2540000"/>
            <a:ext cx="8534400" cy="3556000"/>
          </a:xfrm>
        </p:spPr>
        <p:txBody>
          <a:bodyPr/>
          <a:lstStyle/>
          <a:p>
            <a:pPr algn="r"/>
            <a:r>
              <a:rPr lang="en-US" sz="2800" i="1" dirty="0"/>
              <a:t>Disowned by his brothers and sold by them to slave-traders, Joseph still maintained a life of faithfulness to God. In time, God blessed Joseph and elevated him in Egypt. Eventually, he would have the opportunity to avenge himself of his brothers’ treachery, but instead, Joseph chose the high road of forgiveness.</a:t>
            </a:r>
            <a:endParaRPr lang="en-US" sz="2800" dirty="0"/>
          </a:p>
        </p:txBody>
      </p:sp>
      <p:sp>
        <p:nvSpPr>
          <p:cNvPr id="4" name="Slide Number Placeholder 3">
            <a:extLst>
              <a:ext uri="{FF2B5EF4-FFF2-40B4-BE49-F238E27FC236}">
                <a16:creationId xmlns:a16="http://schemas.microsoft.com/office/drawing/2014/main" id="{963C6485-9D62-A9E1-F5AA-552E45A69E73}"/>
              </a:ext>
            </a:extLst>
          </p:cNvPr>
          <p:cNvSpPr>
            <a:spLocks noGrp="1"/>
          </p:cNvSpPr>
          <p:nvPr>
            <p:ph type="sldNum" sz="quarter" idx="12"/>
          </p:nvPr>
        </p:nvSpPr>
        <p:spPr/>
        <p:txBody>
          <a:bodyPr/>
          <a:lstStyle/>
          <a:p>
            <a:fld id="{77B5E61A-8F73-495D-A30A-94EEFEB81471}" type="slidenum">
              <a:rPr lang="en-US" altLang="en-US" smtClean="0"/>
              <a:pPr/>
              <a:t>80</a:t>
            </a:fld>
            <a:endParaRPr lang="en-US" altLang="en-US"/>
          </a:p>
        </p:txBody>
      </p:sp>
    </p:spTree>
    <p:extLst>
      <p:ext uri="{BB962C8B-B14F-4D97-AF65-F5344CB8AC3E}">
        <p14:creationId xmlns:p14="http://schemas.microsoft.com/office/powerpoint/2010/main" val="4259094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C84F70D8-2CB7-48E6-88F2-C6B07EA242E2}"/>
              </a:ext>
            </a:extLst>
          </p:cNvPr>
          <p:cNvSpPr>
            <a:spLocks noGrp="1" noChangeArrowheads="1"/>
          </p:cNvSpPr>
          <p:nvPr>
            <p:ph type="title"/>
          </p:nvPr>
        </p:nvSpPr>
        <p:spPr/>
        <p:txBody>
          <a:bodyPr/>
          <a:lstStyle/>
          <a:p>
            <a:pPr eaLnBrk="1" hangingPunct="1">
              <a:defRPr/>
            </a:pPr>
            <a:r>
              <a:rPr lang="en-US" altLang="en-US" sz="4000" dirty="0">
                <a:solidFill>
                  <a:srgbClr val="CC9900"/>
                </a:solidFill>
                <a:latin typeface="Berlin Sans FB" pitchFamily="34" charset="0"/>
              </a:rPr>
              <a:t>Joseph’s Dreams</a:t>
            </a:r>
            <a:br>
              <a:rPr lang="en-US" altLang="en-US" sz="4000" dirty="0">
                <a:solidFill>
                  <a:srgbClr val="CC9900"/>
                </a:solidFill>
                <a:latin typeface="Berlin Sans FB" pitchFamily="34" charset="0"/>
              </a:rPr>
            </a:br>
            <a:r>
              <a:rPr lang="en-US" altLang="en-US" sz="2400" dirty="0">
                <a:solidFill>
                  <a:schemeClr val="accent2">
                    <a:lumMod val="60000"/>
                    <a:lumOff val="40000"/>
                  </a:schemeClr>
                </a:solidFill>
              </a:rPr>
              <a:t>(37)</a:t>
            </a:r>
            <a:endParaRPr lang="en-US" altLang="en-US" sz="4000" dirty="0">
              <a:solidFill>
                <a:schemeClr val="accent2">
                  <a:lumMod val="60000"/>
                  <a:lumOff val="40000"/>
                </a:schemeClr>
              </a:solidFill>
              <a:latin typeface="Berlin Sans FB" pitchFamily="34" charset="0"/>
            </a:endParaRPr>
          </a:p>
        </p:txBody>
      </p:sp>
      <p:sp>
        <p:nvSpPr>
          <p:cNvPr id="302083" name="Rectangle 3">
            <a:extLst>
              <a:ext uri="{FF2B5EF4-FFF2-40B4-BE49-F238E27FC236}">
                <a16:creationId xmlns:a16="http://schemas.microsoft.com/office/drawing/2014/main" id="{FC363D7F-062B-5B65-9A97-BC195DA12DBD}"/>
              </a:ext>
            </a:extLst>
          </p:cNvPr>
          <p:cNvSpPr>
            <a:spLocks noGrp="1" noChangeArrowheads="1"/>
          </p:cNvSpPr>
          <p:nvPr>
            <p:ph type="body" idx="1"/>
          </p:nvPr>
        </p:nvSpPr>
        <p:spPr>
          <a:xfrm>
            <a:off x="818147" y="1600200"/>
            <a:ext cx="10764253" cy="5029200"/>
          </a:xfrm>
        </p:spPr>
        <p:txBody>
          <a:bodyPr/>
          <a:lstStyle/>
          <a:p>
            <a:pPr eaLnBrk="1" hangingPunct="1">
              <a:buFont typeface="Wingdings" panose="05000000000000000000" pitchFamily="2" charset="2"/>
              <a:buNone/>
              <a:defRPr/>
            </a:pPr>
            <a:r>
              <a:rPr lang="en-US" altLang="en-US" dirty="0">
                <a:solidFill>
                  <a:srgbClr val="FFC000"/>
                </a:solidFill>
                <a:latin typeface="Berlin Sans FB Demi" pitchFamily="34" charset="0"/>
              </a:rPr>
              <a:t>The promise that had been confirmed to only one male offspring in earlier generations now was confirmed to Jacob’s entire family line of 12 sons.</a:t>
            </a:r>
          </a:p>
          <a:p>
            <a:pPr eaLnBrk="1" hangingPunct="1">
              <a:defRPr/>
            </a:pPr>
            <a:r>
              <a:rPr lang="en-US" altLang="en-US" sz="2800" b="1" i="1" dirty="0">
                <a:latin typeface="Book Antiqua" panose="02040602050305030304" pitchFamily="18" charset="0"/>
              </a:rPr>
              <a:t>The meaning of the word describing Joseph’s coat is unknown. The idea that it was a “coat of many colors” is an interpretive translation from the LXX and the Latin Vulgate.</a:t>
            </a:r>
          </a:p>
          <a:p>
            <a:pPr eaLnBrk="1" hangingPunct="1">
              <a:defRPr/>
            </a:pPr>
            <a:r>
              <a:rPr lang="en-US" altLang="en-US" sz="2800" b="1" i="1" dirty="0">
                <a:latin typeface="Book Antiqua" panose="02040602050305030304" pitchFamily="18" charset="0"/>
              </a:rPr>
              <a:t>The tribal name “Ishmaelites” to whom Joseph was sold is seemingly interchangeable with “Midianites” (cf. Jg. 8:22-24).</a:t>
            </a:r>
          </a:p>
        </p:txBody>
      </p:sp>
      <p:sp>
        <p:nvSpPr>
          <p:cNvPr id="2" name="Slide Number Placeholder 1">
            <a:extLst>
              <a:ext uri="{FF2B5EF4-FFF2-40B4-BE49-F238E27FC236}">
                <a16:creationId xmlns:a16="http://schemas.microsoft.com/office/drawing/2014/main" id="{D98E30FB-D9AA-26D6-6528-D05B3559CB3B}"/>
              </a:ext>
            </a:extLst>
          </p:cNvPr>
          <p:cNvSpPr>
            <a:spLocks noGrp="1"/>
          </p:cNvSpPr>
          <p:nvPr>
            <p:ph type="sldNum" sz="quarter" idx="12"/>
          </p:nvPr>
        </p:nvSpPr>
        <p:spPr/>
        <p:txBody>
          <a:bodyPr/>
          <a:lstStyle/>
          <a:p>
            <a:fld id="{B3873442-D5FA-4807-8EF3-4E0F4BC74BBC}" type="slidenum">
              <a:rPr lang="en-US" altLang="en-US" smtClean="0"/>
              <a:pPr/>
              <a:t>81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 calcmode="lin" valueType="num">
                                      <p:cBhvr>
                                        <p:cTn id="7" dur="500" fill="hold"/>
                                        <p:tgtEl>
                                          <p:spTgt spid="302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2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2083">
                                            <p:txEl>
                                              <p:pRg st="1" end="1"/>
                                            </p:txEl>
                                          </p:spTgt>
                                        </p:tgtEl>
                                        <p:attrNameLst>
                                          <p:attrName>style.visibility</p:attrName>
                                        </p:attrNameLst>
                                      </p:cBhvr>
                                      <p:to>
                                        <p:strVal val="visible"/>
                                      </p:to>
                                    </p:set>
                                    <p:anim calcmode="lin" valueType="num">
                                      <p:cBhvr additive="base">
                                        <p:cTn id="13" dur="500" fill="hold"/>
                                        <p:tgtEl>
                                          <p:spTgt spid="302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2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2083">
                                            <p:txEl>
                                              <p:pRg st="2" end="2"/>
                                            </p:txEl>
                                          </p:spTgt>
                                        </p:tgtEl>
                                        <p:attrNameLst>
                                          <p:attrName>style.visibility</p:attrName>
                                        </p:attrNameLst>
                                      </p:cBhvr>
                                      <p:to>
                                        <p:strVal val="visible"/>
                                      </p:to>
                                    </p:set>
                                    <p:anim calcmode="lin" valueType="num">
                                      <p:cBhvr additive="base">
                                        <p:cTn id="19" dur="500" fill="hold"/>
                                        <p:tgtEl>
                                          <p:spTgt spid="302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20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72E7E9C1-0491-7645-6045-F910B108008A}"/>
              </a:ext>
            </a:extLst>
          </p:cNvPr>
          <p:cNvSpPr>
            <a:spLocks noGrp="1" noChangeArrowheads="1"/>
          </p:cNvSpPr>
          <p:nvPr>
            <p:ph type="title"/>
          </p:nvPr>
        </p:nvSpPr>
        <p:spPr>
          <a:xfrm>
            <a:off x="1981200" y="106740"/>
            <a:ext cx="8458200" cy="914400"/>
          </a:xfrm>
        </p:spPr>
        <p:txBody>
          <a:bodyPr/>
          <a:lstStyle/>
          <a:p>
            <a:pPr eaLnBrk="1" hangingPunct="1">
              <a:defRPr/>
            </a:pPr>
            <a:r>
              <a:rPr lang="en-US" altLang="en-US" sz="4000" dirty="0">
                <a:solidFill>
                  <a:schemeClr val="accent2"/>
                </a:solidFill>
                <a:latin typeface="Berlin Sans FB" pitchFamily="34" charset="0"/>
              </a:rPr>
              <a:t>The Sons of Israel Seek Grain in Egypt</a:t>
            </a:r>
            <a:endParaRPr lang="en-US" altLang="en-US" sz="4000" dirty="0"/>
          </a:p>
        </p:txBody>
      </p:sp>
      <p:pic>
        <p:nvPicPr>
          <p:cNvPr id="96259" name="Picture 5" descr="Joseph 003">
            <a:extLst>
              <a:ext uri="{FF2B5EF4-FFF2-40B4-BE49-F238E27FC236}">
                <a16:creationId xmlns:a16="http://schemas.microsoft.com/office/drawing/2014/main" id="{023B47EF-241C-14E1-6373-34453F67F422}"/>
              </a:ext>
            </a:extLst>
          </p:cNvPr>
          <p:cNvPicPr>
            <a:picLocks noGrp="1" noChangeAspect="1" noChangeArrowheads="1"/>
          </p:cNvPicPr>
          <p:nvPr>
            <p:ph idx="1"/>
          </p:nvPr>
        </p:nvPicPr>
        <p:blipFill>
          <a:blip r:embed="rId2">
            <a:lum contrast="18000"/>
            <a:extLst>
              <a:ext uri="{28A0092B-C50C-407E-A947-70E740481C1C}">
                <a14:useLocalDpi xmlns:a14="http://schemas.microsoft.com/office/drawing/2010/main"/>
              </a:ext>
            </a:extLst>
          </a:blip>
          <a:srcRect/>
          <a:stretch>
            <a:fillRect/>
          </a:stretch>
        </p:blipFill>
        <p:spPr>
          <a:xfrm>
            <a:off x="443751" y="1021141"/>
            <a:ext cx="11304496" cy="44648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0" name="Text Box 6">
            <a:extLst>
              <a:ext uri="{FF2B5EF4-FFF2-40B4-BE49-F238E27FC236}">
                <a16:creationId xmlns:a16="http://schemas.microsoft.com/office/drawing/2014/main" id="{790E0446-482F-4F73-EF1E-CB548D74597B}"/>
              </a:ext>
            </a:extLst>
          </p:cNvPr>
          <p:cNvSpPr txBox="1">
            <a:spLocks noChangeArrowheads="1"/>
          </p:cNvSpPr>
          <p:nvPr/>
        </p:nvSpPr>
        <p:spPr bwMode="auto">
          <a:xfrm>
            <a:off x="417095" y="5486025"/>
            <a:ext cx="1135781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The Beni Hasan mural (19</a:t>
            </a:r>
            <a:r>
              <a:rPr kumimoji="0" lang="en-US" altLang="en-US" sz="20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th</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century BC) depicts Semitics entering Egypt to trade or negotiate. The presence of </a:t>
            </a:r>
            <a:r>
              <a:rPr kumimoji="0" lang="en-US" altLang="en-US" sz="20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Asiatics</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in Egypt increased during the Hyksos Period (17</a:t>
            </a:r>
            <a:r>
              <a:rPr kumimoji="0" lang="en-US" altLang="en-US" sz="20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th</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and 16</a:t>
            </a:r>
            <a:r>
              <a:rPr kumimoji="0" lang="en-US" altLang="en-US" sz="20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th</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centuries BC), the probable time of the migration of Jacob’s family.</a:t>
            </a:r>
          </a:p>
        </p:txBody>
      </p:sp>
      <p:sp>
        <p:nvSpPr>
          <p:cNvPr id="2" name="Slide Number Placeholder 1">
            <a:extLst>
              <a:ext uri="{FF2B5EF4-FFF2-40B4-BE49-F238E27FC236}">
                <a16:creationId xmlns:a16="http://schemas.microsoft.com/office/drawing/2014/main" id="{062FB1DC-B755-C344-E423-AB29EFFE4D33}"/>
              </a:ext>
            </a:extLst>
          </p:cNvPr>
          <p:cNvSpPr>
            <a:spLocks noGrp="1"/>
          </p:cNvSpPr>
          <p:nvPr>
            <p:ph type="sldNum" sz="quarter" idx="12"/>
          </p:nvPr>
        </p:nvSpPr>
        <p:spPr/>
        <p:txBody>
          <a:bodyPr/>
          <a:lstStyle/>
          <a:p>
            <a:fld id="{B3873442-D5FA-4807-8EF3-4E0F4BC74BBC}" type="slidenum">
              <a:rPr lang="en-US" altLang="en-US" smtClean="0"/>
              <a:pPr/>
              <a:t>82</a:t>
            </a:fld>
            <a:endParaRPr lang="en-US" altLang="en-US"/>
          </a:p>
        </p:txBody>
      </p:sp>
    </p:spTree>
    <p:extLst>
      <p:ext uri="{BB962C8B-B14F-4D97-AF65-F5344CB8AC3E}">
        <p14:creationId xmlns:p14="http://schemas.microsoft.com/office/powerpoint/2010/main" val="15706909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514AABC2-247D-7641-0673-9044D320C016}"/>
              </a:ext>
            </a:extLst>
          </p:cNvPr>
          <p:cNvSpPr>
            <a:spLocks noGrp="1" noChangeArrowheads="1"/>
          </p:cNvSpPr>
          <p:nvPr>
            <p:ph type="title"/>
          </p:nvPr>
        </p:nvSpPr>
        <p:spPr/>
        <p:txBody>
          <a:bodyPr/>
          <a:lstStyle/>
          <a:p>
            <a:pPr eaLnBrk="1" hangingPunct="1">
              <a:defRPr/>
            </a:pPr>
            <a:r>
              <a:rPr lang="en-US" altLang="en-US" sz="4000">
                <a:solidFill>
                  <a:schemeClr val="accent2"/>
                </a:solidFill>
                <a:latin typeface="Berlin Sans FB" pitchFamily="34" charset="0"/>
              </a:rPr>
              <a:t>Joseph Meets His Brothers</a:t>
            </a:r>
            <a:br>
              <a:rPr lang="en-US" altLang="en-US" sz="4000">
                <a:solidFill>
                  <a:schemeClr val="accent2"/>
                </a:solidFill>
                <a:latin typeface="Berlin Sans FB" pitchFamily="34" charset="0"/>
              </a:rPr>
            </a:br>
            <a:r>
              <a:rPr lang="en-US" altLang="en-US" sz="4000">
                <a:solidFill>
                  <a:schemeClr val="accent2"/>
                </a:solidFill>
                <a:latin typeface="Berlin Sans FB" pitchFamily="34" charset="0"/>
              </a:rPr>
              <a:t> </a:t>
            </a:r>
            <a:r>
              <a:rPr lang="en-US" altLang="en-US" sz="2400"/>
              <a:t>(42)</a:t>
            </a:r>
          </a:p>
        </p:txBody>
      </p:sp>
      <p:sp>
        <p:nvSpPr>
          <p:cNvPr id="333827" name="Rectangle 3">
            <a:extLst>
              <a:ext uri="{FF2B5EF4-FFF2-40B4-BE49-F238E27FC236}">
                <a16:creationId xmlns:a16="http://schemas.microsoft.com/office/drawing/2014/main" id="{71D00020-0174-36C0-027F-C9C5363344C6}"/>
              </a:ext>
            </a:extLst>
          </p:cNvPr>
          <p:cNvSpPr>
            <a:spLocks noGrp="1" noChangeArrowheads="1"/>
          </p:cNvSpPr>
          <p:nvPr>
            <p:ph type="body" idx="1"/>
          </p:nvPr>
        </p:nvSpPr>
        <p:spPr>
          <a:xfrm>
            <a:off x="609599" y="1600201"/>
            <a:ext cx="10972799" cy="4704346"/>
          </a:xfrm>
        </p:spPr>
        <p:txBody>
          <a:bodyPr/>
          <a:lstStyle/>
          <a:p>
            <a:pPr eaLnBrk="1" hangingPunct="1">
              <a:buFont typeface="Wingdings" panose="05000000000000000000" pitchFamily="2" charset="2"/>
              <a:buNone/>
              <a:defRPr/>
            </a:pPr>
            <a:r>
              <a:rPr lang="en-US" altLang="en-US" dirty="0">
                <a:solidFill>
                  <a:schemeClr val="hlink"/>
                </a:solidFill>
                <a:latin typeface="Berlin Sans FB Demi" pitchFamily="34" charset="0"/>
              </a:rPr>
              <a:t>Many years later, when Joseph’s brothers came to Egypt to buy grain, they bowed low to the ground before Joseph, fulfilling Joseph’s childhood dreams </a:t>
            </a:r>
            <a:r>
              <a:rPr lang="en-US" altLang="en-US" sz="2400" dirty="0">
                <a:solidFill>
                  <a:schemeClr val="hlink"/>
                </a:solidFill>
              </a:rPr>
              <a:t>(42:6; cf. 37:7, 9).</a:t>
            </a:r>
          </a:p>
          <a:p>
            <a:pPr eaLnBrk="1" hangingPunct="1">
              <a:defRPr/>
            </a:pPr>
            <a:r>
              <a:rPr lang="en-US" altLang="en-US" sz="2800" b="1" i="1" dirty="0">
                <a:latin typeface="Book Antiqua" panose="02040602050305030304" pitchFamily="18" charset="0"/>
              </a:rPr>
              <a:t>Joseph’s lack of facial hair, his Egyptian dress and status, his age, and the fact that he took oath “as Pharaoh lives” (implying the divinity of Pharaoh) made him unrecognizable to them.</a:t>
            </a:r>
          </a:p>
          <a:p>
            <a:pPr eaLnBrk="1" hangingPunct="1">
              <a:defRPr/>
            </a:pPr>
            <a:r>
              <a:rPr lang="en-US" altLang="en-US" sz="2800" b="1" i="1" dirty="0">
                <a:latin typeface="Book Antiqua" panose="02040602050305030304" pitchFamily="18" charset="0"/>
              </a:rPr>
              <a:t>The secret return of their money and the requirement that they bring back their youngest brother (Benjamin) was Joseph’s stratagem to keep them tied to Egypt.</a:t>
            </a:r>
          </a:p>
        </p:txBody>
      </p:sp>
      <p:sp>
        <p:nvSpPr>
          <p:cNvPr id="2" name="Slide Number Placeholder 1">
            <a:extLst>
              <a:ext uri="{FF2B5EF4-FFF2-40B4-BE49-F238E27FC236}">
                <a16:creationId xmlns:a16="http://schemas.microsoft.com/office/drawing/2014/main" id="{A118ADB3-E937-680C-994A-EC9FA30A0119}"/>
              </a:ext>
            </a:extLst>
          </p:cNvPr>
          <p:cNvSpPr>
            <a:spLocks noGrp="1"/>
          </p:cNvSpPr>
          <p:nvPr>
            <p:ph type="sldNum" sz="quarter" idx="12"/>
          </p:nvPr>
        </p:nvSpPr>
        <p:spPr/>
        <p:txBody>
          <a:bodyPr/>
          <a:lstStyle/>
          <a:p>
            <a:fld id="{B3873442-D5FA-4807-8EF3-4E0F4BC74BBC}" type="slidenum">
              <a:rPr lang="en-US" altLang="en-US" smtClean="0"/>
              <a:pPr/>
              <a:t>83</a:t>
            </a:fld>
            <a:endParaRPr lang="en-US" altLang="en-US"/>
          </a:p>
        </p:txBody>
      </p:sp>
    </p:spTree>
    <p:extLst>
      <p:ext uri="{BB962C8B-B14F-4D97-AF65-F5344CB8AC3E}">
        <p14:creationId xmlns:p14="http://schemas.microsoft.com/office/powerpoint/2010/main" val="3388419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33827">
                                            <p:txEl>
                                              <p:pRg st="0" end="0"/>
                                            </p:txEl>
                                          </p:spTgt>
                                        </p:tgtEl>
                                        <p:attrNameLst>
                                          <p:attrName>style.visibility</p:attrName>
                                        </p:attrNameLst>
                                      </p:cBhvr>
                                      <p:to>
                                        <p:strVal val="visible"/>
                                      </p:to>
                                    </p:set>
                                    <p:anim calcmode="lin" valueType="num">
                                      <p:cBhvr>
                                        <p:cTn id="7" dur="500" fill="hold"/>
                                        <p:tgtEl>
                                          <p:spTgt spid="333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3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3827">
                                            <p:txEl>
                                              <p:pRg st="1" end="1"/>
                                            </p:txEl>
                                          </p:spTgt>
                                        </p:tgtEl>
                                        <p:attrNameLst>
                                          <p:attrName>style.visibility</p:attrName>
                                        </p:attrNameLst>
                                      </p:cBhvr>
                                      <p:to>
                                        <p:strVal val="visible"/>
                                      </p:to>
                                    </p:set>
                                    <p:anim calcmode="lin" valueType="num">
                                      <p:cBhvr additive="base">
                                        <p:cTn id="13" dur="500" fill="hold"/>
                                        <p:tgtEl>
                                          <p:spTgt spid="333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3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3827">
                                            <p:txEl>
                                              <p:pRg st="2" end="2"/>
                                            </p:txEl>
                                          </p:spTgt>
                                        </p:tgtEl>
                                        <p:attrNameLst>
                                          <p:attrName>style.visibility</p:attrName>
                                        </p:attrNameLst>
                                      </p:cBhvr>
                                      <p:to>
                                        <p:strVal val="visible"/>
                                      </p:to>
                                    </p:set>
                                    <p:anim calcmode="lin" valueType="num">
                                      <p:cBhvr additive="base">
                                        <p:cTn id="19" dur="500" fill="hold"/>
                                        <p:tgtEl>
                                          <p:spTgt spid="333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38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4BD9EE1C-66BC-368E-9C65-F8B48F0450CF}"/>
              </a:ext>
            </a:extLst>
          </p:cNvPr>
          <p:cNvSpPr>
            <a:spLocks noGrp="1" noChangeArrowheads="1"/>
          </p:cNvSpPr>
          <p:nvPr>
            <p:ph type="title"/>
          </p:nvPr>
        </p:nvSpPr>
        <p:spPr>
          <a:xfrm>
            <a:off x="6934199" y="277814"/>
            <a:ext cx="5065295" cy="1139825"/>
          </a:xfrm>
        </p:spPr>
        <p:txBody>
          <a:bodyPr/>
          <a:lstStyle/>
          <a:p>
            <a:pPr algn="l" eaLnBrk="1" hangingPunct="1">
              <a:defRPr/>
            </a:pPr>
            <a:r>
              <a:rPr lang="en-US" altLang="en-US" sz="3600" dirty="0">
                <a:solidFill>
                  <a:schemeClr val="accent2"/>
                </a:solidFill>
                <a:latin typeface="Berlin Sans FB Demi" pitchFamily="34" charset="0"/>
              </a:rPr>
              <a:t>The Goblet in Benjamin’s Grain Sack</a:t>
            </a:r>
            <a:endParaRPr lang="en-US" altLang="en-US" sz="3600" dirty="0">
              <a:latin typeface="Berlin Sans FB Demi" pitchFamily="34" charset="0"/>
            </a:endParaRPr>
          </a:p>
        </p:txBody>
      </p:sp>
      <p:sp>
        <p:nvSpPr>
          <p:cNvPr id="334853" name="Rectangle 5">
            <a:extLst>
              <a:ext uri="{FF2B5EF4-FFF2-40B4-BE49-F238E27FC236}">
                <a16:creationId xmlns:a16="http://schemas.microsoft.com/office/drawing/2014/main" id="{2BC5DF3B-87AE-5E13-244D-AD09E0DBB63A}"/>
              </a:ext>
            </a:extLst>
          </p:cNvPr>
          <p:cNvSpPr>
            <a:spLocks noGrp="1" noChangeArrowheads="1"/>
          </p:cNvSpPr>
          <p:nvPr>
            <p:ph type="body" sz="half" idx="2"/>
          </p:nvPr>
        </p:nvSpPr>
        <p:spPr>
          <a:xfrm>
            <a:off x="7415463" y="1627186"/>
            <a:ext cx="3505200" cy="4953000"/>
          </a:xfrm>
        </p:spPr>
        <p:txBody>
          <a:bodyPr/>
          <a:lstStyle/>
          <a:p>
            <a:pPr eaLnBrk="1" hangingPunct="1">
              <a:buFont typeface="Wingdings" panose="05000000000000000000" pitchFamily="2" charset="2"/>
              <a:buNone/>
              <a:defRPr/>
            </a:pPr>
            <a:r>
              <a:rPr lang="en-US" altLang="en-US" sz="2800" dirty="0"/>
              <a:t>Golden tableware from the royal tombs at Tanis (21</a:t>
            </a:r>
            <a:r>
              <a:rPr lang="en-US" altLang="en-US" sz="2800" baseline="30000" dirty="0"/>
              <a:t>st</a:t>
            </a:r>
            <a:r>
              <a:rPr lang="en-US" altLang="en-US" sz="2800" dirty="0"/>
              <a:t> Dynasty).</a:t>
            </a:r>
          </a:p>
          <a:p>
            <a:pPr eaLnBrk="1" hangingPunct="1">
              <a:buFont typeface="Wingdings" panose="05000000000000000000" pitchFamily="2" charset="2"/>
              <a:buNone/>
              <a:defRPr/>
            </a:pPr>
            <a:r>
              <a:rPr lang="en-US" altLang="en-US" sz="2800" dirty="0"/>
              <a:t>Though the cup that features so prominently in the Joseph stories was silver, it may have resembled these.</a:t>
            </a:r>
          </a:p>
        </p:txBody>
      </p:sp>
      <p:pic>
        <p:nvPicPr>
          <p:cNvPr id="98308" name="Picture 6" descr="Joseph">
            <a:extLst>
              <a:ext uri="{FF2B5EF4-FFF2-40B4-BE49-F238E27FC236}">
                <a16:creationId xmlns:a16="http://schemas.microsoft.com/office/drawing/2014/main" id="{01959089-C891-DD57-E284-73B465EF5724}"/>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4305" y="0"/>
            <a:ext cx="6636224"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DB6148A7-9A95-3ABA-4553-277500A10123}"/>
              </a:ext>
            </a:extLst>
          </p:cNvPr>
          <p:cNvSpPr>
            <a:spLocks noGrp="1"/>
          </p:cNvSpPr>
          <p:nvPr>
            <p:ph type="sldNum" sz="quarter" idx="12"/>
          </p:nvPr>
        </p:nvSpPr>
        <p:spPr/>
        <p:txBody>
          <a:bodyPr/>
          <a:lstStyle/>
          <a:p>
            <a:fld id="{1BFDC618-0A1B-4B1A-B696-625FBF64B335}" type="slidenum">
              <a:rPr lang="en-US" altLang="en-US" smtClean="0"/>
              <a:pPr/>
              <a:t>84</a:t>
            </a:fld>
            <a:endParaRPr lang="en-US" altLang="en-US"/>
          </a:p>
        </p:txBody>
      </p:sp>
    </p:spTree>
    <p:extLst>
      <p:ext uri="{BB962C8B-B14F-4D97-AF65-F5344CB8AC3E}">
        <p14:creationId xmlns:p14="http://schemas.microsoft.com/office/powerpoint/2010/main" val="396597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5186F6DC-BEA7-29D3-FFC7-1DA600B14B74}"/>
              </a:ext>
            </a:extLst>
          </p:cNvPr>
          <p:cNvSpPr>
            <a:spLocks noGrp="1" noChangeArrowheads="1"/>
          </p:cNvSpPr>
          <p:nvPr>
            <p:ph type="title"/>
          </p:nvPr>
        </p:nvSpPr>
        <p:spPr>
          <a:xfrm>
            <a:off x="2057400" y="152400"/>
            <a:ext cx="8153400" cy="1017588"/>
          </a:xfrm>
        </p:spPr>
        <p:txBody>
          <a:bodyPr/>
          <a:lstStyle/>
          <a:p>
            <a:pPr eaLnBrk="1" hangingPunct="1">
              <a:lnSpc>
                <a:spcPct val="85000"/>
              </a:lnSpc>
              <a:defRPr/>
            </a:pPr>
            <a:r>
              <a:rPr lang="en-US" altLang="en-US" sz="4000">
                <a:solidFill>
                  <a:schemeClr val="accent2"/>
                </a:solidFill>
                <a:latin typeface="Berlin Sans FB" pitchFamily="34" charset="0"/>
              </a:rPr>
              <a:t>Joseph’s Clever Ruse</a:t>
            </a:r>
            <a:br>
              <a:rPr lang="en-US" altLang="en-US" sz="4000">
                <a:solidFill>
                  <a:schemeClr val="accent2"/>
                </a:solidFill>
                <a:latin typeface="Berlin Sans FB" pitchFamily="34" charset="0"/>
              </a:rPr>
            </a:br>
            <a:r>
              <a:rPr lang="en-US" altLang="en-US" sz="2400"/>
              <a:t>(44)</a:t>
            </a:r>
            <a:r>
              <a:rPr lang="en-US" altLang="en-US" sz="4000"/>
              <a:t> </a:t>
            </a:r>
          </a:p>
        </p:txBody>
      </p:sp>
      <p:sp>
        <p:nvSpPr>
          <p:cNvPr id="336899" name="Rectangle 3">
            <a:extLst>
              <a:ext uri="{FF2B5EF4-FFF2-40B4-BE49-F238E27FC236}">
                <a16:creationId xmlns:a16="http://schemas.microsoft.com/office/drawing/2014/main" id="{7619BF3F-FE00-48C2-F418-7D0B5C776897}"/>
              </a:ext>
            </a:extLst>
          </p:cNvPr>
          <p:cNvSpPr>
            <a:spLocks noGrp="1" noChangeArrowheads="1"/>
          </p:cNvSpPr>
          <p:nvPr>
            <p:ph type="body" idx="1"/>
          </p:nvPr>
        </p:nvSpPr>
        <p:spPr>
          <a:xfrm>
            <a:off x="705853" y="1295400"/>
            <a:ext cx="11004884" cy="5334000"/>
          </a:xfrm>
        </p:spPr>
        <p:txBody>
          <a:bodyPr/>
          <a:lstStyle/>
          <a:p>
            <a:pPr eaLnBrk="1" hangingPunct="1">
              <a:lnSpc>
                <a:spcPct val="90000"/>
              </a:lnSpc>
              <a:buFont typeface="Wingdings" panose="05000000000000000000" pitchFamily="2" charset="2"/>
              <a:buNone/>
              <a:defRPr/>
            </a:pPr>
            <a:r>
              <a:rPr lang="en-US" altLang="en-US" dirty="0">
                <a:solidFill>
                  <a:schemeClr val="hlink"/>
                </a:solidFill>
                <a:latin typeface="Berlin Sans FB Demi" pitchFamily="34" charset="0"/>
              </a:rPr>
              <a:t>Joseph carefully engineered his scheme so as to once more put his brothers in as nearly the same position as they had been so many years before when they had sold him to the Ishmaelites.</a:t>
            </a:r>
          </a:p>
          <a:p>
            <a:pPr eaLnBrk="1" hangingPunct="1">
              <a:lnSpc>
                <a:spcPct val="90000"/>
              </a:lnSpc>
              <a:defRPr/>
            </a:pPr>
            <a:r>
              <a:rPr lang="en-US" altLang="en-US" sz="2800" b="1" i="1" dirty="0">
                <a:latin typeface="Book Antiqua" panose="02040602050305030304" pitchFamily="18" charset="0"/>
              </a:rPr>
              <a:t>The question, of course, was whether they would respond now like they did then.</a:t>
            </a:r>
          </a:p>
          <a:p>
            <a:pPr eaLnBrk="1" hangingPunct="1">
              <a:lnSpc>
                <a:spcPct val="90000"/>
              </a:lnSpc>
              <a:defRPr/>
            </a:pPr>
            <a:r>
              <a:rPr lang="en-US" altLang="en-US" sz="2800" b="1" i="1" dirty="0">
                <a:latin typeface="Book Antiqua" panose="02040602050305030304" pitchFamily="18" charset="0"/>
              </a:rPr>
              <a:t>The most convenient solution would be to deny any connection with the theft of the cup and leave Benjamin to face the consequences.</a:t>
            </a:r>
          </a:p>
          <a:p>
            <a:pPr eaLnBrk="1" hangingPunct="1">
              <a:lnSpc>
                <a:spcPct val="90000"/>
              </a:lnSpc>
              <a:defRPr/>
            </a:pPr>
            <a:r>
              <a:rPr lang="en-US" altLang="en-US" sz="2800" b="1" i="1" dirty="0">
                <a:latin typeface="Book Antiqua" panose="02040602050305030304" pitchFamily="18" charset="0"/>
              </a:rPr>
              <a:t>It was precisely this potential escape route that Joseph wished to create in order to test them. </a:t>
            </a:r>
          </a:p>
        </p:txBody>
      </p:sp>
      <p:sp>
        <p:nvSpPr>
          <p:cNvPr id="2" name="Slide Number Placeholder 1">
            <a:extLst>
              <a:ext uri="{FF2B5EF4-FFF2-40B4-BE49-F238E27FC236}">
                <a16:creationId xmlns:a16="http://schemas.microsoft.com/office/drawing/2014/main" id="{6CCDB6C3-96A5-AC7B-C538-77D4FAF052CF}"/>
              </a:ext>
            </a:extLst>
          </p:cNvPr>
          <p:cNvSpPr>
            <a:spLocks noGrp="1"/>
          </p:cNvSpPr>
          <p:nvPr>
            <p:ph type="sldNum" sz="quarter" idx="12"/>
          </p:nvPr>
        </p:nvSpPr>
        <p:spPr/>
        <p:txBody>
          <a:bodyPr/>
          <a:lstStyle/>
          <a:p>
            <a:fld id="{B3873442-D5FA-4807-8EF3-4E0F4BC74BBC}" type="slidenum">
              <a:rPr lang="en-US" altLang="en-US" smtClean="0"/>
              <a:pPr/>
              <a:t>85</a:t>
            </a:fld>
            <a:endParaRPr lang="en-US" altLang="en-US"/>
          </a:p>
        </p:txBody>
      </p:sp>
    </p:spTree>
    <p:extLst>
      <p:ext uri="{BB962C8B-B14F-4D97-AF65-F5344CB8AC3E}">
        <p14:creationId xmlns:p14="http://schemas.microsoft.com/office/powerpoint/2010/main" val="1106878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 calcmode="lin" valueType="num">
                                      <p:cBhvr>
                                        <p:cTn id="7" dur="500" fill="hold"/>
                                        <p:tgtEl>
                                          <p:spTgt spid="336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6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6899">
                                            <p:txEl>
                                              <p:pRg st="1" end="1"/>
                                            </p:txEl>
                                          </p:spTgt>
                                        </p:tgtEl>
                                        <p:attrNameLst>
                                          <p:attrName>style.visibility</p:attrName>
                                        </p:attrNameLst>
                                      </p:cBhvr>
                                      <p:to>
                                        <p:strVal val="visible"/>
                                      </p:to>
                                    </p:set>
                                    <p:anim calcmode="lin" valueType="num">
                                      <p:cBhvr additive="base">
                                        <p:cTn id="13" dur="500" fill="hold"/>
                                        <p:tgtEl>
                                          <p:spTgt spid="336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6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6899">
                                            <p:txEl>
                                              <p:pRg st="2" end="2"/>
                                            </p:txEl>
                                          </p:spTgt>
                                        </p:tgtEl>
                                        <p:attrNameLst>
                                          <p:attrName>style.visibility</p:attrName>
                                        </p:attrNameLst>
                                      </p:cBhvr>
                                      <p:to>
                                        <p:strVal val="visible"/>
                                      </p:to>
                                    </p:set>
                                    <p:anim calcmode="lin" valueType="num">
                                      <p:cBhvr additive="base">
                                        <p:cTn id="19" dur="500" fill="hold"/>
                                        <p:tgtEl>
                                          <p:spTgt spid="336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6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6899">
                                            <p:txEl>
                                              <p:pRg st="3" end="3"/>
                                            </p:txEl>
                                          </p:spTgt>
                                        </p:tgtEl>
                                        <p:attrNameLst>
                                          <p:attrName>style.visibility</p:attrName>
                                        </p:attrNameLst>
                                      </p:cBhvr>
                                      <p:to>
                                        <p:strVal val="visible"/>
                                      </p:to>
                                    </p:set>
                                    <p:anim calcmode="lin" valueType="num">
                                      <p:cBhvr additive="base">
                                        <p:cTn id="25" dur="500" fill="hold"/>
                                        <p:tgtEl>
                                          <p:spTgt spid="336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68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5DACCB08-A5FD-039F-052B-704A865716AD}"/>
              </a:ext>
            </a:extLst>
          </p:cNvPr>
          <p:cNvSpPr>
            <a:spLocks noGrp="1" noChangeArrowheads="1"/>
          </p:cNvSpPr>
          <p:nvPr>
            <p:ph type="title"/>
          </p:nvPr>
        </p:nvSpPr>
        <p:spPr>
          <a:xfrm>
            <a:off x="1981200" y="421106"/>
            <a:ext cx="8229600" cy="1295400"/>
          </a:xfrm>
        </p:spPr>
        <p:txBody>
          <a:bodyPr/>
          <a:lstStyle/>
          <a:p>
            <a:pPr eaLnBrk="1" hangingPunct="1">
              <a:defRPr/>
            </a:pPr>
            <a:r>
              <a:rPr lang="en-US" altLang="en-US" dirty="0">
                <a:solidFill>
                  <a:schemeClr val="accent2"/>
                </a:solidFill>
                <a:latin typeface="Berlin Sans FB" pitchFamily="34" charset="0"/>
              </a:rPr>
              <a:t>The Brother’s Response</a:t>
            </a:r>
            <a:br>
              <a:rPr lang="en-US" altLang="en-US" dirty="0">
                <a:solidFill>
                  <a:schemeClr val="accent2"/>
                </a:solidFill>
                <a:latin typeface="Berlin Sans FB" pitchFamily="34" charset="0"/>
              </a:rPr>
            </a:br>
            <a:r>
              <a:rPr lang="en-US" altLang="en-US" sz="2800" dirty="0"/>
              <a:t>(45)</a:t>
            </a:r>
            <a:endParaRPr lang="en-US" altLang="en-US" dirty="0">
              <a:latin typeface="Berlin Sans FB" pitchFamily="34" charset="0"/>
            </a:endParaRPr>
          </a:p>
        </p:txBody>
      </p:sp>
      <p:sp>
        <p:nvSpPr>
          <p:cNvPr id="337923" name="Rectangle 3">
            <a:extLst>
              <a:ext uri="{FF2B5EF4-FFF2-40B4-BE49-F238E27FC236}">
                <a16:creationId xmlns:a16="http://schemas.microsoft.com/office/drawing/2014/main" id="{2896AA09-C10E-CAE6-74D5-4C32526F3883}"/>
              </a:ext>
            </a:extLst>
          </p:cNvPr>
          <p:cNvSpPr>
            <a:spLocks noGrp="1" noChangeArrowheads="1"/>
          </p:cNvSpPr>
          <p:nvPr>
            <p:ph type="body" idx="1"/>
          </p:nvPr>
        </p:nvSpPr>
        <p:spPr>
          <a:xfrm>
            <a:off x="641684" y="1764632"/>
            <a:ext cx="10940716" cy="5093368"/>
          </a:xfrm>
        </p:spPr>
        <p:txBody>
          <a:bodyPr/>
          <a:lstStyle/>
          <a:p>
            <a:pPr eaLnBrk="1" hangingPunct="1">
              <a:buFont typeface="Wingdings" panose="05000000000000000000" pitchFamily="2" charset="2"/>
              <a:buNone/>
              <a:defRPr/>
            </a:pPr>
            <a:r>
              <a:rPr lang="en-US" altLang="en-US" dirty="0">
                <a:solidFill>
                  <a:schemeClr val="hlink"/>
                </a:solidFill>
                <a:latin typeface="Berlin Sans FB Demi" pitchFamily="34" charset="0"/>
              </a:rPr>
              <a:t>That the brothers refused to abandon Benjamin, and particularly, that Judah offered himself for slavery in his brother’s stead demonstrated not only his willingness to save his younger brother, but also his willingness to expiate his own crime in selling Joseph (cf. 37:26-27).</a:t>
            </a:r>
          </a:p>
          <a:p>
            <a:pPr eaLnBrk="1" hangingPunct="1">
              <a:defRPr/>
            </a:pPr>
            <a:r>
              <a:rPr lang="en-US" altLang="en-US" sz="2800" b="1" i="1" dirty="0">
                <a:latin typeface="Book Antiqua" panose="02040602050305030304" pitchFamily="18" charset="0"/>
              </a:rPr>
              <a:t>With this, Joseph knew his brothers had changed. They had passed his test!</a:t>
            </a:r>
          </a:p>
          <a:p>
            <a:pPr eaLnBrk="1" hangingPunct="1">
              <a:defRPr/>
            </a:pPr>
            <a:r>
              <a:rPr lang="en-US" altLang="en-US" sz="2800" b="1" i="1" dirty="0">
                <a:latin typeface="Book Antiqua" panose="02040602050305030304" pitchFamily="18" charset="0"/>
              </a:rPr>
              <a:t>Hence, Joseph now revealed his identity, urging that “you sold me” but “God sent me.”</a:t>
            </a:r>
          </a:p>
        </p:txBody>
      </p:sp>
      <p:sp>
        <p:nvSpPr>
          <p:cNvPr id="2" name="Slide Number Placeholder 1">
            <a:extLst>
              <a:ext uri="{FF2B5EF4-FFF2-40B4-BE49-F238E27FC236}">
                <a16:creationId xmlns:a16="http://schemas.microsoft.com/office/drawing/2014/main" id="{0C6FE090-940A-D915-8955-18FB64E031B4}"/>
              </a:ext>
            </a:extLst>
          </p:cNvPr>
          <p:cNvSpPr>
            <a:spLocks noGrp="1"/>
          </p:cNvSpPr>
          <p:nvPr>
            <p:ph type="sldNum" sz="quarter" idx="12"/>
          </p:nvPr>
        </p:nvSpPr>
        <p:spPr/>
        <p:txBody>
          <a:bodyPr/>
          <a:lstStyle/>
          <a:p>
            <a:fld id="{B3873442-D5FA-4807-8EF3-4E0F4BC74BBC}" type="slidenum">
              <a:rPr lang="en-US" altLang="en-US" smtClean="0"/>
              <a:pPr/>
              <a:t>86</a:t>
            </a:fld>
            <a:endParaRPr lang="en-US" altLang="en-US"/>
          </a:p>
        </p:txBody>
      </p:sp>
    </p:spTree>
    <p:extLst>
      <p:ext uri="{BB962C8B-B14F-4D97-AF65-F5344CB8AC3E}">
        <p14:creationId xmlns:p14="http://schemas.microsoft.com/office/powerpoint/2010/main" val="2918409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 calcmode="lin" valueType="num">
                                      <p:cBhvr>
                                        <p:cTn id="7" dur="500" fill="hold"/>
                                        <p:tgtEl>
                                          <p:spTgt spid="3379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7923">
                                            <p:txEl>
                                              <p:pRg st="1" end="1"/>
                                            </p:txEl>
                                          </p:spTgt>
                                        </p:tgtEl>
                                        <p:attrNameLst>
                                          <p:attrName>style.visibility</p:attrName>
                                        </p:attrNameLst>
                                      </p:cBhvr>
                                      <p:to>
                                        <p:strVal val="visible"/>
                                      </p:to>
                                    </p:set>
                                    <p:anim calcmode="lin" valueType="num">
                                      <p:cBhvr additive="base">
                                        <p:cTn id="13" dur="500" fill="hold"/>
                                        <p:tgtEl>
                                          <p:spTgt spid="337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7923">
                                            <p:txEl>
                                              <p:pRg st="2" end="2"/>
                                            </p:txEl>
                                          </p:spTgt>
                                        </p:tgtEl>
                                        <p:attrNameLst>
                                          <p:attrName>style.visibility</p:attrName>
                                        </p:attrNameLst>
                                      </p:cBhvr>
                                      <p:to>
                                        <p:strVal val="visible"/>
                                      </p:to>
                                    </p:set>
                                    <p:anim calcmode="lin" valueType="num">
                                      <p:cBhvr additive="base">
                                        <p:cTn id="19" dur="500" fill="hold"/>
                                        <p:tgtEl>
                                          <p:spTgt spid="337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3D77104A-5E69-0AFE-4C78-A2667CBE0B42}"/>
              </a:ext>
            </a:extLst>
          </p:cNvPr>
          <p:cNvSpPr>
            <a:spLocks noGrp="1" noChangeArrowheads="1"/>
          </p:cNvSpPr>
          <p:nvPr>
            <p:ph type="title"/>
          </p:nvPr>
        </p:nvSpPr>
        <p:spPr/>
        <p:txBody>
          <a:bodyPr/>
          <a:lstStyle/>
          <a:p>
            <a:pPr eaLnBrk="1" hangingPunct="1">
              <a:defRPr/>
            </a:pPr>
            <a:r>
              <a:rPr lang="en-US" altLang="en-US" dirty="0">
                <a:solidFill>
                  <a:srgbClr val="00FFFF"/>
                </a:solidFill>
                <a:latin typeface="Impact" panose="020B0806030902050204" pitchFamily="34" charset="0"/>
              </a:rPr>
              <a:t>The Character of Salvation-History</a:t>
            </a:r>
          </a:p>
        </p:txBody>
      </p:sp>
      <p:sp>
        <p:nvSpPr>
          <p:cNvPr id="338947" name="Rectangle 3">
            <a:extLst>
              <a:ext uri="{FF2B5EF4-FFF2-40B4-BE49-F238E27FC236}">
                <a16:creationId xmlns:a16="http://schemas.microsoft.com/office/drawing/2014/main" id="{426DCE66-36AF-C0B2-3387-969261B6E438}"/>
              </a:ext>
            </a:extLst>
          </p:cNvPr>
          <p:cNvSpPr>
            <a:spLocks noGrp="1" noChangeArrowheads="1"/>
          </p:cNvSpPr>
          <p:nvPr>
            <p:ph type="body" idx="1"/>
          </p:nvPr>
        </p:nvSpPr>
        <p:spPr>
          <a:xfrm>
            <a:off x="834189" y="1600200"/>
            <a:ext cx="10539664" cy="2009274"/>
          </a:xfrm>
          <a:solidFill>
            <a:srgbClr val="006666"/>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chemeClr val="folHlink"/>
                </a:solidFill>
                <a:latin typeface="Eras Demi ITC" pitchFamily="34" charset="0"/>
              </a:rPr>
              <a:t>Joseph’s explanation (47:4-8a), which is repeated later (50:18-21), becomes the paradox upon which the narratives of Genesis are built (and, indeed, much of the history in the Hebrew Bible).</a:t>
            </a:r>
            <a:endParaRPr lang="en-US" altLang="en-US" sz="2800">
              <a:solidFill>
                <a:schemeClr val="folHlink"/>
              </a:solidFill>
            </a:endParaRPr>
          </a:p>
        </p:txBody>
      </p:sp>
      <p:sp>
        <p:nvSpPr>
          <p:cNvPr id="338948" name="Text Box 4">
            <a:extLst>
              <a:ext uri="{FF2B5EF4-FFF2-40B4-BE49-F238E27FC236}">
                <a16:creationId xmlns:a16="http://schemas.microsoft.com/office/drawing/2014/main" id="{857EB2EA-EC6A-16DC-F785-EB9F1491AA12}"/>
              </a:ext>
            </a:extLst>
          </p:cNvPr>
          <p:cNvSpPr txBox="1">
            <a:spLocks noChangeArrowheads="1"/>
          </p:cNvSpPr>
          <p:nvPr/>
        </p:nvSpPr>
        <p:spPr bwMode="auto">
          <a:xfrm>
            <a:off x="2743200" y="3954379"/>
            <a:ext cx="6705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anose="020B0806030902050204" pitchFamily="34" charset="0"/>
                <a:ea typeface="+mn-ea"/>
                <a:cs typeface="Arial" panose="020B0604020202020204" pitchFamily="34" charset="0"/>
              </a:rPr>
              <a:t>You meant it for evil!</a:t>
            </a:r>
          </a:p>
          <a:p>
            <a:pPr marL="457200" marR="0" lvl="1"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anose="020B0806030902050204" pitchFamily="34" charset="0"/>
              <a:ea typeface="+mn-ea"/>
              <a:cs typeface="Arial" panose="020B0604020202020204" pitchFamily="34" charset="0"/>
            </a:endParaRP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anose="020B0806030902050204" pitchFamily="34" charset="0"/>
                <a:ea typeface="+mn-ea"/>
                <a:cs typeface="Arial" panose="020B0604020202020204" pitchFamily="34" charset="0"/>
              </a:rPr>
              <a:t>God intended it for good!</a:t>
            </a:r>
            <a:endParaRPr kumimoji="0" lang="en-US" altLang="en-US" sz="3600" b="0" i="0" u="none" strike="noStrike" kern="1200" cap="none" spc="0" normalizeH="0" baseline="0" noProof="0" dirty="0">
              <a:ln>
                <a:noFill/>
              </a:ln>
              <a:solidFill>
                <a:srgbClr val="FFFFFF"/>
              </a:solidFill>
              <a:effectLst/>
              <a:uLnTx/>
              <a:uFillTx/>
              <a:latin typeface="Impact" panose="020B080603090205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99E4160F-8AB3-3CB1-06F0-25F32A32300D}"/>
              </a:ext>
            </a:extLst>
          </p:cNvPr>
          <p:cNvSpPr>
            <a:spLocks noGrp="1"/>
          </p:cNvSpPr>
          <p:nvPr>
            <p:ph type="sldNum" sz="quarter" idx="12"/>
          </p:nvPr>
        </p:nvSpPr>
        <p:spPr/>
        <p:txBody>
          <a:bodyPr/>
          <a:lstStyle/>
          <a:p>
            <a:fld id="{B3873442-D5FA-4807-8EF3-4E0F4BC74BBC}" type="slidenum">
              <a:rPr lang="en-US" altLang="en-US" smtClean="0"/>
              <a:pPr/>
              <a:t>87</a:t>
            </a:fld>
            <a:endParaRPr lang="en-US" altLang="en-US"/>
          </a:p>
        </p:txBody>
      </p:sp>
    </p:spTree>
    <p:extLst>
      <p:ext uri="{BB962C8B-B14F-4D97-AF65-F5344CB8AC3E}">
        <p14:creationId xmlns:p14="http://schemas.microsoft.com/office/powerpoint/2010/main" val="2234202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38947">
                                            <p:bg/>
                                          </p:spTgt>
                                        </p:tgtEl>
                                        <p:attrNameLst>
                                          <p:attrName>style.visibility</p:attrName>
                                        </p:attrNameLst>
                                      </p:cBhvr>
                                      <p:to>
                                        <p:strVal val="visible"/>
                                      </p:to>
                                    </p:set>
                                    <p:animEffect transition="in" filter="randombar(vertical)">
                                      <p:cBhvr>
                                        <p:cTn id="7" dur="500"/>
                                        <p:tgtEl>
                                          <p:spTgt spid="338947">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338947">
                                            <p:txEl>
                                              <p:pRg st="0" end="0"/>
                                            </p:txEl>
                                          </p:spTgt>
                                        </p:tgtEl>
                                        <p:attrNameLst>
                                          <p:attrName>style.visibility</p:attrName>
                                        </p:attrNameLst>
                                      </p:cBhvr>
                                      <p:to>
                                        <p:strVal val="visible"/>
                                      </p:to>
                                    </p:set>
                                    <p:animEffect transition="in" filter="randombar(vertical)">
                                      <p:cBhvr>
                                        <p:cTn id="10" dur="500"/>
                                        <p:tgtEl>
                                          <p:spTgt spid="33894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338948">
                                            <p:txEl>
                                              <p:pRg st="0" end="0"/>
                                            </p:txEl>
                                          </p:spTgt>
                                        </p:tgtEl>
                                        <p:attrNameLst>
                                          <p:attrName>style.visibility</p:attrName>
                                        </p:attrNameLst>
                                      </p:cBhvr>
                                      <p:to>
                                        <p:strVal val="visible"/>
                                      </p:to>
                                    </p:set>
                                    <p:animEffect transition="in" filter="fade">
                                      <p:cBhvr>
                                        <p:cTn id="15" dur="770" decel="100000"/>
                                        <p:tgtEl>
                                          <p:spTgt spid="338948">
                                            <p:txEl>
                                              <p:pRg st="0" end="0"/>
                                            </p:txEl>
                                          </p:spTgt>
                                        </p:tgtEl>
                                      </p:cBhvr>
                                    </p:animEffect>
                                    <p:animScale>
                                      <p:cBhvr>
                                        <p:cTn id="16" dur="770" decel="100000"/>
                                        <p:tgtEl>
                                          <p:spTgt spid="338948">
                                            <p:txEl>
                                              <p:pRg st="0" end="0"/>
                                            </p:txEl>
                                          </p:spTgt>
                                        </p:tgtEl>
                                      </p:cBhvr>
                                      <p:from x="10000" y="10000"/>
                                      <p:to x="200000" y="450000"/>
                                    </p:animScale>
                                    <p:animScale>
                                      <p:cBhvr>
                                        <p:cTn id="17" dur="1230" accel="100000" fill="hold">
                                          <p:stCondLst>
                                            <p:cond delay="770"/>
                                          </p:stCondLst>
                                        </p:cTn>
                                        <p:tgtEl>
                                          <p:spTgt spid="338948">
                                            <p:txEl>
                                              <p:pRg st="0" end="0"/>
                                            </p:txEl>
                                          </p:spTgt>
                                        </p:tgtEl>
                                      </p:cBhvr>
                                      <p:from x="200000" y="450000"/>
                                      <p:to x="100000" y="100000"/>
                                    </p:animScale>
                                    <p:set>
                                      <p:cBhvr>
                                        <p:cTn id="18" dur="770" fill="hold"/>
                                        <p:tgtEl>
                                          <p:spTgt spid="338948">
                                            <p:txEl>
                                              <p:pRg st="0" end="0"/>
                                            </p:txEl>
                                          </p:spTgt>
                                        </p:tgtEl>
                                        <p:attrNameLst>
                                          <p:attrName>ppt_x</p:attrName>
                                        </p:attrNameLst>
                                      </p:cBhvr>
                                      <p:to>
                                        <p:strVal val="(0.5)"/>
                                      </p:to>
                                    </p:set>
                                    <p:anim from="(0.5)" to="(#ppt_x)" calcmode="lin" valueType="num">
                                      <p:cBhvr>
                                        <p:cTn id="19" dur="1230" accel="100000" fill="hold">
                                          <p:stCondLst>
                                            <p:cond delay="770"/>
                                          </p:stCondLst>
                                        </p:cTn>
                                        <p:tgtEl>
                                          <p:spTgt spid="338948">
                                            <p:txEl>
                                              <p:pRg st="0" end="0"/>
                                            </p:txEl>
                                          </p:spTgt>
                                        </p:tgtEl>
                                        <p:attrNameLst>
                                          <p:attrName>ppt_x</p:attrName>
                                        </p:attrNameLst>
                                      </p:cBhvr>
                                    </p:anim>
                                    <p:set>
                                      <p:cBhvr>
                                        <p:cTn id="20" dur="770" fill="hold"/>
                                        <p:tgtEl>
                                          <p:spTgt spid="338948">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338948">
                                            <p:txEl>
                                              <p:pRg st="0" end="0"/>
                                            </p:txEl>
                                          </p:spTgt>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nodeType="clickEffect">
                                  <p:stCondLst>
                                    <p:cond delay="0"/>
                                  </p:stCondLst>
                                  <p:childTnLst>
                                    <p:set>
                                      <p:cBhvr>
                                        <p:cTn id="25" dur="1" fill="hold">
                                          <p:stCondLst>
                                            <p:cond delay="0"/>
                                          </p:stCondLst>
                                        </p:cTn>
                                        <p:tgtEl>
                                          <p:spTgt spid="338948">
                                            <p:txEl>
                                              <p:pRg st="2" end="2"/>
                                            </p:txEl>
                                          </p:spTgt>
                                        </p:tgtEl>
                                        <p:attrNameLst>
                                          <p:attrName>style.visibility</p:attrName>
                                        </p:attrNameLst>
                                      </p:cBhvr>
                                      <p:to>
                                        <p:strVal val="visible"/>
                                      </p:to>
                                    </p:set>
                                    <p:animEffect transition="in" filter="fade">
                                      <p:cBhvr>
                                        <p:cTn id="26" dur="770" decel="100000"/>
                                        <p:tgtEl>
                                          <p:spTgt spid="338948">
                                            <p:txEl>
                                              <p:pRg st="2" end="2"/>
                                            </p:txEl>
                                          </p:spTgt>
                                        </p:tgtEl>
                                      </p:cBhvr>
                                    </p:animEffect>
                                    <p:animScale>
                                      <p:cBhvr>
                                        <p:cTn id="27" dur="770" decel="100000"/>
                                        <p:tgtEl>
                                          <p:spTgt spid="338948">
                                            <p:txEl>
                                              <p:pRg st="2" end="2"/>
                                            </p:txEl>
                                          </p:spTgt>
                                        </p:tgtEl>
                                      </p:cBhvr>
                                      <p:from x="10000" y="10000"/>
                                      <p:to x="200000" y="450000"/>
                                    </p:animScale>
                                    <p:animScale>
                                      <p:cBhvr>
                                        <p:cTn id="28" dur="1230" accel="100000" fill="hold">
                                          <p:stCondLst>
                                            <p:cond delay="770"/>
                                          </p:stCondLst>
                                        </p:cTn>
                                        <p:tgtEl>
                                          <p:spTgt spid="338948">
                                            <p:txEl>
                                              <p:pRg st="2" end="2"/>
                                            </p:txEl>
                                          </p:spTgt>
                                        </p:tgtEl>
                                      </p:cBhvr>
                                      <p:from x="200000" y="450000"/>
                                      <p:to x="100000" y="100000"/>
                                    </p:animScale>
                                    <p:set>
                                      <p:cBhvr>
                                        <p:cTn id="29" dur="770" fill="hold"/>
                                        <p:tgtEl>
                                          <p:spTgt spid="338948">
                                            <p:txEl>
                                              <p:pRg st="2" end="2"/>
                                            </p:txEl>
                                          </p:spTgt>
                                        </p:tgtEl>
                                        <p:attrNameLst>
                                          <p:attrName>ppt_x</p:attrName>
                                        </p:attrNameLst>
                                      </p:cBhvr>
                                      <p:to>
                                        <p:strVal val="(0.5)"/>
                                      </p:to>
                                    </p:set>
                                    <p:anim from="(0.5)" to="(#ppt_x)" calcmode="lin" valueType="num">
                                      <p:cBhvr>
                                        <p:cTn id="30" dur="1230" accel="100000" fill="hold">
                                          <p:stCondLst>
                                            <p:cond delay="770"/>
                                          </p:stCondLst>
                                        </p:cTn>
                                        <p:tgtEl>
                                          <p:spTgt spid="338948">
                                            <p:txEl>
                                              <p:pRg st="2" end="2"/>
                                            </p:txEl>
                                          </p:spTgt>
                                        </p:tgtEl>
                                        <p:attrNameLst>
                                          <p:attrName>ppt_x</p:attrName>
                                        </p:attrNameLst>
                                      </p:cBhvr>
                                    </p:anim>
                                    <p:set>
                                      <p:cBhvr>
                                        <p:cTn id="31" dur="770" fill="hold"/>
                                        <p:tgtEl>
                                          <p:spTgt spid="338948">
                                            <p:txEl>
                                              <p:pRg st="2" end="2"/>
                                            </p:txEl>
                                          </p:spTgt>
                                        </p:tgtEl>
                                        <p:attrNameLst>
                                          <p:attrName>ppt_y</p:attrName>
                                        </p:attrNameLst>
                                      </p:cBhvr>
                                      <p:to>
                                        <p:strVal val="(#ppt_y+0.4)"/>
                                      </p:to>
                                    </p:set>
                                    <p:anim from="(#ppt_y+0.4)" to="(#ppt_y)" calcmode="lin" valueType="num">
                                      <p:cBhvr>
                                        <p:cTn id="32" dur="1230" accel="100000" fill="hold">
                                          <p:stCondLst>
                                            <p:cond delay="770"/>
                                          </p:stCondLst>
                                        </p:cTn>
                                        <p:tgtEl>
                                          <p:spTgt spid="338948">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uiExpand="1"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882650"/>
            <a:ext cx="10363200" cy="1555750"/>
          </a:xfrm>
        </p:spPr>
        <p:txBody>
          <a:bodyPr/>
          <a:lstStyle/>
          <a:p>
            <a:pPr algn="r"/>
            <a:r>
              <a:rPr lang="en-US" altLang="en-US" sz="4800" dirty="0">
                <a:solidFill>
                  <a:srgbClr val="FF3300"/>
                </a:solidFill>
                <a:latin typeface="Matura MT Script Capitals" pitchFamily="66" charset="0"/>
              </a:rPr>
              <a:t>Moses, the First Pastor and Lawgiver</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24100" y="2540000"/>
            <a:ext cx="8534400" cy="3556000"/>
          </a:xfrm>
        </p:spPr>
        <p:txBody>
          <a:bodyPr/>
          <a:lstStyle/>
          <a:p>
            <a:pPr algn="r"/>
            <a:r>
              <a:rPr lang="en-US" sz="2800" i="1" dirty="0"/>
              <a:t>Born in slavery, Moses was called by God to lead the Israelites from Egypt to Mt. Sinai, where they would become God’s holy people. For forty years, he served as their pastoral leader, mediating God’s instructions for life and leading them to the borders of the land God had promised to Abraham and his descendants.</a:t>
            </a:r>
            <a:endParaRPr lang="en-US" sz="2800" dirty="0"/>
          </a:p>
        </p:txBody>
      </p:sp>
      <p:sp>
        <p:nvSpPr>
          <p:cNvPr id="4" name="Slide Number Placeholder 3">
            <a:extLst>
              <a:ext uri="{FF2B5EF4-FFF2-40B4-BE49-F238E27FC236}">
                <a16:creationId xmlns:a16="http://schemas.microsoft.com/office/drawing/2014/main" id="{7EB00DC7-ECA2-A4CF-DFF7-E020EB7AEED7}"/>
              </a:ext>
            </a:extLst>
          </p:cNvPr>
          <p:cNvSpPr>
            <a:spLocks noGrp="1"/>
          </p:cNvSpPr>
          <p:nvPr>
            <p:ph type="sldNum" sz="quarter" idx="12"/>
          </p:nvPr>
        </p:nvSpPr>
        <p:spPr/>
        <p:txBody>
          <a:bodyPr/>
          <a:lstStyle/>
          <a:p>
            <a:fld id="{77B5E61A-8F73-495D-A30A-94EEFEB81471}" type="slidenum">
              <a:rPr lang="en-US" altLang="en-US" smtClean="0"/>
              <a:pPr/>
              <a:t>88</a:t>
            </a:fld>
            <a:endParaRPr lang="en-US" altLang="en-US"/>
          </a:p>
        </p:txBody>
      </p:sp>
    </p:spTree>
    <p:extLst>
      <p:ext uri="{BB962C8B-B14F-4D97-AF65-F5344CB8AC3E}">
        <p14:creationId xmlns:p14="http://schemas.microsoft.com/office/powerpoint/2010/main" val="3568700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768E-B97B-4A1A-91B3-AD21F174F85B}"/>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Call of Moses (Ex. 3-4)</a:t>
            </a:r>
          </a:p>
        </p:txBody>
      </p:sp>
      <p:sp>
        <p:nvSpPr>
          <p:cNvPr id="3" name="Content Placeholder 2">
            <a:extLst>
              <a:ext uri="{FF2B5EF4-FFF2-40B4-BE49-F238E27FC236}">
                <a16:creationId xmlns:a16="http://schemas.microsoft.com/office/drawing/2014/main" id="{17695DFC-82EB-43F0-82FE-C28B5751C50D}"/>
              </a:ext>
            </a:extLst>
          </p:cNvPr>
          <p:cNvSpPr>
            <a:spLocks noGrp="1"/>
          </p:cNvSpPr>
          <p:nvPr>
            <p:ph idx="1"/>
          </p:nvPr>
        </p:nvSpPr>
        <p:spPr>
          <a:xfrm>
            <a:off x="838200" y="1411358"/>
            <a:ext cx="10515600" cy="4765606"/>
          </a:xfrm>
        </p:spPr>
        <p:txBody>
          <a:bodyPr/>
          <a:lstStyle/>
          <a:p>
            <a:pPr marL="0" indent="0">
              <a:buNone/>
              <a:defRPr/>
            </a:pPr>
            <a:r>
              <a:rPr lang="en-US" altLang="en-US" sz="2800" b="1" dirty="0">
                <a:solidFill>
                  <a:srgbClr val="002060"/>
                </a:solidFill>
                <a:latin typeface="Comic Sans MS" panose="030F0702030302020204" pitchFamily="66" charset="0"/>
              </a:rPr>
              <a:t>The divine calling of Moses came at the age of 80 (7:7; cf. Ac. 7:23, 30). </a:t>
            </a:r>
          </a:p>
          <a:p>
            <a:pPr>
              <a:defRPr/>
            </a:pPr>
            <a:r>
              <a:rPr lang="en-US" sz="2400" i="1" dirty="0">
                <a:latin typeface="Comic Sans MS" panose="030F0702030302020204" pitchFamily="66" charset="0"/>
              </a:rPr>
              <a:t>In the desert, he was confronted by Yahweh who appeared to him in a burning bush that was not consumed: God commissioned him to go back to Egypt to lead out the Israelites.</a:t>
            </a:r>
          </a:p>
          <a:p>
            <a:pPr>
              <a:defRPr/>
            </a:pPr>
            <a:r>
              <a:rPr lang="en-US" sz="2400" i="1" dirty="0">
                <a:latin typeface="Comic Sans MS" panose="030F0702030302020204" pitchFamily="66" charset="0"/>
              </a:rPr>
              <a:t>This occurred “beyond the wilderness” at the “mountain of God,” also called Mt. Horeb (especially in Deuteronomy) and Mt. Sinai (especially in Exodus, Leviticus and Numbers).</a:t>
            </a:r>
          </a:p>
          <a:p>
            <a:pPr>
              <a:defRPr/>
            </a:pPr>
            <a:r>
              <a:rPr lang="en-US" sz="2400" i="1" dirty="0">
                <a:latin typeface="Comic Sans MS" panose="030F0702030302020204" pitchFamily="66" charset="0"/>
              </a:rPr>
              <a:t>Here, God declared to Moses his sacred name, Yahweh.</a:t>
            </a:r>
          </a:p>
          <a:p>
            <a:pPr>
              <a:defRPr/>
            </a:pPr>
            <a:endParaRPr lang="en-US" altLang="en-US" i="1" dirty="0">
              <a:latin typeface="Comic Sans MS" panose="030F0702030302020204" pitchFamily="66" charset="0"/>
            </a:endParaRPr>
          </a:p>
          <a:p>
            <a:endParaRPr lang="en-US" dirty="0"/>
          </a:p>
        </p:txBody>
      </p:sp>
      <p:sp>
        <p:nvSpPr>
          <p:cNvPr id="4" name="Slide Number Placeholder 3">
            <a:extLst>
              <a:ext uri="{FF2B5EF4-FFF2-40B4-BE49-F238E27FC236}">
                <a16:creationId xmlns:a16="http://schemas.microsoft.com/office/drawing/2014/main" id="{348C4B06-EF09-4CA0-B2C1-A67E055EC58D}"/>
              </a:ext>
            </a:extLst>
          </p:cNvPr>
          <p:cNvSpPr>
            <a:spLocks noGrp="1"/>
          </p:cNvSpPr>
          <p:nvPr>
            <p:ph type="sldNum" sz="quarter" idx="12"/>
          </p:nvPr>
        </p:nvSpPr>
        <p:spPr>
          <a:xfrm>
            <a:off x="11085095" y="6429466"/>
            <a:ext cx="783785"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5ACB2F9D-AAC4-4535-1C98-F64EEB0C749C}"/>
              </a:ext>
            </a:extLst>
          </p:cNvPr>
          <p:cNvSpPr>
            <a:spLocks noGrp="1" noChangeArrowheads="1"/>
          </p:cNvSpPr>
          <p:nvPr>
            <p:ph type="title"/>
          </p:nvPr>
        </p:nvSpPr>
        <p:spPr>
          <a:xfrm>
            <a:off x="609600" y="177800"/>
            <a:ext cx="10972800" cy="1371600"/>
          </a:xfrm>
        </p:spPr>
        <p:txBody>
          <a:bodyPr/>
          <a:lstStyle/>
          <a:p>
            <a:pPr eaLnBrk="1" hangingPunct="1">
              <a:defRPr/>
            </a:pPr>
            <a:br>
              <a:rPr lang="en-US" altLang="en-US" sz="4800" dirty="0"/>
            </a:br>
            <a:r>
              <a:rPr lang="en-US" altLang="en-US" sz="4800" dirty="0">
                <a:latin typeface="Cooper Black" pitchFamily="18" charset="0"/>
              </a:rPr>
              <a:t>Ancient Writing</a:t>
            </a:r>
          </a:p>
        </p:txBody>
      </p:sp>
      <p:sp>
        <p:nvSpPr>
          <p:cNvPr id="391171" name="Rectangle 3">
            <a:extLst>
              <a:ext uri="{FF2B5EF4-FFF2-40B4-BE49-F238E27FC236}">
                <a16:creationId xmlns:a16="http://schemas.microsoft.com/office/drawing/2014/main" id="{0CACEF1D-1661-631A-CAE9-100821EB1D3A}"/>
              </a:ext>
            </a:extLst>
          </p:cNvPr>
          <p:cNvSpPr>
            <a:spLocks noGrp="1" noChangeArrowheads="1"/>
          </p:cNvSpPr>
          <p:nvPr>
            <p:ph type="body" idx="1"/>
          </p:nvPr>
        </p:nvSpPr>
        <p:spPr>
          <a:xfrm>
            <a:off x="609600" y="1803400"/>
            <a:ext cx="10972800" cy="4495800"/>
          </a:xfrm>
        </p:spPr>
        <p:txBody>
          <a:bodyPr/>
          <a:lstStyle/>
          <a:p>
            <a:pPr eaLnBrk="1" hangingPunct="1">
              <a:buFont typeface="Wingdings" panose="05000000000000000000" pitchFamily="2" charset="2"/>
              <a:buNone/>
              <a:defRPr/>
            </a:pPr>
            <a:r>
              <a:rPr lang="en-US" altLang="en-US" b="1" dirty="0">
                <a:solidFill>
                  <a:srgbClr val="A50021"/>
                </a:solidFill>
                <a:effectLst>
                  <a:outerShdw blurRad="38100" dist="38100" dir="2700000" algn="tl">
                    <a:srgbClr val="000000"/>
                  </a:outerShdw>
                </a:effectLst>
              </a:rPr>
              <a:t>The question of authorship and composition of ancient texts must be linked to forms of ancient writing that are far older than the texts and translations that we now have.</a:t>
            </a:r>
          </a:p>
          <a:p>
            <a:pPr eaLnBrk="1" hangingPunct="1">
              <a:defRPr/>
            </a:pPr>
            <a:r>
              <a:rPr lang="en-US" altLang="en-US" sz="2800" i="1" dirty="0">
                <a:effectLst/>
              </a:rPr>
              <a:t>The books of the Torah were necessarily composed using the language base and writing techniques available at the time.</a:t>
            </a:r>
          </a:p>
          <a:p>
            <a:pPr eaLnBrk="1" hangingPunct="1">
              <a:defRPr/>
            </a:pPr>
            <a:r>
              <a:rPr lang="en-US" altLang="en-US" sz="2800" i="1" dirty="0">
                <a:effectLst/>
              </a:rPr>
              <a:t>If such writing techniques eventually became obsolete or changed, such changes would require updating the biblical material.</a:t>
            </a:r>
          </a:p>
        </p:txBody>
      </p:sp>
      <p:sp>
        <p:nvSpPr>
          <p:cNvPr id="2" name="Slide Number Placeholder 1">
            <a:extLst>
              <a:ext uri="{FF2B5EF4-FFF2-40B4-BE49-F238E27FC236}">
                <a16:creationId xmlns:a16="http://schemas.microsoft.com/office/drawing/2014/main" id="{DB35D413-E984-13D6-8FD2-8C523FBF44A4}"/>
              </a:ext>
            </a:extLst>
          </p:cNvPr>
          <p:cNvSpPr>
            <a:spLocks noGrp="1"/>
          </p:cNvSpPr>
          <p:nvPr>
            <p:ph type="sldNum" sz="quarter" idx="12"/>
          </p:nvPr>
        </p:nvSpPr>
        <p:spPr/>
        <p:txBody>
          <a:bodyPr/>
          <a:lstStyle/>
          <a:p>
            <a:fld id="{570A93FE-E06E-48E0-B38F-7105DC4AA467}" type="slidenum">
              <a:rPr lang="en-US" altLang="en-US" smtClean="0"/>
              <a:pPr/>
              <a:t>9</a:t>
            </a:fld>
            <a:endParaRPr lang="en-US" altLang="en-US"/>
          </a:p>
        </p:txBody>
      </p:sp>
    </p:spTree>
    <p:extLst>
      <p:ext uri="{BB962C8B-B14F-4D97-AF65-F5344CB8AC3E}">
        <p14:creationId xmlns:p14="http://schemas.microsoft.com/office/powerpoint/2010/main" val="705834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91171">
                                            <p:txEl>
                                              <p:pRg st="0" end="0"/>
                                            </p:txEl>
                                          </p:spTgt>
                                        </p:tgtEl>
                                        <p:attrNameLst>
                                          <p:attrName>style.visibility</p:attrName>
                                        </p:attrNameLst>
                                      </p:cBhvr>
                                      <p:to>
                                        <p:strVal val="visible"/>
                                      </p:to>
                                    </p:set>
                                    <p:anim calcmode="lin" valueType="num">
                                      <p:cBhvr>
                                        <p:cTn id="7" dur="500" fill="hold"/>
                                        <p:tgtEl>
                                          <p:spTgt spid="391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1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91171">
                                            <p:txEl>
                                              <p:pRg st="1" end="1"/>
                                            </p:txEl>
                                          </p:spTgt>
                                        </p:tgtEl>
                                        <p:attrNameLst>
                                          <p:attrName>style.visibility</p:attrName>
                                        </p:attrNameLst>
                                      </p:cBhvr>
                                      <p:to>
                                        <p:strVal val="visible"/>
                                      </p:to>
                                    </p:set>
                                    <p:anim calcmode="lin" valueType="num">
                                      <p:cBhvr additive="base">
                                        <p:cTn id="13" dur="500" fill="hold"/>
                                        <p:tgtEl>
                                          <p:spTgt spid="391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1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91171">
                                            <p:txEl>
                                              <p:pRg st="2" end="2"/>
                                            </p:txEl>
                                          </p:spTgt>
                                        </p:tgtEl>
                                        <p:attrNameLst>
                                          <p:attrName>style.visibility</p:attrName>
                                        </p:attrNameLst>
                                      </p:cBhvr>
                                      <p:to>
                                        <p:strVal val="visible"/>
                                      </p:to>
                                    </p:set>
                                    <p:anim calcmode="lin" valueType="num">
                                      <p:cBhvr additive="base">
                                        <p:cTn id="19" dur="500" fill="hold"/>
                                        <p:tgtEl>
                                          <p:spTgt spid="391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1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34E77FA2-6916-4895-82CE-FAF8A0163022}"/>
              </a:ext>
            </a:extLst>
          </p:cNvPr>
          <p:cNvSpPr>
            <a:spLocks noGrp="1" noChangeArrowheads="1"/>
          </p:cNvSpPr>
          <p:nvPr>
            <p:ph type="title"/>
          </p:nvPr>
        </p:nvSpPr>
        <p:spPr>
          <a:xfrm>
            <a:off x="6400800" y="68580"/>
            <a:ext cx="3810000" cy="1143000"/>
          </a:xfrm>
        </p:spPr>
        <p:txBody>
          <a:bodyPr/>
          <a:lstStyle/>
          <a:p>
            <a:pPr algn="l" eaLnBrk="1" hangingPunct="1">
              <a:defRPr/>
            </a:pPr>
            <a:r>
              <a:rPr lang="en-US" altLang="en-US" sz="6000" dirty="0">
                <a:latin typeface="Bernard MT Condensed" pitchFamily="18" charset="0"/>
              </a:rPr>
              <a:t>Moses</a:t>
            </a:r>
          </a:p>
        </p:txBody>
      </p:sp>
      <p:sp>
        <p:nvSpPr>
          <p:cNvPr id="416771" name="Rectangle 3">
            <a:extLst>
              <a:ext uri="{FF2B5EF4-FFF2-40B4-BE49-F238E27FC236}">
                <a16:creationId xmlns:a16="http://schemas.microsoft.com/office/drawing/2014/main" id="{EF48D06E-E922-419A-80AD-4BEF4F066D24}"/>
              </a:ext>
            </a:extLst>
          </p:cNvPr>
          <p:cNvSpPr>
            <a:spLocks noGrp="1" noChangeArrowheads="1"/>
          </p:cNvSpPr>
          <p:nvPr>
            <p:ph type="body" sz="half" idx="2"/>
          </p:nvPr>
        </p:nvSpPr>
        <p:spPr>
          <a:xfrm>
            <a:off x="6400799" y="1043940"/>
            <a:ext cx="4721225" cy="5334000"/>
          </a:xfrm>
        </p:spPr>
        <p:txBody>
          <a:bodyPr>
            <a:normAutofit/>
          </a:bodyPr>
          <a:lstStyle/>
          <a:p>
            <a:pPr eaLnBrk="1" hangingPunct="1">
              <a:lnSpc>
                <a:spcPct val="90000"/>
              </a:lnSpc>
              <a:buFont typeface="Wingdings" panose="05000000000000000000" pitchFamily="2" charset="2"/>
              <a:buNone/>
              <a:defRPr/>
            </a:pPr>
            <a:r>
              <a:rPr lang="en-US" altLang="en-US" sz="2400" dirty="0"/>
              <a:t>Born into a Hebrew slave family from the clan of Levi, Moses was saved from extermination by the subterfuge of hiding him in an “ark” in the river.</a:t>
            </a:r>
          </a:p>
          <a:p>
            <a:pPr eaLnBrk="1" hangingPunct="1">
              <a:lnSpc>
                <a:spcPct val="90000"/>
              </a:lnSpc>
              <a:buFont typeface="Wingdings" panose="05000000000000000000" pitchFamily="2" charset="2"/>
              <a:buNone/>
              <a:defRPr/>
            </a:pPr>
            <a:r>
              <a:rPr lang="en-US" altLang="en-US" sz="2400" dirty="0"/>
              <a:t>He subsequently was discovered by an Egyptian princess and reared in the royal court.</a:t>
            </a:r>
          </a:p>
          <a:p>
            <a:pPr eaLnBrk="1" hangingPunct="1">
              <a:lnSpc>
                <a:spcPct val="90000"/>
              </a:lnSpc>
              <a:buFont typeface="Wingdings" panose="05000000000000000000" pitchFamily="2" charset="2"/>
              <a:buNone/>
              <a:defRPr/>
            </a:pPr>
            <a:r>
              <a:rPr lang="en-US" altLang="en-US" sz="2400" dirty="0"/>
              <a:t>Eventually, Moses would become the archetype for the three public offices of Israel, </a:t>
            </a:r>
            <a:r>
              <a:rPr lang="en-US" altLang="en-US" sz="2400" b="1" dirty="0"/>
              <a:t>prophet</a:t>
            </a:r>
            <a:r>
              <a:rPr lang="en-US" altLang="en-US" sz="2400" dirty="0"/>
              <a:t> (the immediate voice of God), </a:t>
            </a:r>
            <a:r>
              <a:rPr lang="en-US" altLang="en-US" sz="2400" b="1" dirty="0"/>
              <a:t>priest</a:t>
            </a:r>
            <a:r>
              <a:rPr lang="en-US" altLang="en-US" sz="2400" dirty="0"/>
              <a:t> (the cult) and </a:t>
            </a:r>
            <a:r>
              <a:rPr lang="en-US" altLang="en-US" sz="2400" b="1" dirty="0"/>
              <a:t>king</a:t>
            </a:r>
            <a:r>
              <a:rPr lang="en-US" altLang="en-US" sz="2400" dirty="0"/>
              <a:t> (the giving of law).</a:t>
            </a:r>
          </a:p>
        </p:txBody>
      </p:sp>
      <p:pic>
        <p:nvPicPr>
          <p:cNvPr id="108549" name="Picture 4" descr="michelangelo_moses[1]">
            <a:extLst>
              <a:ext uri="{FF2B5EF4-FFF2-40B4-BE49-F238E27FC236}">
                <a16:creationId xmlns:a16="http://schemas.microsoft.com/office/drawing/2014/main" id="{D6DC88DF-A986-4475-BA4A-5426C4C0FB9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08126" y="0"/>
            <a:ext cx="4721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7578F76D-4A4D-4A30-8E14-6342FCB330C4}"/>
              </a:ext>
            </a:extLst>
          </p:cNvPr>
          <p:cNvSpPr txBox="1"/>
          <p:nvPr/>
        </p:nvSpPr>
        <p:spPr>
          <a:xfrm>
            <a:off x="6400799" y="6356350"/>
            <a:ext cx="52349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“Moses” by Michelangelo, Church of San Pietro 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Vincoli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Rome</a:t>
            </a:r>
          </a:p>
        </p:txBody>
      </p:sp>
      <p:sp>
        <p:nvSpPr>
          <p:cNvPr id="3" name="Slide Number Placeholder 2">
            <a:extLst>
              <a:ext uri="{FF2B5EF4-FFF2-40B4-BE49-F238E27FC236}">
                <a16:creationId xmlns:a16="http://schemas.microsoft.com/office/drawing/2014/main" id="{78DDDADF-89BF-2768-E5DF-66E1356A4F75}"/>
              </a:ext>
            </a:extLst>
          </p:cNvPr>
          <p:cNvSpPr>
            <a:spLocks noGrp="1"/>
          </p:cNvSpPr>
          <p:nvPr>
            <p:ph type="sldNum" sz="quarter" idx="12"/>
          </p:nvPr>
        </p:nvSpPr>
        <p:spPr/>
        <p:txBody>
          <a:bodyPr/>
          <a:lstStyle/>
          <a:p>
            <a:pPr>
              <a:defRPr/>
            </a:pPr>
            <a:fld id="{6BCE622C-DAE1-4578-8E74-28861332DA17}" type="slidenum">
              <a:rPr lang="en-US" altLang="en-US" smtClean="0"/>
              <a:pPr>
                <a:defRPr/>
              </a:pPr>
              <a:t>90</a:t>
            </a:fld>
            <a:endParaRPr lang="en-US" altLang="en-US"/>
          </a:p>
        </p:txBody>
      </p:sp>
    </p:spTree>
    <p:extLst>
      <p:ext uri="{BB962C8B-B14F-4D97-AF65-F5344CB8AC3E}">
        <p14:creationId xmlns:p14="http://schemas.microsoft.com/office/powerpoint/2010/main" val="30052252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C86C-51FB-41D7-A946-E30B60DBD31B}"/>
              </a:ext>
            </a:extLst>
          </p:cNvPr>
          <p:cNvSpPr>
            <a:spLocks noGrp="1"/>
          </p:cNvSpPr>
          <p:nvPr>
            <p:ph type="title"/>
          </p:nvPr>
        </p:nvSpPr>
        <p:spPr>
          <a:xfrm>
            <a:off x="838200" y="724176"/>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Commission</a:t>
            </a:r>
          </a:p>
        </p:txBody>
      </p:sp>
      <p:sp>
        <p:nvSpPr>
          <p:cNvPr id="3" name="Content Placeholder 2">
            <a:extLst>
              <a:ext uri="{FF2B5EF4-FFF2-40B4-BE49-F238E27FC236}">
                <a16:creationId xmlns:a16="http://schemas.microsoft.com/office/drawing/2014/main" id="{4AC810A4-E6FE-41ED-943C-A9F7B7C37DC5}"/>
              </a:ext>
            </a:extLst>
          </p:cNvPr>
          <p:cNvSpPr>
            <a:spLocks noGrp="1"/>
          </p:cNvSpPr>
          <p:nvPr>
            <p:ph idx="1"/>
          </p:nvPr>
        </p:nvSpPr>
        <p:spPr>
          <a:xfrm>
            <a:off x="838200" y="1557673"/>
            <a:ext cx="10515600" cy="4798677"/>
          </a:xfrm>
        </p:spPr>
        <p:txBody>
          <a:bodyPr>
            <a:normAutofit/>
          </a:bodyPr>
          <a:lstStyle/>
          <a:p>
            <a:pPr marL="0" indent="0">
              <a:buNone/>
            </a:pPr>
            <a:r>
              <a:rPr lang="en-US" sz="2800" b="1" dirty="0">
                <a:solidFill>
                  <a:srgbClr val="002060"/>
                </a:solidFill>
                <a:latin typeface="Comic Sans MS" panose="030F0702030302020204" pitchFamily="66" charset="0"/>
              </a:rPr>
              <a:t>From the burning bush, Yahweh commissioned Moses to lead the Israelites out of their bondage and bring them to the mountain of God.</a:t>
            </a:r>
          </a:p>
          <a:p>
            <a:r>
              <a:rPr lang="en-US" sz="2400" i="1" dirty="0">
                <a:latin typeface="Comic Sans MS" panose="030F0702030302020204" pitchFamily="66" charset="0"/>
              </a:rPr>
              <a:t>Moses was to lead them to Canaan, a land “flowing with milk and honey,” an idiom for a land of abundance.</a:t>
            </a:r>
          </a:p>
          <a:p>
            <a:r>
              <a:rPr lang="en-US" sz="2400" i="1" dirty="0">
                <a:latin typeface="Comic Sans MS" panose="030F0702030302020204" pitchFamily="66" charset="0"/>
              </a:rPr>
              <a:t>Yahweh also promised that before this escape, he would demonstrate his divine power by striking Egypt with judgments.</a:t>
            </a:r>
          </a:p>
        </p:txBody>
      </p:sp>
      <p:sp>
        <p:nvSpPr>
          <p:cNvPr id="4" name="Slide Number Placeholder 3">
            <a:extLst>
              <a:ext uri="{FF2B5EF4-FFF2-40B4-BE49-F238E27FC236}">
                <a16:creationId xmlns:a16="http://schemas.microsoft.com/office/drawing/2014/main" id="{359E6FC6-344F-4734-BBF9-DA87B471E61C}"/>
              </a:ext>
            </a:extLst>
          </p:cNvPr>
          <p:cNvSpPr>
            <a:spLocks noGrp="1"/>
          </p:cNvSpPr>
          <p:nvPr>
            <p:ph type="sldNum" sz="quarter" idx="12"/>
          </p:nvPr>
        </p:nvSpPr>
        <p:spPr>
          <a:xfrm>
            <a:off x="11085095" y="6356350"/>
            <a:ext cx="78378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19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D768-82A7-47EF-90DC-FC6B9651B4CD}"/>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Reluctant Deliverer</a:t>
            </a:r>
          </a:p>
        </p:txBody>
      </p:sp>
      <p:sp>
        <p:nvSpPr>
          <p:cNvPr id="3" name="Content Placeholder 2">
            <a:extLst>
              <a:ext uri="{FF2B5EF4-FFF2-40B4-BE49-F238E27FC236}">
                <a16:creationId xmlns:a16="http://schemas.microsoft.com/office/drawing/2014/main" id="{ED84E56F-750F-4032-BC93-41CEFAF3E556}"/>
              </a:ext>
            </a:extLst>
          </p:cNvPr>
          <p:cNvSpPr>
            <a:spLocks noGrp="1"/>
          </p:cNvSpPr>
          <p:nvPr>
            <p:ph idx="1"/>
          </p:nvPr>
        </p:nvSpPr>
        <p:spPr>
          <a:xfrm>
            <a:off x="838199" y="1409847"/>
            <a:ext cx="10692161" cy="5311628"/>
          </a:xfrm>
        </p:spPr>
        <p:txBody>
          <a:bodyPr>
            <a:normAutofit lnSpcReduction="10000"/>
          </a:bodyPr>
          <a:lstStyle/>
          <a:p>
            <a:pPr marL="0" indent="0">
              <a:buNone/>
            </a:pPr>
            <a:r>
              <a:rPr lang="en-US" sz="2800" b="1" dirty="0">
                <a:solidFill>
                  <a:srgbClr val="002060"/>
                </a:solidFill>
                <a:latin typeface="Comic Sans MS" panose="030F0702030302020204" pitchFamily="66" charset="0"/>
              </a:rPr>
              <a:t>Moses’ response to this commission was diffident, at best.</a:t>
            </a:r>
          </a:p>
          <a:p>
            <a:r>
              <a:rPr lang="en-US" sz="2400" i="1" dirty="0">
                <a:latin typeface="Comic Sans MS" panose="030F0702030302020204" pitchFamily="66" charset="0"/>
              </a:rPr>
              <a:t>First, he asked, “Who am I (3:11)?”</a:t>
            </a:r>
          </a:p>
          <a:p>
            <a:r>
              <a:rPr lang="en-US" sz="2400" i="1" dirty="0">
                <a:latin typeface="Comic Sans MS" panose="030F0702030302020204" pitchFamily="66" charset="0"/>
              </a:rPr>
              <a:t>Next, he posed the problem of the Israelites not recognizing his authority or the authority behind him (3:13), to which God responded by revealing his sacred name Yahweh.</a:t>
            </a:r>
          </a:p>
          <a:p>
            <a:r>
              <a:rPr lang="en-US" sz="2400" i="1" dirty="0">
                <a:latin typeface="Comic Sans MS" panose="030F0702030302020204" pitchFamily="66" charset="0"/>
              </a:rPr>
              <a:t>He envisioned that the people would not believe him (4:1), to which God showed Moses three convincing signs.</a:t>
            </a:r>
          </a:p>
          <a:p>
            <a:r>
              <a:rPr lang="en-US" sz="2400" i="1" dirty="0">
                <a:latin typeface="Comic Sans MS" panose="030F0702030302020204" pitchFamily="66" charset="0"/>
              </a:rPr>
              <a:t>He complained that he was not a good speaker (4:10), to which God promised to enable Moses to speak. </a:t>
            </a:r>
          </a:p>
          <a:p>
            <a:r>
              <a:rPr lang="en-US" sz="2400" i="1" dirty="0">
                <a:latin typeface="Comic Sans MS" panose="030F0702030302020204" pitchFamily="66" charset="0"/>
              </a:rPr>
              <a:t>Finally, Moses suggested that God send someone else (4:13), to which God promised to send his brother Aaron as a spokesman.</a:t>
            </a:r>
          </a:p>
        </p:txBody>
      </p:sp>
      <p:sp>
        <p:nvSpPr>
          <p:cNvPr id="4" name="Slide Number Placeholder 3">
            <a:extLst>
              <a:ext uri="{FF2B5EF4-FFF2-40B4-BE49-F238E27FC236}">
                <a16:creationId xmlns:a16="http://schemas.microsoft.com/office/drawing/2014/main" id="{1CE7B741-207A-43DB-85A7-25F4D06FD37F}"/>
              </a:ext>
            </a:extLst>
          </p:cNvPr>
          <p:cNvSpPr>
            <a:spLocks noGrp="1"/>
          </p:cNvSpPr>
          <p:nvPr>
            <p:ph type="sldNum" sz="quarter" idx="12"/>
          </p:nvPr>
        </p:nvSpPr>
        <p:spPr>
          <a:xfrm>
            <a:off x="11101137" y="6429466"/>
            <a:ext cx="767743"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5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14D0-C1DC-49EA-88B7-BAEE529F3940}"/>
              </a:ext>
            </a:extLst>
          </p:cNvPr>
          <p:cNvSpPr>
            <a:spLocks noGrp="1"/>
          </p:cNvSpPr>
          <p:nvPr>
            <p:ph type="title"/>
          </p:nvPr>
        </p:nvSpPr>
        <p:spPr>
          <a:xfrm>
            <a:off x="838200" y="8773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Back to Egypt</a:t>
            </a:r>
          </a:p>
        </p:txBody>
      </p:sp>
      <p:sp>
        <p:nvSpPr>
          <p:cNvPr id="3" name="Content Placeholder 2">
            <a:extLst>
              <a:ext uri="{FF2B5EF4-FFF2-40B4-BE49-F238E27FC236}">
                <a16:creationId xmlns:a16="http://schemas.microsoft.com/office/drawing/2014/main" id="{D1F575F7-BCD5-414D-AC3F-7014B3702B76}"/>
              </a:ext>
            </a:extLst>
          </p:cNvPr>
          <p:cNvSpPr>
            <a:spLocks noGrp="1"/>
          </p:cNvSpPr>
          <p:nvPr>
            <p:ph idx="1"/>
          </p:nvPr>
        </p:nvSpPr>
        <p:spPr/>
        <p:txBody>
          <a:bodyPr>
            <a:normAutofit/>
          </a:bodyPr>
          <a:lstStyle/>
          <a:p>
            <a:pPr marL="0" indent="0">
              <a:buNone/>
            </a:pPr>
            <a:r>
              <a:rPr lang="en-US" sz="2800" b="1" dirty="0">
                <a:solidFill>
                  <a:srgbClr val="002060"/>
                </a:solidFill>
                <a:latin typeface="Comic Sans MS" panose="030F0702030302020204" pitchFamily="66" charset="0"/>
              </a:rPr>
              <a:t>Yahweh now instructed Moses to return to Egypt and confront Pharaoh.</a:t>
            </a:r>
          </a:p>
          <a:p>
            <a:r>
              <a:rPr lang="en-US" sz="2400" i="1" dirty="0">
                <a:latin typeface="Comic Sans MS" panose="030F0702030302020204" pitchFamily="66" charset="0"/>
              </a:rPr>
              <a:t>Yahweh would harden Pharaoh against the Israelites, and against this hardness, Yahweh would perform wonders to bring Pharaoh to heel.</a:t>
            </a:r>
          </a:p>
          <a:p>
            <a:r>
              <a:rPr lang="en-US" sz="2400" i="1" dirty="0">
                <a:latin typeface="Comic Sans MS" panose="030F0702030302020204" pitchFamily="66" charset="0"/>
              </a:rPr>
              <a:t>In confronting Pharaoh, Moses would offer for the first time the prophetic preface, “Thus says Yahweh…” (4:22).</a:t>
            </a:r>
          </a:p>
          <a:p>
            <a:r>
              <a:rPr lang="en-US" sz="2400" i="1" dirty="0">
                <a:latin typeface="Comic Sans MS" panose="030F0702030302020204" pitchFamily="66" charset="0"/>
              </a:rPr>
              <a:t>Since Israel was God’s “firstborn son,” and Pharaoh would refuse to release the Israelites, God would kill Pharaoh’s firstborn.</a:t>
            </a:r>
          </a:p>
        </p:txBody>
      </p:sp>
      <p:sp>
        <p:nvSpPr>
          <p:cNvPr id="4" name="Slide Number Placeholder 3">
            <a:extLst>
              <a:ext uri="{FF2B5EF4-FFF2-40B4-BE49-F238E27FC236}">
                <a16:creationId xmlns:a16="http://schemas.microsoft.com/office/drawing/2014/main" id="{4304A195-FAD3-4D67-86DA-7038C47F5328}"/>
              </a:ext>
            </a:extLst>
          </p:cNvPr>
          <p:cNvSpPr>
            <a:spLocks noGrp="1"/>
          </p:cNvSpPr>
          <p:nvPr>
            <p:ph type="sldNum" sz="quarter" idx="12"/>
          </p:nvPr>
        </p:nvSpPr>
        <p:spPr>
          <a:xfrm>
            <a:off x="11229474" y="6352674"/>
            <a:ext cx="639406" cy="3688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8D13-EBDF-454C-A9FE-48FDE4A77EEB}"/>
              </a:ext>
            </a:extLst>
          </p:cNvPr>
          <p:cNvSpPr>
            <a:spLocks noGrp="1"/>
          </p:cNvSpPr>
          <p:nvPr>
            <p:ph type="title"/>
          </p:nvPr>
        </p:nvSpPr>
        <p:spPr>
          <a:xfrm>
            <a:off x="838200" y="131353"/>
            <a:ext cx="10814824" cy="749591"/>
          </a:xfrm>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Contest Between Pharaoh and Yahweh</a:t>
            </a:r>
          </a:p>
        </p:txBody>
      </p:sp>
      <p:sp>
        <p:nvSpPr>
          <p:cNvPr id="3" name="Content Placeholder 2">
            <a:extLst>
              <a:ext uri="{FF2B5EF4-FFF2-40B4-BE49-F238E27FC236}">
                <a16:creationId xmlns:a16="http://schemas.microsoft.com/office/drawing/2014/main" id="{CDAE2ECF-944F-4CE0-9008-6721EDA76B10}"/>
              </a:ext>
            </a:extLst>
          </p:cNvPr>
          <p:cNvSpPr>
            <a:spLocks noGrp="1"/>
          </p:cNvSpPr>
          <p:nvPr>
            <p:ph idx="1"/>
          </p:nvPr>
        </p:nvSpPr>
        <p:spPr>
          <a:xfrm>
            <a:off x="1137424" y="880945"/>
            <a:ext cx="10515600" cy="5840530"/>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Pharaoh was the god-symbol of Egypt; hence, Moses’ confrontation with Pharaoh was a contest between deities, Yahweh and Pharaoh (and the Egyptian pantheon).</a:t>
            </a:r>
          </a:p>
          <a:p>
            <a:pPr>
              <a:defRPr/>
            </a:pPr>
            <a:r>
              <a:rPr lang="en-US" sz="2400" i="1" dirty="0">
                <a:latin typeface="Comic Sans MS" panose="030F0702030302020204" pitchFamily="66" charset="0"/>
              </a:rPr>
              <a:t>Pharaoh was believed to be the incarnation and Son of Amon-Re (or Horus), the </a:t>
            </a:r>
            <a:r>
              <a:rPr lang="en-US" sz="2400" i="1" u="sng" dirty="0">
                <a:latin typeface="Comic Sans MS" panose="030F0702030302020204" pitchFamily="66" charset="0"/>
              </a:rPr>
              <a:t>ka</a:t>
            </a:r>
            <a:r>
              <a:rPr lang="en-US" sz="2400" i="1" dirty="0">
                <a:latin typeface="Comic Sans MS" panose="030F0702030302020204" pitchFamily="66" charset="0"/>
              </a:rPr>
              <a:t> (life-force and soul) of Egypt.</a:t>
            </a:r>
          </a:p>
          <a:p>
            <a:pPr>
              <a:defRPr/>
            </a:pPr>
            <a:r>
              <a:rPr lang="en-US" sz="2400" i="1" dirty="0">
                <a:latin typeface="Comic Sans MS" panose="030F0702030302020204" pitchFamily="66" charset="0"/>
              </a:rPr>
              <a:t>He was believed to be descended from the gods in which the queen mother had intercourse with the supreme god Amun or Amon-Re.</a:t>
            </a:r>
          </a:p>
          <a:p>
            <a:pPr>
              <a:defRPr/>
            </a:pPr>
            <a:r>
              <a:rPr lang="en-US" sz="2400" i="1" dirty="0">
                <a:latin typeface="Comic Sans MS" panose="030F0702030302020204" pitchFamily="66" charset="0"/>
              </a:rPr>
              <a:t>At death, the Pharaoh went to the place of the gods, where he continued to exercise his right over life and death.</a:t>
            </a:r>
          </a:p>
          <a:p>
            <a:pPr>
              <a:defRPr/>
            </a:pPr>
            <a:r>
              <a:rPr lang="en-US" sz="2400" i="1" dirty="0">
                <a:latin typeface="Comic Sans MS" panose="030F0702030302020204" pitchFamily="66" charset="0"/>
              </a:rPr>
              <a:t>Hence, when Pharaoh hears Moses say, “Thus says Yahweh…” (5:1) he knows he is being directly challenged by a deity, and the response, “Thus says Pharaoh…” (5:10) uses the same language as a counter-claim.</a:t>
            </a:r>
          </a:p>
        </p:txBody>
      </p:sp>
      <p:sp>
        <p:nvSpPr>
          <p:cNvPr id="4" name="Slide Number Placeholder 3">
            <a:extLst>
              <a:ext uri="{FF2B5EF4-FFF2-40B4-BE49-F238E27FC236}">
                <a16:creationId xmlns:a16="http://schemas.microsoft.com/office/drawing/2014/main" id="{4B4901FB-B8A8-4E10-A4D7-DFFF7A0DA089}"/>
              </a:ext>
            </a:extLst>
          </p:cNvPr>
          <p:cNvSpPr>
            <a:spLocks noGrp="1"/>
          </p:cNvSpPr>
          <p:nvPr>
            <p:ph type="sldNum" sz="quarter" idx="12"/>
          </p:nvPr>
        </p:nvSpPr>
        <p:spPr>
          <a:xfrm>
            <a:off x="11229474" y="6384758"/>
            <a:ext cx="639406" cy="3367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9B8F0-C355-4D89-B9BF-82E79284F2B4}"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24F5-0DBF-437C-B63E-D772ECB753AC}"/>
              </a:ext>
            </a:extLst>
          </p:cNvPr>
          <p:cNvSpPr>
            <a:spLocks noGrp="1"/>
          </p:cNvSpPr>
          <p:nvPr>
            <p:ph type="title"/>
          </p:nvPr>
        </p:nvSpPr>
        <p:spPr>
          <a:xfrm>
            <a:off x="1060720" y="501649"/>
            <a:ext cx="4517120" cy="833913"/>
          </a:xfrm>
        </p:spPr>
        <p:txBody>
          <a:bodyPr>
            <a:normAutofit fontScale="90000"/>
          </a:bodyPr>
          <a:lstStyle/>
          <a:p>
            <a:pPr algn="ctr"/>
            <a:r>
              <a:rPr lang="en-US" dirty="0">
                <a:solidFill>
                  <a:srgbClr val="C00000"/>
                </a:solidFill>
                <a:effectLst>
                  <a:outerShdw blurRad="38100" dist="38100" dir="2700000" algn="tl">
                    <a:srgbClr val="000000">
                      <a:alpha val="43137"/>
                    </a:srgbClr>
                  </a:outerShdw>
                </a:effectLst>
              </a:rPr>
              <a:t>The Serpent Sign (7:8-13)</a:t>
            </a:r>
          </a:p>
        </p:txBody>
      </p:sp>
      <p:pic>
        <p:nvPicPr>
          <p:cNvPr id="8" name="Content Placeholder 7">
            <a:extLst>
              <a:ext uri="{FF2B5EF4-FFF2-40B4-BE49-F238E27FC236}">
                <a16:creationId xmlns:a16="http://schemas.microsoft.com/office/drawing/2014/main" id="{439D42DF-6CC2-4C14-87DC-CEF220E4375B}"/>
              </a:ext>
            </a:extLst>
          </p:cNvPr>
          <p:cNvPicPr>
            <a:picLocks noGrp="1" noChangeAspect="1"/>
          </p:cNvPicPr>
          <p:nvPr>
            <p:ph sz="half" idx="1"/>
          </p:nvPr>
        </p:nvPicPr>
        <p:blipFill>
          <a:blip r:embed="rId2"/>
          <a:stretch>
            <a:fillRect/>
          </a:stretch>
        </p:blipFill>
        <p:spPr>
          <a:xfrm>
            <a:off x="15242" y="1417639"/>
            <a:ext cx="6584947" cy="4938711"/>
          </a:xfrm>
        </p:spPr>
      </p:pic>
      <p:sp>
        <p:nvSpPr>
          <p:cNvPr id="6" name="Text Placeholder 5">
            <a:extLst>
              <a:ext uri="{FF2B5EF4-FFF2-40B4-BE49-F238E27FC236}">
                <a16:creationId xmlns:a16="http://schemas.microsoft.com/office/drawing/2014/main" id="{334F7EE4-3611-496B-AE6B-C3C29EEECCCB}"/>
              </a:ext>
            </a:extLst>
          </p:cNvPr>
          <p:cNvSpPr>
            <a:spLocks noGrp="1"/>
          </p:cNvSpPr>
          <p:nvPr>
            <p:ph type="body" sz="half" idx="2"/>
          </p:nvPr>
        </p:nvSpPr>
        <p:spPr>
          <a:xfrm>
            <a:off x="6789420" y="310357"/>
            <a:ext cx="4821920" cy="6273958"/>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serpent (</a:t>
            </a:r>
            <a:r>
              <a:rPr lang="en-US" sz="2800" b="1" dirty="0" err="1">
                <a:solidFill>
                  <a:srgbClr val="FF0000"/>
                </a:solidFill>
                <a:effectLst>
                  <a:outerShdw blurRad="38100" dist="38100" dir="2700000" algn="tl">
                    <a:srgbClr val="000000">
                      <a:alpha val="43137"/>
                    </a:srgbClr>
                  </a:outerShdw>
                </a:effectLst>
              </a:rPr>
              <a:t>uraeus</a:t>
            </a:r>
            <a:r>
              <a:rPr lang="en-US" sz="2800" b="1" dirty="0">
                <a:solidFill>
                  <a:srgbClr val="FF0000"/>
                </a:solidFill>
                <a:effectLst>
                  <a:outerShdw blurRad="38100" dist="38100" dir="2700000" algn="tl">
                    <a:srgbClr val="000000">
                      <a:alpha val="43137"/>
                    </a:srgbClr>
                  </a:outerShdw>
                </a:effectLst>
              </a:rPr>
              <a:t>) was an emblem of Pharaoh’s power during the New Kingdom Period.</a:t>
            </a:r>
          </a:p>
          <a:p>
            <a:r>
              <a:rPr lang="en-US" sz="2400" i="1" dirty="0"/>
              <a:t>On the pharaonic crown were two golden cobras symbolizing the connection between the gods and the Pharaoh and reflecting the king’s royalty and sovereignty over Upper and Lower Egypt.</a:t>
            </a:r>
          </a:p>
          <a:p>
            <a:r>
              <a:rPr lang="en-US" sz="2400" i="1" dirty="0"/>
              <a:t>The confrontation between Moses and Aaron and the court magicians was a direct challenge to Pharaoh’s power and claim to be a son of god.</a:t>
            </a:r>
          </a:p>
        </p:txBody>
      </p:sp>
      <p:sp>
        <p:nvSpPr>
          <p:cNvPr id="4" name="Slide Number Placeholder 3">
            <a:extLst>
              <a:ext uri="{FF2B5EF4-FFF2-40B4-BE49-F238E27FC236}">
                <a16:creationId xmlns:a16="http://schemas.microsoft.com/office/drawing/2014/main" id="{E8579D09-6437-40A1-8F65-F365B0B97DDF}"/>
              </a:ext>
            </a:extLst>
          </p:cNvPr>
          <p:cNvSpPr>
            <a:spLocks noGrp="1"/>
          </p:cNvSpPr>
          <p:nvPr>
            <p:ph type="sldNum" sz="quarter" idx="12"/>
          </p:nvPr>
        </p:nvSpPr>
        <p:spPr>
          <a:xfrm>
            <a:off x="11261558" y="6356350"/>
            <a:ext cx="6073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6803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4821-6CD6-471E-A7E6-1632B08D847E}"/>
              </a:ext>
            </a:extLst>
          </p:cNvPr>
          <p:cNvSpPr>
            <a:spLocks noGrp="1"/>
          </p:cNvSpPr>
          <p:nvPr>
            <p:ph type="title"/>
          </p:nvPr>
        </p:nvSpPr>
        <p:spPr>
          <a:xfrm>
            <a:off x="6697980" y="455930"/>
            <a:ext cx="4272280" cy="1147447"/>
          </a:xfrm>
        </p:spPr>
        <p:txBody>
          <a:bodyPr/>
          <a:lstStyle/>
          <a:p>
            <a:r>
              <a:rPr lang="en-US" dirty="0">
                <a:solidFill>
                  <a:srgbClr val="C00000"/>
                </a:solidFill>
                <a:effectLst>
                  <a:outerShdw blurRad="38100" dist="38100" dir="2700000" algn="tl">
                    <a:srgbClr val="000000">
                      <a:alpha val="43137"/>
                    </a:srgbClr>
                  </a:outerShdw>
                </a:effectLst>
              </a:rPr>
              <a:t>The Final Plague is Announced (11)</a:t>
            </a:r>
          </a:p>
        </p:txBody>
      </p:sp>
      <p:sp>
        <p:nvSpPr>
          <p:cNvPr id="3" name="Content Placeholder 2">
            <a:extLst>
              <a:ext uri="{FF2B5EF4-FFF2-40B4-BE49-F238E27FC236}">
                <a16:creationId xmlns:a16="http://schemas.microsoft.com/office/drawing/2014/main" id="{99F76211-615B-4A71-ADD0-6611F5335BDA}"/>
              </a:ext>
            </a:extLst>
          </p:cNvPr>
          <p:cNvSpPr>
            <a:spLocks noGrp="1"/>
          </p:cNvSpPr>
          <p:nvPr>
            <p:ph sz="half" idx="2"/>
          </p:nvPr>
        </p:nvSpPr>
        <p:spPr>
          <a:xfrm>
            <a:off x="6697980" y="1831977"/>
            <a:ext cx="5170900" cy="4530723"/>
          </a:xfrm>
        </p:spPr>
        <p:txBody>
          <a:bodyPr>
            <a:normAutofit fontScale="92500"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The last of the 10 plagues would be against the patron deity of Pharaoh, the god Osiris.</a:t>
            </a:r>
          </a:p>
          <a:p>
            <a:r>
              <a:rPr lang="en-US" sz="2400" i="1" dirty="0"/>
              <a:t>As the righteous judge and ruler of the land of the dead, he also was the god who granted all life. </a:t>
            </a:r>
          </a:p>
          <a:p>
            <a:r>
              <a:rPr lang="en-US" sz="2400" i="1" dirty="0"/>
              <a:t>He was typically depicted with green skin and holding a crook and a flail.</a:t>
            </a:r>
          </a:p>
          <a:p>
            <a:r>
              <a:rPr lang="en-US" sz="2400" i="1" dirty="0"/>
              <a:t>The threat of death to all the first-born in Egypt was a direct challenge to Osiris.</a:t>
            </a:r>
          </a:p>
        </p:txBody>
      </p:sp>
      <p:sp>
        <p:nvSpPr>
          <p:cNvPr id="4" name="Slide Number Placeholder 3">
            <a:extLst>
              <a:ext uri="{FF2B5EF4-FFF2-40B4-BE49-F238E27FC236}">
                <a16:creationId xmlns:a16="http://schemas.microsoft.com/office/drawing/2014/main" id="{A47556FE-828B-4808-B2AD-F0BDEB45CD74}"/>
              </a:ext>
            </a:extLst>
          </p:cNvPr>
          <p:cNvSpPr>
            <a:spLocks noGrp="1"/>
          </p:cNvSpPr>
          <p:nvPr>
            <p:ph type="sldNum" sz="quarter" idx="12"/>
          </p:nvPr>
        </p:nvSpPr>
        <p:spPr>
          <a:xfrm>
            <a:off x="11229474" y="6356350"/>
            <a:ext cx="63940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01DB682-9CF2-404F-BE94-838F4C01D643}"/>
              </a:ext>
            </a:extLst>
          </p:cNvPr>
          <p:cNvPicPr>
            <a:picLocks noChangeAspect="1"/>
          </p:cNvPicPr>
          <p:nvPr/>
        </p:nvPicPr>
        <p:blipFill>
          <a:blip r:embed="rId2"/>
          <a:stretch>
            <a:fillRect/>
          </a:stretch>
        </p:blipFill>
        <p:spPr>
          <a:xfrm>
            <a:off x="-2160" y="625158"/>
            <a:ext cx="6347838" cy="5731192"/>
          </a:xfrm>
          <a:prstGeom prst="rect">
            <a:avLst/>
          </a:prstGeom>
        </p:spPr>
      </p:pic>
    </p:spTree>
    <p:extLst>
      <p:ext uri="{BB962C8B-B14F-4D97-AF65-F5344CB8AC3E}">
        <p14:creationId xmlns:p14="http://schemas.microsoft.com/office/powerpoint/2010/main" val="299777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7D4C47-924F-4BBC-9290-D0B5D4ED819E}"/>
              </a:ext>
            </a:extLst>
          </p:cNvPr>
          <p:cNvSpPr>
            <a:spLocks noGrp="1"/>
          </p:cNvSpPr>
          <p:nvPr>
            <p:ph type="sldNum" sz="quarter" idx="12"/>
          </p:nvPr>
        </p:nvSpPr>
        <p:spPr>
          <a:xfrm>
            <a:off x="11165305" y="6400800"/>
            <a:ext cx="703575"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43F33-CF2C-4BA1-B683-B6359D670E08}"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962" name="Rectangle 2">
            <a:extLst>
              <a:ext uri="{FF2B5EF4-FFF2-40B4-BE49-F238E27FC236}">
                <a16:creationId xmlns:a16="http://schemas.microsoft.com/office/drawing/2014/main" id="{D51CACA7-AB62-4743-B8CF-C79DDEDA241F}"/>
              </a:ext>
            </a:extLst>
          </p:cNvPr>
          <p:cNvSpPr>
            <a:spLocks noGrp="1" noChangeArrowheads="1"/>
          </p:cNvSpPr>
          <p:nvPr>
            <p:ph type="title"/>
          </p:nvPr>
        </p:nvSpPr>
        <p:spPr>
          <a:xfrm>
            <a:off x="838200" y="136525"/>
            <a:ext cx="10515600" cy="637198"/>
          </a:xfrm>
        </p:spPr>
        <p:txBody>
          <a:bodyPr>
            <a:noAutofit/>
          </a:bodyPr>
          <a:lstStyle/>
          <a:p>
            <a:pPr eaLnBrk="1" hangingPunct="1">
              <a:defRPr/>
            </a:pPr>
            <a:r>
              <a:rPr lang="en-US" altLang="en-US" dirty="0">
                <a:solidFill>
                  <a:srgbClr val="C00000"/>
                </a:solidFill>
                <a:effectLst>
                  <a:outerShdw blurRad="38100" dist="38100" dir="2700000" algn="tl">
                    <a:srgbClr val="000000">
                      <a:alpha val="43137"/>
                    </a:srgbClr>
                  </a:outerShdw>
                </a:effectLst>
              </a:rPr>
              <a:t>The Tenth Plague (12:1-32)</a:t>
            </a:r>
          </a:p>
        </p:txBody>
      </p:sp>
      <p:sp>
        <p:nvSpPr>
          <p:cNvPr id="424963" name="Rectangle 3">
            <a:extLst>
              <a:ext uri="{FF2B5EF4-FFF2-40B4-BE49-F238E27FC236}">
                <a16:creationId xmlns:a16="http://schemas.microsoft.com/office/drawing/2014/main" id="{1E411FB4-567D-41D4-8FD4-C40BC67D9B4C}"/>
              </a:ext>
            </a:extLst>
          </p:cNvPr>
          <p:cNvSpPr>
            <a:spLocks noGrp="1" noChangeArrowheads="1"/>
          </p:cNvSpPr>
          <p:nvPr>
            <p:ph type="body" idx="1"/>
          </p:nvPr>
        </p:nvSpPr>
        <p:spPr>
          <a:xfrm>
            <a:off x="838200" y="937261"/>
            <a:ext cx="10703312" cy="5784214"/>
          </a:xfrm>
        </p:spPr>
        <p:txBody>
          <a:bodyPr>
            <a:normAutofit/>
          </a:bodyPr>
          <a:lstStyle/>
          <a:p>
            <a:pPr eaLnBrk="1" hangingPunct="1">
              <a:buFont typeface="Wingdings" panose="05000000000000000000" pitchFamily="2" charset="2"/>
              <a:buNone/>
              <a:defRPr/>
            </a:pPr>
            <a:r>
              <a:rPr lang="en-US" altLang="en-US" sz="2800" b="1" dirty="0">
                <a:solidFill>
                  <a:srgbClr val="FF0000"/>
                </a:solidFill>
                <a:effectLst>
                  <a:outerShdw blurRad="38100" dist="38100" dir="2700000" algn="tl">
                    <a:srgbClr val="000000">
                      <a:alpha val="43137"/>
                    </a:srgbClr>
                  </a:outerShdw>
                </a:effectLst>
              </a:rPr>
              <a:t>The Passover was the final blow to Egypt, the death of the first-born.</a:t>
            </a:r>
          </a:p>
          <a:p>
            <a:pPr eaLnBrk="1" hangingPunct="1">
              <a:defRPr/>
            </a:pPr>
            <a:r>
              <a:rPr lang="en-US" altLang="en-US" sz="2400" i="1" dirty="0"/>
              <a:t>Each Israelite family was instructed to slaughter an unblemished lamb, roasting and eating it with unleavened bread and bitter herbs.</a:t>
            </a:r>
          </a:p>
          <a:p>
            <a:pPr eaLnBrk="1" hangingPunct="1">
              <a:defRPr/>
            </a:pPr>
            <a:r>
              <a:rPr lang="en-US" altLang="en-US" sz="2400" i="1" dirty="0"/>
              <a:t>Only those who had the lamb’s blood smeared on their doorposts and lintels were spared. The destroyer would then “pass over” their home (12:13), which is the origin of the word “Passover” (</a:t>
            </a:r>
            <a:r>
              <a:rPr lang="en-US" altLang="en-US" sz="2400" dirty="0" err="1">
                <a:latin typeface="HebrewTh" pitchFamily="2" charset="0"/>
              </a:rPr>
              <a:t>HsaP</a:t>
            </a:r>
            <a:r>
              <a:rPr lang="en-US" altLang="en-US" sz="2400" dirty="0">
                <a:latin typeface="HebrewTh" pitchFamily="2" charset="0"/>
              </a:rPr>
              <a:t>,</a:t>
            </a:r>
            <a:r>
              <a:rPr lang="en-US" altLang="en-US" sz="2400" i="1" dirty="0"/>
              <a:t>).</a:t>
            </a:r>
          </a:p>
          <a:p>
            <a:pPr eaLnBrk="1" hangingPunct="1">
              <a:defRPr/>
            </a:pPr>
            <a:r>
              <a:rPr lang="en-US" altLang="en-US" sz="2400" i="1" dirty="0"/>
              <a:t>The “destroyer” (</a:t>
            </a:r>
            <a:r>
              <a:rPr lang="en-US" altLang="en-US" sz="2400" dirty="0">
                <a:latin typeface="HebrewTh" pitchFamily="2" charset="0"/>
              </a:rPr>
              <a:t>tyHiw;m0aha</a:t>
            </a:r>
            <a:r>
              <a:rPr lang="en-US" altLang="en-US" sz="2400" i="1" dirty="0"/>
              <a:t>, 12:23; cf. He. 11:28) was likely the Angel of Yahweh (cf. 2 Sa. 24:16; 2 Kg. 19:35).</a:t>
            </a:r>
          </a:p>
          <a:p>
            <a:pPr eaLnBrk="1" hangingPunct="1">
              <a:defRPr/>
            </a:pPr>
            <a:r>
              <a:rPr lang="en-US" altLang="en-US" sz="2400" i="1" dirty="0"/>
              <a:t>Ramesses II is known to have had thirteen sons. His first-born, Amun-her-</a:t>
            </a:r>
            <a:r>
              <a:rPr lang="en-US" altLang="en-US" sz="2400" i="1" dirty="0" err="1"/>
              <a:t>khepeshef</a:t>
            </a:r>
            <a:r>
              <a:rPr lang="en-US" altLang="en-US" sz="2400" i="1" dirty="0"/>
              <a:t>, died as a young man of unknown causes, ca. 1254 BC. The crown passed from Ramesses II to his brothers, eventually landing on </a:t>
            </a:r>
            <a:r>
              <a:rPr lang="en-US" altLang="en-US" sz="2400" i="1" dirty="0" err="1"/>
              <a:t>Merneptah</a:t>
            </a:r>
            <a:r>
              <a:rPr lang="en-US" altLang="en-US" sz="2400" i="1" dirty="0"/>
              <a:t> in 1213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anim calcmode="lin" valueType="num">
                                      <p:cBhvr>
                                        <p:cTn id="7" dur="500" fill="hold"/>
                                        <p:tgtEl>
                                          <p:spTgt spid="424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4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4963">
                                            <p:txEl>
                                              <p:pRg st="1" end="1"/>
                                            </p:txEl>
                                          </p:spTgt>
                                        </p:tgtEl>
                                        <p:attrNameLst>
                                          <p:attrName>style.visibility</p:attrName>
                                        </p:attrNameLst>
                                      </p:cBhvr>
                                      <p:to>
                                        <p:strVal val="visible"/>
                                      </p:to>
                                    </p:set>
                                    <p:anim calcmode="lin" valueType="num">
                                      <p:cBhvr additive="base">
                                        <p:cTn id="13" dur="500" fill="hold"/>
                                        <p:tgtEl>
                                          <p:spTgt spid="424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4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4963">
                                            <p:txEl>
                                              <p:pRg st="2" end="2"/>
                                            </p:txEl>
                                          </p:spTgt>
                                        </p:tgtEl>
                                        <p:attrNameLst>
                                          <p:attrName>style.visibility</p:attrName>
                                        </p:attrNameLst>
                                      </p:cBhvr>
                                      <p:to>
                                        <p:strVal val="visible"/>
                                      </p:to>
                                    </p:set>
                                    <p:anim calcmode="lin" valueType="num">
                                      <p:cBhvr additive="base">
                                        <p:cTn id="19" dur="500" fill="hold"/>
                                        <p:tgtEl>
                                          <p:spTgt spid="424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4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4963">
                                            <p:txEl>
                                              <p:pRg st="3" end="3"/>
                                            </p:txEl>
                                          </p:spTgt>
                                        </p:tgtEl>
                                        <p:attrNameLst>
                                          <p:attrName>style.visibility</p:attrName>
                                        </p:attrNameLst>
                                      </p:cBhvr>
                                      <p:to>
                                        <p:strVal val="visible"/>
                                      </p:to>
                                    </p:set>
                                    <p:anim calcmode="lin" valueType="num">
                                      <p:cBhvr additive="base">
                                        <p:cTn id="25" dur="500" fill="hold"/>
                                        <p:tgtEl>
                                          <p:spTgt spid="424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4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4963">
                                            <p:txEl>
                                              <p:pRg st="4" end="4"/>
                                            </p:txEl>
                                          </p:spTgt>
                                        </p:tgtEl>
                                        <p:attrNameLst>
                                          <p:attrName>style.visibility</p:attrName>
                                        </p:attrNameLst>
                                      </p:cBhvr>
                                      <p:to>
                                        <p:strVal val="visible"/>
                                      </p:to>
                                    </p:set>
                                    <p:anim calcmode="lin" valueType="num">
                                      <p:cBhvr additive="base">
                                        <p:cTn id="31" dur="500" fill="hold"/>
                                        <p:tgtEl>
                                          <p:spTgt spid="424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4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2DF2-1544-4EE6-8E42-F5B03DCDF050}"/>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Expulsion from Egypt (Ex. 12:33-42)</a:t>
            </a:r>
          </a:p>
        </p:txBody>
      </p:sp>
      <p:sp>
        <p:nvSpPr>
          <p:cNvPr id="3" name="Content Placeholder 2">
            <a:extLst>
              <a:ext uri="{FF2B5EF4-FFF2-40B4-BE49-F238E27FC236}">
                <a16:creationId xmlns:a16="http://schemas.microsoft.com/office/drawing/2014/main" id="{F745B625-378F-4292-9BDE-893A8F41481B}"/>
              </a:ext>
            </a:extLst>
          </p:cNvPr>
          <p:cNvSpPr>
            <a:spLocks noGrp="1"/>
          </p:cNvSpPr>
          <p:nvPr>
            <p:ph idx="1"/>
          </p:nvPr>
        </p:nvSpPr>
        <p:spPr>
          <a:xfrm>
            <a:off x="838200" y="1583958"/>
            <a:ext cx="10515600" cy="4845508"/>
          </a:xfrm>
        </p:spPr>
        <p:txBody>
          <a:bodyPr>
            <a:normAutofit/>
          </a:bodyPr>
          <a:lstStyle/>
          <a:p>
            <a:pPr marL="0" indent="0">
              <a:buNone/>
            </a:pPr>
            <a:r>
              <a:rPr lang="en-US" sz="2800" b="1" dirty="0">
                <a:solidFill>
                  <a:srgbClr val="002060"/>
                </a:solidFill>
                <a:latin typeface="Comic Sans MS" panose="030F0702030302020204" pitchFamily="66" charset="0"/>
              </a:rPr>
              <a:t>In consternation over massive deaths, Pharaoh now ordered the Israelites to leave Egypt.</a:t>
            </a:r>
          </a:p>
          <a:p>
            <a:r>
              <a:rPr lang="en-US" sz="2400" i="1" dirty="0">
                <a:latin typeface="Comic Sans MS" panose="030F0702030302020204" pitchFamily="66" charset="0"/>
              </a:rPr>
              <a:t>Yahweh had rejected the most powerful kingdom in the world, bringing death to all their first-born sons, while adopting and protecting Israel as his own first-born son.</a:t>
            </a:r>
          </a:p>
          <a:p>
            <a:r>
              <a:rPr lang="en-US" sz="2400" i="1" dirty="0">
                <a:latin typeface="Comic Sans MS" panose="030F0702030302020204" pitchFamily="66" charset="0"/>
              </a:rPr>
              <a:t>They left with the bones of Joseph (13:19; cf. Ge. 50:24-25), which later would be interred at Shechem in the territory of Manasseh, the land area allotted to one of Joseph’s sons (Jos. 24:32). </a:t>
            </a:r>
          </a:p>
        </p:txBody>
      </p:sp>
      <p:sp>
        <p:nvSpPr>
          <p:cNvPr id="4" name="Slide Number Placeholder 3">
            <a:extLst>
              <a:ext uri="{FF2B5EF4-FFF2-40B4-BE49-F238E27FC236}">
                <a16:creationId xmlns:a16="http://schemas.microsoft.com/office/drawing/2014/main" id="{D9CE75DC-8BEB-4292-9B22-E3B0C3B0B9ED}"/>
              </a:ext>
            </a:extLst>
          </p:cNvPr>
          <p:cNvSpPr>
            <a:spLocks noGrp="1"/>
          </p:cNvSpPr>
          <p:nvPr>
            <p:ph type="sldNum" sz="quarter" idx="12"/>
          </p:nvPr>
        </p:nvSpPr>
        <p:spPr>
          <a:xfrm>
            <a:off x="10988842" y="6429466"/>
            <a:ext cx="880038"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5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BA42-DA58-4216-B221-3729753CEF8C}"/>
              </a:ext>
            </a:extLst>
          </p:cNvPr>
          <p:cNvSpPr>
            <a:spLocks noGrp="1"/>
          </p:cNvSpPr>
          <p:nvPr>
            <p:ph type="title"/>
          </p:nvPr>
        </p:nvSpPr>
        <p:spPr>
          <a:xfrm>
            <a:off x="838200" y="58855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Crossing the Sea (Ex. 14:10-31)</a:t>
            </a:r>
          </a:p>
        </p:txBody>
      </p:sp>
      <p:sp>
        <p:nvSpPr>
          <p:cNvPr id="6" name="Content Placeholder 5">
            <a:extLst>
              <a:ext uri="{FF2B5EF4-FFF2-40B4-BE49-F238E27FC236}">
                <a16:creationId xmlns:a16="http://schemas.microsoft.com/office/drawing/2014/main" id="{1042B922-4194-41E2-A3E9-CD0659292BC8}"/>
              </a:ext>
            </a:extLst>
          </p:cNvPr>
          <p:cNvSpPr>
            <a:spLocks noGrp="1"/>
          </p:cNvSpPr>
          <p:nvPr>
            <p:ph idx="1"/>
          </p:nvPr>
        </p:nvSpPr>
        <p:spPr>
          <a:xfrm>
            <a:off x="838200" y="1671338"/>
            <a:ext cx="10797540" cy="4798677"/>
          </a:xfrm>
        </p:spPr>
        <p:txBody>
          <a:bodyPr>
            <a:normAutofit lnSpcReduction="10000"/>
          </a:bodyPr>
          <a:lstStyle/>
          <a:p>
            <a:pPr marL="0" indent="0">
              <a:buNone/>
            </a:pPr>
            <a:r>
              <a:rPr lang="en-US" sz="2800" b="1" dirty="0">
                <a:solidFill>
                  <a:srgbClr val="002060"/>
                </a:solidFill>
                <a:latin typeface="Comic Sans MS" panose="030F0702030302020204" pitchFamily="66" charset="0"/>
              </a:rPr>
              <a:t>Fearful of the Egyptian chariot corps, the Israelites now respond to the first of many crises in which they challenge Moses and express a desire to return to Egypt.</a:t>
            </a:r>
          </a:p>
          <a:p>
            <a:r>
              <a:rPr lang="en-US" sz="2400" i="1" dirty="0">
                <a:latin typeface="Comic Sans MS" panose="030F0702030302020204" pitchFamily="66" charset="0"/>
              </a:rPr>
              <a:t>However, Yahweh instructed Moses to lift his rod over the sea, and when he did, the pillar of cloud relocated and became a rearguard.</a:t>
            </a:r>
          </a:p>
          <a:p>
            <a:r>
              <a:rPr lang="en-US" sz="2400" i="1" dirty="0">
                <a:latin typeface="Comic Sans MS" panose="030F0702030302020204" pitchFamily="66" charset="0"/>
              </a:rPr>
              <a:t>Moses stretched his rod over the sea, a strong wind blew the sea back, parting it, and the Israelite passed through the sea on dry ground, the Egyptian charioteers following them.</a:t>
            </a:r>
          </a:p>
          <a:p>
            <a:r>
              <a:rPr lang="en-US" sz="2400" i="1" dirty="0">
                <a:latin typeface="Comic Sans MS" panose="030F0702030302020204" pitchFamily="66" charset="0"/>
              </a:rPr>
              <a:t>On the other side, Moses once more lifted his rod, and the waters of the sea converged, drowning the Egyptian chariot corps.</a:t>
            </a:r>
          </a:p>
        </p:txBody>
      </p:sp>
      <p:sp>
        <p:nvSpPr>
          <p:cNvPr id="5" name="Slide Number Placeholder 4">
            <a:extLst>
              <a:ext uri="{FF2B5EF4-FFF2-40B4-BE49-F238E27FC236}">
                <a16:creationId xmlns:a16="http://schemas.microsoft.com/office/drawing/2014/main" id="{9B46CA6E-1706-4383-86DF-AA5A0E362376}"/>
              </a:ext>
            </a:extLst>
          </p:cNvPr>
          <p:cNvSpPr>
            <a:spLocks noGrp="1"/>
          </p:cNvSpPr>
          <p:nvPr>
            <p:ph type="sldNum" sz="quarter" idx="12"/>
          </p:nvPr>
        </p:nvSpPr>
        <p:spPr>
          <a:xfrm>
            <a:off x="10991850" y="6269446"/>
            <a:ext cx="877030" cy="45202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1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3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alance">
  <a:themeElements>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5.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lit">
  <a:themeElements>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Globe">
  <a:themeElements>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himmer">
  <a:themeElements>
    <a:clrScheme name="Shimmer 11">
      <a:dk1>
        <a:srgbClr val="3F5B52"/>
      </a:dk1>
      <a:lt1>
        <a:srgbClr val="FFFFFF"/>
      </a:lt1>
      <a:dk2>
        <a:srgbClr val="2C4040"/>
      </a:dk2>
      <a:lt2>
        <a:srgbClr val="DDDDDD"/>
      </a:lt2>
      <a:accent1>
        <a:srgbClr val="33CCCC"/>
      </a:accent1>
      <a:accent2>
        <a:srgbClr val="008871"/>
      </a:accent2>
      <a:accent3>
        <a:srgbClr val="ACAFAF"/>
      </a:accent3>
      <a:accent4>
        <a:srgbClr val="DADADA"/>
      </a:accent4>
      <a:accent5>
        <a:srgbClr val="ADE2E2"/>
      </a:accent5>
      <a:accent6>
        <a:srgbClr val="007B66"/>
      </a:accent6>
      <a:hlink>
        <a:srgbClr val="00CC99"/>
      </a:hlink>
      <a:folHlink>
        <a:srgbClr val="A8A8A8"/>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
      <a:clrScheme name="Shimmer 10">
        <a:dk1>
          <a:srgbClr val="588073"/>
        </a:dk1>
        <a:lt1>
          <a:srgbClr val="FFFFFF"/>
        </a:lt1>
        <a:dk2>
          <a:srgbClr val="2C4040"/>
        </a:dk2>
        <a:lt2>
          <a:srgbClr val="DDDDDD"/>
        </a:lt2>
        <a:accent1>
          <a:srgbClr val="33CCCC"/>
        </a:accent1>
        <a:accent2>
          <a:srgbClr val="008871"/>
        </a:accent2>
        <a:accent3>
          <a:srgbClr val="ACAFAF"/>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11">
        <a:dk1>
          <a:srgbClr val="3F5B52"/>
        </a:dk1>
        <a:lt1>
          <a:srgbClr val="FFFFFF"/>
        </a:lt1>
        <a:dk2>
          <a:srgbClr val="2C4040"/>
        </a:dk2>
        <a:lt2>
          <a:srgbClr val="DDDDDD"/>
        </a:lt2>
        <a:accent1>
          <a:srgbClr val="33CCCC"/>
        </a:accent1>
        <a:accent2>
          <a:srgbClr val="008871"/>
        </a:accent2>
        <a:accent3>
          <a:srgbClr val="ACAFAF"/>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1328</TotalTime>
  <Words>16193</Words>
  <Application>Microsoft Office PowerPoint</Application>
  <PresentationFormat>Widescreen</PresentationFormat>
  <Paragraphs>1240</Paragraphs>
  <Slides>193</Slides>
  <Notes>1</Notes>
  <HiddenSlides>0</HiddenSlides>
  <MMClips>0</MMClips>
  <ScaleCrop>false</ScaleCrop>
  <HeadingPairs>
    <vt:vector size="6" baseType="variant">
      <vt:variant>
        <vt:lpstr>Fonts Used</vt:lpstr>
      </vt:variant>
      <vt:variant>
        <vt:i4>44</vt:i4>
      </vt:variant>
      <vt:variant>
        <vt:lpstr>Theme</vt:lpstr>
      </vt:variant>
      <vt:variant>
        <vt:i4>17</vt:i4>
      </vt:variant>
      <vt:variant>
        <vt:lpstr>Slide Titles</vt:lpstr>
      </vt:variant>
      <vt:variant>
        <vt:i4>193</vt:i4>
      </vt:variant>
    </vt:vector>
  </HeadingPairs>
  <TitlesOfParts>
    <vt:vector size="254" baseType="lpstr">
      <vt:lpstr>Papyrus</vt:lpstr>
      <vt:lpstr>Calibri</vt:lpstr>
      <vt:lpstr>Mistral</vt:lpstr>
      <vt:lpstr>Berlin Sans FB Demi</vt:lpstr>
      <vt:lpstr>Lucida Sans Unicode</vt:lpstr>
      <vt:lpstr>Verdana</vt:lpstr>
      <vt:lpstr>Brush Script MT</vt:lpstr>
      <vt:lpstr>Arial Narrow</vt:lpstr>
      <vt:lpstr>Lucida Bright</vt:lpstr>
      <vt:lpstr>Wingdings 3</vt:lpstr>
      <vt:lpstr>Book Antiqua</vt:lpstr>
      <vt:lpstr>Corbel</vt:lpstr>
      <vt:lpstr>Times New Roman</vt:lpstr>
      <vt:lpstr>Gill Sans</vt:lpstr>
      <vt:lpstr>Impact</vt:lpstr>
      <vt:lpstr>Wingdings</vt:lpstr>
      <vt:lpstr>Monotype Corsiva</vt:lpstr>
      <vt:lpstr>Eras Bold ITC</vt:lpstr>
      <vt:lpstr>Tahoma</vt:lpstr>
      <vt:lpstr>Haettenschweiler</vt:lpstr>
      <vt:lpstr>Agency FB</vt:lpstr>
      <vt:lpstr>Copperplate Gothic Bold</vt:lpstr>
      <vt:lpstr>Berlin Sans FB</vt:lpstr>
      <vt:lpstr>Franklin Gothic Medium Cond</vt:lpstr>
      <vt:lpstr>Comic Sans MS</vt:lpstr>
      <vt:lpstr>Matura MT Script Capitals</vt:lpstr>
      <vt:lpstr>Gill Sans MT</vt:lpstr>
      <vt:lpstr>Alba</vt:lpstr>
      <vt:lpstr>Rockwell Condensed</vt:lpstr>
      <vt:lpstr>Franklin Gothic Medium</vt:lpstr>
      <vt:lpstr>Arial Black</vt:lpstr>
      <vt:lpstr>HebrewTh</vt:lpstr>
      <vt:lpstr>Bernard MT Condensed</vt:lpstr>
      <vt:lpstr>Wingdings 2</vt:lpstr>
      <vt:lpstr>Script MT Bold</vt:lpstr>
      <vt:lpstr>Calibri Light</vt:lpstr>
      <vt:lpstr>Narkisim</vt:lpstr>
      <vt:lpstr>Arial</vt:lpstr>
      <vt:lpstr>Lucida Sans</vt:lpstr>
      <vt:lpstr>MARKETPRO</vt:lpstr>
      <vt:lpstr>Freestyle Script</vt:lpstr>
      <vt:lpstr>Cooper Black</vt:lpstr>
      <vt:lpstr>Eras Demi ITC</vt:lpstr>
      <vt:lpstr>Wide Latin</vt:lpstr>
      <vt:lpstr>Gallery</vt:lpstr>
      <vt:lpstr>Orbit</vt:lpstr>
      <vt:lpstr>Textured</vt:lpstr>
      <vt:lpstr>Office Theme</vt:lpstr>
      <vt:lpstr>1_Textured</vt:lpstr>
      <vt:lpstr>1_Slit</vt:lpstr>
      <vt:lpstr>Metro</vt:lpstr>
      <vt:lpstr>Globe</vt:lpstr>
      <vt:lpstr>1_Shimmer</vt:lpstr>
      <vt:lpstr>3_Orbit</vt:lpstr>
      <vt:lpstr>4_Orbit</vt:lpstr>
      <vt:lpstr>Balance</vt:lpstr>
      <vt:lpstr>5_Orbit</vt:lpstr>
      <vt:lpstr>6_Orbit</vt:lpstr>
      <vt:lpstr>2_Slit</vt:lpstr>
      <vt:lpstr>4_Compass</vt:lpstr>
      <vt:lpstr>Cliff</vt:lpstr>
      <vt:lpstr>PowerPoint Presentation</vt:lpstr>
      <vt:lpstr>PowerPoint Presentation</vt:lpstr>
      <vt:lpstr>THE HEBREW BIBLE (Old Testament) Three Collections</vt:lpstr>
      <vt:lpstr>The Text of the Hebrew Bible</vt:lpstr>
      <vt:lpstr>Supplements to the Masoretic Text</vt:lpstr>
      <vt:lpstr>TEXTS and TRANSLATIONS (NRSV notes)</vt:lpstr>
      <vt:lpstr>PowerPoint Presentation</vt:lpstr>
      <vt:lpstr>PowerPoint Presentation</vt:lpstr>
      <vt:lpstr> Ancient Writing</vt:lpstr>
      <vt:lpstr>Abraham’s Family</vt:lpstr>
      <vt:lpstr>The Language of Israel In and Out of Egypt</vt:lpstr>
      <vt:lpstr>The Emergence of Bible Hebrew</vt:lpstr>
      <vt:lpstr>Gezer Calendar</vt:lpstr>
      <vt:lpstr>Standardization</vt:lpstr>
      <vt:lpstr>The Form of Hebrew Writing</vt:lpstr>
      <vt:lpstr>The Isaiah Scroll (Dead Sea Scrolls, 1QIsaa)</vt:lpstr>
      <vt:lpstr>PowerPoint Presentation</vt:lpstr>
      <vt:lpstr>All Human Language is Culturally Conditioned and Idiomatic, including Hebrew</vt:lpstr>
      <vt:lpstr>Reading an Ancient Text</vt:lpstr>
      <vt:lpstr>The Reader as Interpreter</vt:lpstr>
      <vt:lpstr>Genre</vt:lpstr>
      <vt:lpstr>Historical Narrative</vt:lpstr>
      <vt:lpstr>The Bible’s Stories</vt:lpstr>
      <vt:lpstr>What Stories Do</vt:lpstr>
      <vt:lpstr>The Macro Story (meta-narrative)</vt:lpstr>
      <vt:lpstr>The Unfinished Macro Story</vt:lpstr>
      <vt:lpstr>Micro Stories</vt:lpstr>
      <vt:lpstr>Five Common Components in a Story</vt:lpstr>
      <vt:lpstr>The Narrator</vt:lpstr>
      <vt:lpstr>The Plot</vt:lpstr>
      <vt:lpstr>The Characters</vt:lpstr>
      <vt:lpstr>The Scene</vt:lpstr>
      <vt:lpstr>The Dialogue</vt:lpstr>
      <vt:lpstr>Law</vt:lpstr>
      <vt:lpstr>Law in the Ancient Near East</vt:lpstr>
      <vt:lpstr>Some Case Law Comparisons between Moses’ Law and Hammurabi’s Code</vt:lpstr>
      <vt:lpstr>Examples of Apodictic Law: Commandments 7 &amp; 8</vt:lpstr>
      <vt:lpstr>Poetry</vt:lpstr>
      <vt:lpstr>Hebrew Poetry</vt:lpstr>
      <vt:lpstr>Some features of Hebrew poetry are nearly impossible to reproduce in a second language.</vt:lpstr>
      <vt:lpstr>Synonymous or Congruent Parallelism (symmetrical) (A1, A2 // A1, A2, etc.)</vt:lpstr>
      <vt:lpstr>Antithetic Parallelism (Assymetrical) (A1, A2// -A1, -A2, etc.)</vt:lpstr>
      <vt:lpstr>Staircase Parallelism (the sentence is started, then interrupted, then started again) (AbA)</vt:lpstr>
      <vt:lpstr>Chiasm (inverted) (ABA, ABBA, ABCBA, ABCDEDCBA, etc.)</vt:lpstr>
      <vt:lpstr>Acrostics (successive lines begin with the letters of the alphabet in order)  x b g d h v z H F y k l m n s f p c q r w t</vt:lpstr>
      <vt:lpstr>Wisdom</vt:lpstr>
      <vt:lpstr>Persons of Wisdom</vt:lpstr>
      <vt:lpstr>Wisdom in the Ancient Near East</vt:lpstr>
      <vt:lpstr>ANE Wisdom Literature</vt:lpstr>
      <vt:lpstr>PowerPoint Presentation</vt:lpstr>
      <vt:lpstr>PowerPoint Presentation</vt:lpstr>
      <vt:lpstr>Two Basic Types biblical wisdom literature falls generally into two categories</vt:lpstr>
      <vt:lpstr>PowerPoint Presentation</vt:lpstr>
      <vt:lpstr>The Fount of Wisdom</vt:lpstr>
      <vt:lpstr>PowerPoint Presentation</vt:lpstr>
      <vt:lpstr>Adam, the Prototype Failed Human</vt:lpstr>
      <vt:lpstr>Imago Dei</vt:lpstr>
      <vt:lpstr>The Biblical Language of Humanness</vt:lpstr>
      <vt:lpstr>Humans &amp; Gender 1:1—2:4a</vt:lpstr>
      <vt:lpstr>The Creation of Humankind</vt:lpstr>
      <vt:lpstr>Poetic Character in the Primeval Family Names</vt:lpstr>
      <vt:lpstr>Work and Responsibility</vt:lpstr>
      <vt:lpstr>The Aftermath</vt:lpstr>
      <vt:lpstr>Abraham, the Prototype for Faith and Faithfulness</vt:lpstr>
      <vt:lpstr>Historical Background</vt:lpstr>
      <vt:lpstr>PowerPoint Presentation</vt:lpstr>
      <vt:lpstr>PowerPoint Presentation</vt:lpstr>
      <vt:lpstr>PowerPoint Presentation</vt:lpstr>
      <vt:lpstr>Theophanies …Yahweh appeared to Abram…so he built an altar there… (12:7)</vt:lpstr>
      <vt:lpstr>Tents and Altars</vt:lpstr>
      <vt:lpstr>Threats to God’s Promise of Offspring much of Genesis details the recurring threats to Yahweh’s promise of offsring to Abram</vt:lpstr>
      <vt:lpstr>Abram in Egypt (12:10-20)</vt:lpstr>
      <vt:lpstr>Abram and Lot Separate (13:1-18)</vt:lpstr>
      <vt:lpstr>Slave Adoption</vt:lpstr>
      <vt:lpstr>Hagar’s Pregnancy (16)</vt:lpstr>
      <vt:lpstr>Clarification &amp; Obligation</vt:lpstr>
      <vt:lpstr>The Promise is Fulfilled at Last (21)</vt:lpstr>
      <vt:lpstr>The Akedah (the Binding) (22)</vt:lpstr>
      <vt:lpstr>NT Reflections on Abraham’s Faith</vt:lpstr>
      <vt:lpstr>Joseph, the Model for Forgiveness</vt:lpstr>
      <vt:lpstr>Joseph’s Dreams (37)</vt:lpstr>
      <vt:lpstr>The Sons of Israel Seek Grain in Egypt</vt:lpstr>
      <vt:lpstr>Joseph Meets His Brothers  (42)</vt:lpstr>
      <vt:lpstr>The Goblet in Benjamin’s Grain Sack</vt:lpstr>
      <vt:lpstr>Joseph’s Clever Ruse (44) </vt:lpstr>
      <vt:lpstr>The Brother’s Response (45)</vt:lpstr>
      <vt:lpstr>The Character of Salvation-History</vt:lpstr>
      <vt:lpstr>Moses, the First Pastor and Lawgiver</vt:lpstr>
      <vt:lpstr>The Call of Moses (Ex. 3-4)</vt:lpstr>
      <vt:lpstr>Moses</vt:lpstr>
      <vt:lpstr>The Commission</vt:lpstr>
      <vt:lpstr>The Reluctant Deliverer</vt:lpstr>
      <vt:lpstr>Back to Egypt</vt:lpstr>
      <vt:lpstr>The Contest Between Pharaoh and Yahweh</vt:lpstr>
      <vt:lpstr>The Serpent Sign (7:8-13)</vt:lpstr>
      <vt:lpstr>The Final Plague is Announced (11)</vt:lpstr>
      <vt:lpstr>The Tenth Plague (12:1-32)</vt:lpstr>
      <vt:lpstr>The Expulsion from Egypt (Ex. 12:33-42)</vt:lpstr>
      <vt:lpstr>Crossing the Sea (Ex. 14:10-31)</vt:lpstr>
      <vt:lpstr>Egyptian Chariotry</vt:lpstr>
      <vt:lpstr>Mummy of Ramesses II</vt:lpstr>
      <vt:lpstr>The Song of the Sea (Ex. 15:1-21)</vt:lpstr>
      <vt:lpstr>PowerPoint Presentation</vt:lpstr>
      <vt:lpstr>The Calling of Israel (Ex. 19:1-9)</vt:lpstr>
      <vt:lpstr>Yahweh in the Midst of the Camp (Ex. 33:12-17)</vt:lpstr>
      <vt:lpstr>The Divine Face</vt:lpstr>
      <vt:lpstr>The Great Theophany (Ex. 33:18-23; 34:1-9)</vt:lpstr>
      <vt:lpstr>The Divine Glory (dObKA = “heaviness” or “weight”)</vt:lpstr>
      <vt:lpstr>Sinai to Kadesh (Nu. 10:11—12:16)</vt:lpstr>
      <vt:lpstr>Rebellion At Kadesh (13-14)</vt:lpstr>
      <vt:lpstr>Oasis of Kadesh Barnea with the ruins of Ain el-Qudeirat</vt:lpstr>
      <vt:lpstr>Sojourn of 39 Years</vt:lpstr>
      <vt:lpstr>PowerPoint Presentation</vt:lpstr>
      <vt:lpstr> THE MOABITE STONE The famous Stele of Mesha later names “the men of Gad,” an Israelite clan, as having “always dwelt” in the Moabite territory.</vt:lpstr>
      <vt:lpstr>The Messianic Prophet</vt:lpstr>
      <vt:lpstr>The Succession of Joshua (Dt. 31:1-8)</vt:lpstr>
      <vt:lpstr>The Death of Moses (Dt. 34:1-12)</vt:lpstr>
      <vt:lpstr>PowerPoint Presentation</vt:lpstr>
      <vt:lpstr>Joshua, the Faithful Successor</vt:lpstr>
      <vt:lpstr>Joshua ben Nun</vt:lpstr>
      <vt:lpstr>Joshua cont.--</vt:lpstr>
      <vt:lpstr>The Jordan and the Red Sea ”Yahweh your God did to the Jordan just what he had done to the Red Sea” (Jos. 4:23)</vt:lpstr>
      <vt:lpstr>PowerPoint Presentation</vt:lpstr>
      <vt:lpstr>PowerPoint Presentation</vt:lpstr>
      <vt:lpstr>Covenant Renewal on Mt. Ebal</vt:lpstr>
      <vt:lpstr>PowerPoint Presentation</vt:lpstr>
      <vt:lpstr>PowerPoint Presentation</vt:lpstr>
      <vt:lpstr>The Blessing &amp; Cursing Ceremony</vt:lpstr>
      <vt:lpstr>The Altar on Mt. Ebal</vt:lpstr>
      <vt:lpstr>PowerPoint Presentation</vt:lpstr>
      <vt:lpstr>PowerPoint Presentation</vt:lpstr>
      <vt:lpstr>The Return to Gilgal</vt:lpstr>
      <vt:lpstr>The Northern Campaign (Jos. 11:1-15)</vt:lpstr>
      <vt:lpstr>PowerPoint Presentation</vt:lpstr>
      <vt:lpstr>Aerial view of the tell at Hazor: both the “upper city” (left center) and the “lower city” (center) have yielded magnificent material finds from the Late Bronze Age Canaanite occupation.</vt:lpstr>
      <vt:lpstr>PowerPoint Presentation</vt:lpstr>
      <vt:lpstr>The Unfinished Conquest (Jos. 13:1-7)</vt:lpstr>
      <vt:lpstr>PowerPoint Presentation</vt:lpstr>
      <vt:lpstr>PowerPoint Presentation</vt:lpstr>
      <vt:lpstr>PowerPoint Presentation</vt:lpstr>
      <vt:lpstr>PowerPoint Presentation</vt:lpstr>
      <vt:lpstr>PowerPoint Presentation</vt:lpstr>
      <vt:lpstr>Joshua’s Charge (Jos. 23)</vt:lpstr>
      <vt:lpstr>Joshua’s Death (Jos. 24:28-31)</vt:lpstr>
      <vt:lpstr>Samuel, the Model for Faithful Prophethood</vt:lpstr>
      <vt:lpstr>Samuel: Judge, Prophet &amp; Priest</vt:lpstr>
      <vt:lpstr>WHAT IS A PROPHET? Xybin! (nabi’ = prophet)</vt:lpstr>
      <vt:lpstr>PROPHETS IN THE ANCIENT NEAR EAST</vt:lpstr>
      <vt:lpstr>Balaam Inscription</vt:lpstr>
      <vt:lpstr> </vt:lpstr>
      <vt:lpstr>The Birth of Samuel (1 Sa. 1-2)</vt:lpstr>
      <vt:lpstr>Nazirites</vt:lpstr>
      <vt:lpstr>The Priesthood of Eli</vt:lpstr>
      <vt:lpstr>Samuel’s First Oracle (1 Sa. 3)</vt:lpstr>
      <vt:lpstr>The Disaster at Shiloh (1 Sa. 4)</vt:lpstr>
      <vt:lpstr>The Request for a King (1 Sa. 8)</vt:lpstr>
      <vt:lpstr>The End of the Tribal League</vt:lpstr>
      <vt:lpstr>THE THREATS</vt:lpstr>
      <vt:lpstr>Samuel Orchestrates a Monarchy (1 Sa. 8-9)</vt:lpstr>
      <vt:lpstr>The Kingly Messiah (1 Sa. 10)</vt:lpstr>
      <vt:lpstr>Saul’s Anointing (10:1)</vt:lpstr>
      <vt:lpstr>Samuel’s Farewell (1 Sa. 12)</vt:lpstr>
      <vt:lpstr>David, the Great King</vt:lpstr>
      <vt:lpstr>Yahweh Rejects Saul (1 Sa. 15)</vt:lpstr>
      <vt:lpstr>The Rise of David (1 Sa. 16)</vt:lpstr>
      <vt:lpstr>David, Musician and Poet</vt:lpstr>
      <vt:lpstr>David, the Armor-bearer</vt:lpstr>
      <vt:lpstr>David and Goliath (1 Sa. 17)</vt:lpstr>
      <vt:lpstr>Psalm 151 The LXX contains an extra Psalm, which also is found among the Qumran Scrolls (11QPsa). </vt:lpstr>
      <vt:lpstr>Saul’s Fear of David (1 Sa. 19)</vt:lpstr>
      <vt:lpstr>David as an Outlaw (1 Sa. 21-27)</vt:lpstr>
      <vt:lpstr>David and the 400</vt:lpstr>
      <vt:lpstr>PowerPoint Presentation</vt:lpstr>
      <vt:lpstr>Masada  This 400’ high escarpment near the Dead Sea may have been one of David’s hideouts. The word matsada (= stronghold) is used several times in the Hebrew text to describe David’s hideouts. </vt:lpstr>
      <vt:lpstr>Outlaw Psalms Several Psalms specifically are identified with David’s outlaw period.</vt:lpstr>
      <vt:lpstr>Political Instability at the close of 1 Samuel</vt:lpstr>
      <vt:lpstr>David’s anointing by Samuel was offset by…</vt:lpstr>
      <vt:lpstr>David Moves to Hebron (2 Sa. 2:1-4a)</vt:lpstr>
      <vt:lpstr>DAVID AND THE PHILISTINES</vt:lpstr>
      <vt:lpstr>THE NORTH-SOUTH DIVIDE</vt:lpstr>
      <vt:lpstr>The Defection (2 Sa. 3:12-21)</vt:lpstr>
      <vt:lpstr>David, King Over United Israel (2 Sa. 5:1-5)</vt:lpstr>
      <vt:lpstr>PowerPoint Presentation</vt:lpstr>
      <vt:lpstr>The Conquest of Jebus (2 Sa. 5:6-16)</vt:lpstr>
      <vt:lpstr>The Gihon Spring (left) and  Warren’s Shaft (right) is one possibility for David’s entrance into Jebus.   More recently, some archaeologists have questioned whether or not Warren’s Shaft could be the tsinnor, so the debate continues.</vt:lpstr>
      <vt:lpstr>The Stepped Stone Structure</vt:lpstr>
      <vt:lpstr>End of the Philistine Threat (2 Sa. 5:17-25)</vt:lpstr>
      <vt:lpstr>The Ark Comes to Jerusalem (2 Sa. 6)</vt:lpstr>
      <vt:lpstr>The Ark as a Throne</vt:lpstr>
      <vt:lpstr>The Decision to Build a Temple (2 Sa. 7:1-3)</vt:lpstr>
      <vt:lpstr>The Heartland of David’s Israel and his Tributaries</vt:lpstr>
      <vt:lpstr>The Historical “House of David”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dc:creator>
  <cp:lastModifiedBy>Daniel Lewis</cp:lastModifiedBy>
  <cp:revision>70</cp:revision>
  <dcterms:created xsi:type="dcterms:W3CDTF">2022-07-16T12:02:15Z</dcterms:created>
  <dcterms:modified xsi:type="dcterms:W3CDTF">2022-08-17T13:12:56Z</dcterms:modified>
</cp:coreProperties>
</file>